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diagrams/data1.xml" ContentType="application/vnd.openxmlformats-officedocument.drawingml.diagramData+xml"/>
  <Override PartName="/ppt/diagrams/data10.xml" ContentType="application/vnd.openxmlformats-officedocument.drawingml.diagramData+xml"/>
  <Override PartName="/ppt/diagrams/data9.xml" ContentType="application/vnd.openxmlformats-officedocument.drawingml.diagramData+xml"/>
  <Override PartName="/ppt/diagrams/data8.xml" ContentType="application/vnd.openxmlformats-officedocument.drawingml.diagramData+xml"/>
  <Override PartName="/ppt/diagrams/data7.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13.xml" ContentType="application/vnd.openxmlformats-officedocument.drawingml.diagramData+xml"/>
  <Override PartName="/ppt/diagrams/data14.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5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5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65.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5.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18.xml" ContentType="application/vnd.openxmlformats-officedocument.presentationml.notesSlide+xml"/>
  <Override PartName="/ppt/notesSlides/notesSlide24.xml" ContentType="application/vnd.openxmlformats-officedocument.presentationml.notesSlide+xml"/>
  <Override PartName="/ppt/notesSlides/notesSlide12.xml" ContentType="application/vnd.openxmlformats-officedocument.presentationml.notesSlide+xml"/>
  <Override PartName="/ppt/slideMasters/slideMaster1.xml" ContentType="application/vnd.openxmlformats-officedocument.presentationml.slideMaster+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11.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slideLayouts/slideLayout12.xml" ContentType="application/vnd.openxmlformats-officedocument.presentationml.slideLayout+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slideLayouts/slideLayout8.xml" ContentType="application/vnd.openxmlformats-officedocument.presentationml.slideLayout+xml"/>
  <Override PartName="/ppt/notesSlides/notesSlide16.xml" ContentType="application/vnd.openxmlformats-officedocument.presentationml.notesSlide+xml"/>
  <Override PartName="/ppt/notesSlides/notesSlide22.xml" ContentType="application/vnd.openxmlformats-officedocument.presentationml.notes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quickStyle3.xml" ContentType="application/vnd.openxmlformats-officedocument.drawingml.diagramStyle+xml"/>
  <Override PartName="/ppt/diagrams/layout3.xml" ContentType="application/vnd.openxmlformats-officedocument.drawingml.diagramLayout+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drawing6.xml" ContentType="application/vnd.ms-office.drawingml.diagramDrawing+xml"/>
  <Override PartName="/ppt/diagrams/colors6.xml" ContentType="application/vnd.openxmlformats-officedocument.drawingml.diagramColors+xml"/>
  <Override PartName="/ppt/diagrams/quickStyle6.xml" ContentType="application/vnd.openxmlformats-officedocument.drawingml.diagramStyle+xml"/>
  <Override PartName="/ppt/diagrams/layout6.xml" ContentType="application/vnd.openxmlformats-officedocument.drawingml.diagramLayout+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diagrams/layout7.xml" ContentType="application/vnd.openxmlformats-officedocument.drawingml.diagramLayout+xml"/>
  <Override PartName="/ppt/diagrams/quickStyle7.xml" ContentType="application/vnd.openxmlformats-officedocument.drawingml.diagramStyle+xml"/>
  <Override PartName="/ppt/diagrams/drawing13.xml" ContentType="application/vnd.ms-office.drawingml.diagramDrawing+xml"/>
  <Override PartName="/ppt/diagrams/colors13.xml" ContentType="application/vnd.openxmlformats-officedocument.drawingml.diagramColors+xml"/>
  <Override PartName="/ppt/diagrams/quickStyle13.xml" ContentType="application/vnd.openxmlformats-officedocument.drawingml.diagramStyle+xml"/>
  <Override PartName="/ppt/diagrams/layout13.xml" ContentType="application/vnd.openxmlformats-officedocument.drawingml.diagramLayout+xml"/>
  <Override PartName="/ppt/diagrams/drawing12.xml" ContentType="application/vnd.ms-office.drawingml.diagramDrawing+xml"/>
  <Override PartName="/ppt/notesMasters/notesMaster1.xml" ContentType="application/vnd.openxmlformats-officedocument.presentationml.notesMaster+xml"/>
  <Override PartName="/ppt/diagrams/quickStyle12.xml" ContentType="application/vnd.openxmlformats-officedocument.drawingml.diagramStyle+xml"/>
  <Override PartName="/ppt/theme/theme1.xml" ContentType="application/vnd.openxmlformats-officedocument.theme+xml"/>
  <Override PartName="/ppt/diagrams/layout14.xml" ContentType="application/vnd.openxmlformats-officedocument.drawingml.diagramLayout+xml"/>
  <Override PartName="/ppt/diagrams/quickStyle14.xml" ContentType="application/vnd.openxmlformats-officedocument.drawingml.diagramStyle+xml"/>
  <Override PartName="/ppt/diagrams/drawing14.xml" ContentType="application/vnd.ms-office.drawingml.diagramDrawing+xml"/>
  <Override PartName="/ppt/diagrams/colors14.xml" ContentType="application/vnd.openxmlformats-officedocument.drawingml.diagramColors+xml"/>
  <Override PartName="/ppt/diagrams/layout12.xml" ContentType="application/vnd.openxmlformats-officedocument.drawingml.diagramLayout+xml"/>
  <Override PartName="/ppt/diagrams/colors12.xml" ContentType="application/vnd.openxmlformats-officedocument.drawingml.diagramColors+xml"/>
  <Override PartName="/ppt/diagrams/colors11.xml" ContentType="application/vnd.openxmlformats-officedocument.drawingml.diagramColors+xml"/>
  <Override PartName="/ppt/diagrams/drawing11.xml" ContentType="application/vnd.ms-office.drawingml.diagramDrawing+xml"/>
  <Override PartName="/ppt/diagrams/layout9.xml" ContentType="application/vnd.openxmlformats-officedocument.drawingml.diagramLayout+xml"/>
  <Override PartName="/ppt/diagrams/drawing8.xml" ContentType="application/vnd.ms-office.drawingml.diagramDrawing+xml"/>
  <Override PartName="/ppt/diagrams/colors8.xml" ContentType="application/vnd.openxmlformats-officedocument.drawingml.diagramColors+xml"/>
  <Override PartName="/ppt/diagrams/quickStyle8.xml" ContentType="application/vnd.openxmlformats-officedocument.drawingml.diagramStyle+xml"/>
  <Override PartName="/ppt/diagrams/layout8.xml" ContentType="application/vnd.openxmlformats-officedocument.drawingml.diagramLayout+xml"/>
  <Override PartName="/ppt/diagrams/drawing7.xml" ContentType="application/vnd.ms-office.drawingml.diagramDrawing+xml"/>
  <Override PartName="/ppt/diagrams/colors7.xml" ContentType="application/vnd.openxmlformats-officedocument.drawingml.diagramColors+xml"/>
  <Override PartName="/ppt/diagrams/colors9.xml" ContentType="application/vnd.openxmlformats-officedocument.drawingml.diagramColors+xml"/>
  <Override PartName="/ppt/diagrams/quickStyle9.xml" ContentType="application/vnd.openxmlformats-officedocument.drawingml.diagramStyle+xml"/>
  <Override PartName="/ppt/diagrams/layout10.xml" ContentType="application/vnd.openxmlformats-officedocument.drawingml.diagramLayout+xml"/>
  <Override PartName="/ppt/diagrams/quickStyle11.xml" ContentType="application/vnd.openxmlformats-officedocument.drawingml.diagramStyle+xml"/>
  <Override PartName="/ppt/diagrams/layout11.xml" ContentType="application/vnd.openxmlformats-officedocument.drawingml.diagramLayout+xml"/>
  <Override PartName="/ppt/diagrams/drawing9.xml" ContentType="application/vnd.ms-office.drawingml.diagramDrawing+xml"/>
  <Override PartName="/ppt/diagrams/drawing10.xml" ContentType="application/vnd.ms-office.drawingml.diagramDrawing+xml"/>
  <Override PartName="/ppt/diagrams/colors10.xml" ContentType="application/vnd.openxmlformats-officedocument.drawingml.diagramColors+xml"/>
  <Override PartName="/ppt/diagrams/quickStyle10.xml" ContentType="application/vnd.openxmlformats-officedocument.drawingml.diagramStyl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Lst>
  <p:notesMasterIdLst>
    <p:notesMasterId r:id="rId75"/>
  </p:notesMasterIdLst>
  <p:sldIdLst>
    <p:sldId id="257" r:id="rId2"/>
    <p:sldId id="264" r:id="rId3"/>
    <p:sldId id="263" r:id="rId4"/>
    <p:sldId id="262" r:id="rId5"/>
    <p:sldId id="261" r:id="rId6"/>
    <p:sldId id="260" r:id="rId7"/>
    <p:sldId id="259" r:id="rId8"/>
    <p:sldId id="444" r:id="rId9"/>
    <p:sldId id="445" r:id="rId10"/>
    <p:sldId id="446" r:id="rId11"/>
    <p:sldId id="447" r:id="rId12"/>
    <p:sldId id="448" r:id="rId13"/>
    <p:sldId id="449" r:id="rId14"/>
    <p:sldId id="450" r:id="rId15"/>
    <p:sldId id="452" r:id="rId16"/>
    <p:sldId id="454" r:id="rId17"/>
    <p:sldId id="266" r:id="rId18"/>
    <p:sldId id="385" r:id="rId19"/>
    <p:sldId id="394" r:id="rId20"/>
    <p:sldId id="400" r:id="rId21"/>
    <p:sldId id="395" r:id="rId22"/>
    <p:sldId id="473" r:id="rId23"/>
    <p:sldId id="466" r:id="rId24"/>
    <p:sldId id="467" r:id="rId25"/>
    <p:sldId id="515" r:id="rId26"/>
    <p:sldId id="517" r:id="rId27"/>
    <p:sldId id="518" r:id="rId28"/>
    <p:sldId id="474" r:id="rId29"/>
    <p:sldId id="489" r:id="rId30"/>
    <p:sldId id="477" r:id="rId31"/>
    <p:sldId id="493" r:id="rId32"/>
    <p:sldId id="496" r:id="rId33"/>
    <p:sldId id="497" r:id="rId34"/>
    <p:sldId id="499" r:id="rId35"/>
    <p:sldId id="402" r:id="rId36"/>
    <p:sldId id="398" r:id="rId37"/>
    <p:sldId id="514" r:id="rId38"/>
    <p:sldId id="529" r:id="rId39"/>
    <p:sldId id="530" r:id="rId40"/>
    <p:sldId id="531" r:id="rId41"/>
    <p:sldId id="532" r:id="rId42"/>
    <p:sldId id="462" r:id="rId43"/>
    <p:sldId id="460" r:id="rId44"/>
    <p:sldId id="461" r:id="rId45"/>
    <p:sldId id="465" r:id="rId46"/>
    <p:sldId id="456" r:id="rId47"/>
    <p:sldId id="408" r:id="rId48"/>
    <p:sldId id="512" r:id="rId49"/>
    <p:sldId id="511" r:id="rId50"/>
    <p:sldId id="441" r:id="rId51"/>
    <p:sldId id="574" r:id="rId52"/>
    <p:sldId id="291" r:id="rId53"/>
    <p:sldId id="295" r:id="rId54"/>
    <p:sldId id="299" r:id="rId55"/>
    <p:sldId id="300" r:id="rId56"/>
    <p:sldId id="519" r:id="rId57"/>
    <p:sldId id="301" r:id="rId58"/>
    <p:sldId id="302" r:id="rId59"/>
    <p:sldId id="575" r:id="rId60"/>
    <p:sldId id="520" r:id="rId61"/>
    <p:sldId id="521" r:id="rId62"/>
    <p:sldId id="522" r:id="rId63"/>
    <p:sldId id="523" r:id="rId64"/>
    <p:sldId id="524" r:id="rId65"/>
    <p:sldId id="525" r:id="rId66"/>
    <p:sldId id="526" r:id="rId67"/>
    <p:sldId id="527" r:id="rId68"/>
    <p:sldId id="528" r:id="rId69"/>
    <p:sldId id="533" r:id="rId70"/>
    <p:sldId id="534" r:id="rId71"/>
    <p:sldId id="535" r:id="rId72"/>
    <p:sldId id="536" r:id="rId73"/>
    <p:sldId id="537"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5796"/>
  </p:normalViewPr>
  <p:slideViewPr>
    <p:cSldViewPr snapToGrid="0" snapToObjects="1">
      <p:cViewPr varScale="1">
        <p:scale>
          <a:sx n="69" d="100"/>
          <a:sy n="69" d="100"/>
        </p:scale>
        <p:origin x="-756"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customXml" Target="../customXml/item3.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8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_rels/data5.xml.rels><?xml version="1.0" encoding="UTF-8" standalone="yes"?>
<Relationships xmlns="http://schemas.openxmlformats.org/package/2006/relationships"><Relationship Id="rId1" Type="http://schemas.openxmlformats.org/officeDocument/2006/relationships/hyperlink" Target="https://www.uptodate.com/contents/esmolol-pediatric-drug-information?source=see_link" TargetMode="External"/></Relationships>
</file>

<file path=ppt/diagrams/_rels/drawing5.xml.rels><?xml version="1.0" encoding="UTF-8" standalone="yes"?>
<Relationships xmlns="http://schemas.openxmlformats.org/package/2006/relationships"><Relationship Id="rId1" Type="http://schemas.openxmlformats.org/officeDocument/2006/relationships/hyperlink" Target="https://www.uptodate.com/contents/esmolol-pediatric-drug-information?source=see_link"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FD77A5-A7BB-454E-8FCE-85BB0CE670C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5803866-4ACD-4A1F-AA78-43364606D1F6}">
      <dgm:prSet/>
      <dgm:spPr/>
      <dgm:t>
        <a:bodyPr/>
        <a:lstStyle/>
        <a:p>
          <a:pPr rtl="0"/>
          <a:r>
            <a:rPr lang="en-US" b="1" smtClean="0"/>
            <a:t>Infants</a:t>
          </a:r>
          <a:r>
            <a:rPr lang="en-US" smtClean="0"/>
            <a:t> </a:t>
          </a:r>
          <a:endParaRPr lang="en-US"/>
        </a:p>
      </dgm:t>
    </dgm:pt>
    <dgm:pt modelId="{16201FB5-6DA8-4B9F-80B6-5000EA7540A3}" type="parTrans" cxnId="{83DE1006-E87A-4D36-853E-99143F95A45C}">
      <dgm:prSet/>
      <dgm:spPr/>
      <dgm:t>
        <a:bodyPr/>
        <a:lstStyle/>
        <a:p>
          <a:endParaRPr lang="en-US"/>
        </a:p>
      </dgm:t>
    </dgm:pt>
    <dgm:pt modelId="{609B3DEB-2B65-48E1-9128-91BDB46D8A70}" type="sibTrans" cxnId="{83DE1006-E87A-4D36-853E-99143F95A45C}">
      <dgm:prSet/>
      <dgm:spPr/>
      <dgm:t>
        <a:bodyPr/>
        <a:lstStyle/>
        <a:p>
          <a:endParaRPr lang="en-US"/>
        </a:p>
      </dgm:t>
    </dgm:pt>
    <dgm:pt modelId="{DC6813A7-DB6A-449C-B3E9-A83606AA5956}">
      <dgm:prSet/>
      <dgm:spPr/>
      <dgm:t>
        <a:bodyPr/>
        <a:lstStyle/>
        <a:p>
          <a:pPr rtl="0"/>
          <a:r>
            <a:rPr lang="en-US" smtClean="0"/>
            <a:t>In infants, symptoms of SVT may include </a:t>
          </a:r>
          <a:r>
            <a:rPr lang="en-US" b="1" smtClean="0"/>
            <a:t>pallor, fussiness, irritability, poor feeding, and/or cyanosis</a:t>
          </a:r>
          <a:r>
            <a:rPr lang="en-US" smtClean="0"/>
            <a:t>. The symptoms can be subtle, and tachycardia may go unrecognized for long periods of time. Because of this, infants often present with symptoms of heart failure (eg, tachypnea, fatigue with feeding, poor weight gain) </a:t>
          </a:r>
          <a:endParaRPr lang="en-US"/>
        </a:p>
      </dgm:t>
    </dgm:pt>
    <dgm:pt modelId="{B794FDCD-B8D8-47E3-BFEE-F70BC098395A}" type="parTrans" cxnId="{54093592-AFEC-49DF-A45A-98722C78EFCF}">
      <dgm:prSet/>
      <dgm:spPr/>
      <dgm:t>
        <a:bodyPr/>
        <a:lstStyle/>
        <a:p>
          <a:endParaRPr lang="en-US"/>
        </a:p>
      </dgm:t>
    </dgm:pt>
    <dgm:pt modelId="{458D6A8A-2B9F-45C8-981B-914AA7B7E62E}" type="sibTrans" cxnId="{54093592-AFEC-49DF-A45A-98722C78EFCF}">
      <dgm:prSet/>
      <dgm:spPr/>
      <dgm:t>
        <a:bodyPr/>
        <a:lstStyle/>
        <a:p>
          <a:endParaRPr lang="en-US"/>
        </a:p>
      </dgm:t>
    </dgm:pt>
    <dgm:pt modelId="{27D5B07C-821E-4DA9-ABC6-AA85A696C87F}">
      <dgm:prSet/>
      <dgm:spPr/>
      <dgm:t>
        <a:bodyPr/>
        <a:lstStyle/>
        <a:p>
          <a:pPr rtl="0"/>
          <a:r>
            <a:rPr lang="en-US" b="1" smtClean="0"/>
            <a:t>Children</a:t>
          </a:r>
          <a:endParaRPr lang="en-US"/>
        </a:p>
      </dgm:t>
    </dgm:pt>
    <dgm:pt modelId="{14E94DA2-6D29-4B04-A388-D8A5EE5D7674}" type="parTrans" cxnId="{9E7F0E36-55F0-4BE2-BF0D-12F7BEC129B2}">
      <dgm:prSet/>
      <dgm:spPr/>
      <dgm:t>
        <a:bodyPr/>
        <a:lstStyle/>
        <a:p>
          <a:endParaRPr lang="en-US"/>
        </a:p>
      </dgm:t>
    </dgm:pt>
    <dgm:pt modelId="{B5E30095-5020-40D9-9BCC-5A379B327501}" type="sibTrans" cxnId="{9E7F0E36-55F0-4BE2-BF0D-12F7BEC129B2}">
      <dgm:prSet/>
      <dgm:spPr/>
      <dgm:t>
        <a:bodyPr/>
        <a:lstStyle/>
        <a:p>
          <a:endParaRPr lang="en-US"/>
        </a:p>
      </dgm:t>
    </dgm:pt>
    <dgm:pt modelId="{34820DCD-42E7-4341-92FD-CC17386C88F1}">
      <dgm:prSet/>
      <dgm:spPr/>
      <dgm:t>
        <a:bodyPr/>
        <a:lstStyle/>
        <a:p>
          <a:pPr rtl="0"/>
          <a:r>
            <a:rPr lang="en-US" smtClean="0"/>
            <a:t>Common symptoms of SVT in children and adolescents include </a:t>
          </a:r>
          <a:r>
            <a:rPr lang="en-US" b="1" smtClean="0"/>
            <a:t>palpitations, chest discomfort, fatigue, and lightheadedness. </a:t>
          </a:r>
          <a:endParaRPr lang="en-US"/>
        </a:p>
      </dgm:t>
    </dgm:pt>
    <dgm:pt modelId="{5EE2FABF-F765-4B17-9E26-69511437CE23}" type="parTrans" cxnId="{44AEFE6D-7382-491B-B71C-1423DBAAA771}">
      <dgm:prSet/>
      <dgm:spPr/>
      <dgm:t>
        <a:bodyPr/>
        <a:lstStyle/>
        <a:p>
          <a:endParaRPr lang="en-US"/>
        </a:p>
      </dgm:t>
    </dgm:pt>
    <dgm:pt modelId="{808F3473-1CDB-4687-9646-91E484512A92}" type="sibTrans" cxnId="{44AEFE6D-7382-491B-B71C-1423DBAAA771}">
      <dgm:prSet/>
      <dgm:spPr/>
      <dgm:t>
        <a:bodyPr/>
        <a:lstStyle/>
        <a:p>
          <a:endParaRPr lang="en-US"/>
        </a:p>
      </dgm:t>
    </dgm:pt>
    <dgm:pt modelId="{E5D9409B-A0B2-41A9-836A-E8526A95E33B}">
      <dgm:prSet/>
      <dgm:spPr/>
      <dgm:t>
        <a:bodyPr/>
        <a:lstStyle/>
        <a:p>
          <a:pPr rtl="0"/>
          <a:r>
            <a:rPr lang="en-US" b="1" u="sng" smtClean="0"/>
            <a:t>Syncope </a:t>
          </a:r>
          <a:r>
            <a:rPr lang="en-US" u="sng" smtClean="0"/>
            <a:t>is less common and may be a warning sign for increased risk of sudden death </a:t>
          </a:r>
          <a:endParaRPr lang="en-US"/>
        </a:p>
      </dgm:t>
    </dgm:pt>
    <dgm:pt modelId="{078E52D3-8C86-4C76-B75F-B0B194EA64F3}" type="parTrans" cxnId="{633F046B-AA14-4C7D-9628-73419A66234B}">
      <dgm:prSet/>
      <dgm:spPr/>
      <dgm:t>
        <a:bodyPr/>
        <a:lstStyle/>
        <a:p>
          <a:endParaRPr lang="en-US"/>
        </a:p>
      </dgm:t>
    </dgm:pt>
    <dgm:pt modelId="{8B14BD26-2F66-421A-BA53-95B09DC4A63E}" type="sibTrans" cxnId="{633F046B-AA14-4C7D-9628-73419A66234B}">
      <dgm:prSet/>
      <dgm:spPr/>
      <dgm:t>
        <a:bodyPr/>
        <a:lstStyle/>
        <a:p>
          <a:endParaRPr lang="en-US"/>
        </a:p>
      </dgm:t>
    </dgm:pt>
    <dgm:pt modelId="{C5AD9439-9593-4B8D-987E-0C6B8BBEC5D4}" type="pres">
      <dgm:prSet presAssocID="{8BFD77A5-A7BB-454E-8FCE-85BB0CE670CF}" presName="linear" presStyleCnt="0">
        <dgm:presLayoutVars>
          <dgm:animLvl val="lvl"/>
          <dgm:resizeHandles val="exact"/>
        </dgm:presLayoutVars>
      </dgm:prSet>
      <dgm:spPr/>
      <dgm:t>
        <a:bodyPr/>
        <a:lstStyle/>
        <a:p>
          <a:endParaRPr lang="en-US"/>
        </a:p>
      </dgm:t>
    </dgm:pt>
    <dgm:pt modelId="{C5F082B8-F2C1-4B7F-BA4B-64D8A35084DF}" type="pres">
      <dgm:prSet presAssocID="{75803866-4ACD-4A1F-AA78-43364606D1F6}" presName="parentText" presStyleLbl="node1" presStyleIdx="0" presStyleCnt="2">
        <dgm:presLayoutVars>
          <dgm:chMax val="0"/>
          <dgm:bulletEnabled val="1"/>
        </dgm:presLayoutVars>
      </dgm:prSet>
      <dgm:spPr/>
      <dgm:t>
        <a:bodyPr/>
        <a:lstStyle/>
        <a:p>
          <a:endParaRPr lang="en-US"/>
        </a:p>
      </dgm:t>
    </dgm:pt>
    <dgm:pt modelId="{EE385AE9-8EF5-4A7E-BEFC-97772E1AC6CF}" type="pres">
      <dgm:prSet presAssocID="{75803866-4ACD-4A1F-AA78-43364606D1F6}" presName="childText" presStyleLbl="revTx" presStyleIdx="0" presStyleCnt="2">
        <dgm:presLayoutVars>
          <dgm:bulletEnabled val="1"/>
        </dgm:presLayoutVars>
      </dgm:prSet>
      <dgm:spPr/>
      <dgm:t>
        <a:bodyPr/>
        <a:lstStyle/>
        <a:p>
          <a:endParaRPr lang="en-US"/>
        </a:p>
      </dgm:t>
    </dgm:pt>
    <dgm:pt modelId="{BB7DBE3C-0F85-4C64-97B5-49A4B060A9A4}" type="pres">
      <dgm:prSet presAssocID="{27D5B07C-821E-4DA9-ABC6-AA85A696C87F}" presName="parentText" presStyleLbl="node1" presStyleIdx="1" presStyleCnt="2">
        <dgm:presLayoutVars>
          <dgm:chMax val="0"/>
          <dgm:bulletEnabled val="1"/>
        </dgm:presLayoutVars>
      </dgm:prSet>
      <dgm:spPr/>
      <dgm:t>
        <a:bodyPr/>
        <a:lstStyle/>
        <a:p>
          <a:endParaRPr lang="en-US"/>
        </a:p>
      </dgm:t>
    </dgm:pt>
    <dgm:pt modelId="{36510409-80C0-46EE-ACC9-D175171B1D70}" type="pres">
      <dgm:prSet presAssocID="{27D5B07C-821E-4DA9-ABC6-AA85A696C87F}" presName="childText" presStyleLbl="revTx" presStyleIdx="1" presStyleCnt="2">
        <dgm:presLayoutVars>
          <dgm:bulletEnabled val="1"/>
        </dgm:presLayoutVars>
      </dgm:prSet>
      <dgm:spPr/>
      <dgm:t>
        <a:bodyPr/>
        <a:lstStyle/>
        <a:p>
          <a:endParaRPr lang="en-US"/>
        </a:p>
      </dgm:t>
    </dgm:pt>
  </dgm:ptLst>
  <dgm:cxnLst>
    <dgm:cxn modelId="{4320C9A6-3D72-4BE0-B384-B8FF812ED395}" type="presOf" srcId="{27D5B07C-821E-4DA9-ABC6-AA85A696C87F}" destId="{BB7DBE3C-0F85-4C64-97B5-49A4B060A9A4}" srcOrd="0" destOrd="0" presId="urn:microsoft.com/office/officeart/2005/8/layout/vList2"/>
    <dgm:cxn modelId="{9E7F0E36-55F0-4BE2-BF0D-12F7BEC129B2}" srcId="{8BFD77A5-A7BB-454E-8FCE-85BB0CE670CF}" destId="{27D5B07C-821E-4DA9-ABC6-AA85A696C87F}" srcOrd="1" destOrd="0" parTransId="{14E94DA2-6D29-4B04-A388-D8A5EE5D7674}" sibTransId="{B5E30095-5020-40D9-9BCC-5A379B327501}"/>
    <dgm:cxn modelId="{8E67FE77-A0C5-4135-BEDB-F93EFFF8B507}" type="presOf" srcId="{75803866-4ACD-4A1F-AA78-43364606D1F6}" destId="{C5F082B8-F2C1-4B7F-BA4B-64D8A35084DF}" srcOrd="0" destOrd="0" presId="urn:microsoft.com/office/officeart/2005/8/layout/vList2"/>
    <dgm:cxn modelId="{54093592-AFEC-49DF-A45A-98722C78EFCF}" srcId="{75803866-4ACD-4A1F-AA78-43364606D1F6}" destId="{DC6813A7-DB6A-449C-B3E9-A83606AA5956}" srcOrd="0" destOrd="0" parTransId="{B794FDCD-B8D8-47E3-BFEE-F70BC098395A}" sibTransId="{458D6A8A-2B9F-45C8-981B-914AA7B7E62E}"/>
    <dgm:cxn modelId="{44AEFE6D-7382-491B-B71C-1423DBAAA771}" srcId="{27D5B07C-821E-4DA9-ABC6-AA85A696C87F}" destId="{34820DCD-42E7-4341-92FD-CC17386C88F1}" srcOrd="0" destOrd="0" parTransId="{5EE2FABF-F765-4B17-9E26-69511437CE23}" sibTransId="{808F3473-1CDB-4687-9646-91E484512A92}"/>
    <dgm:cxn modelId="{29F05F3A-AB95-49AF-8391-C3B3CCB97F00}" type="presOf" srcId="{34820DCD-42E7-4341-92FD-CC17386C88F1}" destId="{36510409-80C0-46EE-ACC9-D175171B1D70}" srcOrd="0" destOrd="0" presId="urn:microsoft.com/office/officeart/2005/8/layout/vList2"/>
    <dgm:cxn modelId="{83DE1006-E87A-4D36-853E-99143F95A45C}" srcId="{8BFD77A5-A7BB-454E-8FCE-85BB0CE670CF}" destId="{75803866-4ACD-4A1F-AA78-43364606D1F6}" srcOrd="0" destOrd="0" parTransId="{16201FB5-6DA8-4B9F-80B6-5000EA7540A3}" sibTransId="{609B3DEB-2B65-48E1-9128-91BDB46D8A70}"/>
    <dgm:cxn modelId="{633F046B-AA14-4C7D-9628-73419A66234B}" srcId="{27D5B07C-821E-4DA9-ABC6-AA85A696C87F}" destId="{E5D9409B-A0B2-41A9-836A-E8526A95E33B}" srcOrd="1" destOrd="0" parTransId="{078E52D3-8C86-4C76-B75F-B0B194EA64F3}" sibTransId="{8B14BD26-2F66-421A-BA53-95B09DC4A63E}"/>
    <dgm:cxn modelId="{F16FA121-BAC8-4AAE-A584-F6F020275173}" type="presOf" srcId="{E5D9409B-A0B2-41A9-836A-E8526A95E33B}" destId="{36510409-80C0-46EE-ACC9-D175171B1D70}" srcOrd="0" destOrd="1" presId="urn:microsoft.com/office/officeart/2005/8/layout/vList2"/>
    <dgm:cxn modelId="{F518FD2E-C58B-4378-8E8C-91180F108F77}" type="presOf" srcId="{8BFD77A5-A7BB-454E-8FCE-85BB0CE670CF}" destId="{C5AD9439-9593-4B8D-987E-0C6B8BBEC5D4}" srcOrd="0" destOrd="0" presId="urn:microsoft.com/office/officeart/2005/8/layout/vList2"/>
    <dgm:cxn modelId="{FAFA88C4-9038-4A43-BE78-0D6282AB8DCD}" type="presOf" srcId="{DC6813A7-DB6A-449C-B3E9-A83606AA5956}" destId="{EE385AE9-8EF5-4A7E-BEFC-97772E1AC6CF}" srcOrd="0" destOrd="0" presId="urn:microsoft.com/office/officeart/2005/8/layout/vList2"/>
    <dgm:cxn modelId="{907752B1-A2E8-4E61-AE80-9BCE4CB1799E}" type="presParOf" srcId="{C5AD9439-9593-4B8D-987E-0C6B8BBEC5D4}" destId="{C5F082B8-F2C1-4B7F-BA4B-64D8A35084DF}" srcOrd="0" destOrd="0" presId="urn:microsoft.com/office/officeart/2005/8/layout/vList2"/>
    <dgm:cxn modelId="{7A19E186-82A3-473B-8E30-EDA25E59BD72}" type="presParOf" srcId="{C5AD9439-9593-4B8D-987E-0C6B8BBEC5D4}" destId="{EE385AE9-8EF5-4A7E-BEFC-97772E1AC6CF}" srcOrd="1" destOrd="0" presId="urn:microsoft.com/office/officeart/2005/8/layout/vList2"/>
    <dgm:cxn modelId="{F7A55B39-705C-4DD8-911A-4C66C9DAFA52}" type="presParOf" srcId="{C5AD9439-9593-4B8D-987E-0C6B8BBEC5D4}" destId="{BB7DBE3C-0F85-4C64-97B5-49A4B060A9A4}" srcOrd="2" destOrd="0" presId="urn:microsoft.com/office/officeart/2005/8/layout/vList2"/>
    <dgm:cxn modelId="{0D67EF2D-CF1D-4C5E-B188-E9B98498E23E}" type="presParOf" srcId="{C5AD9439-9593-4B8D-987E-0C6B8BBEC5D4}" destId="{36510409-80C0-46EE-ACC9-D175171B1D70}"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B44592-924C-B545-AE5A-119D70EFB5BE}" type="doc">
      <dgm:prSet loTypeId="urn:microsoft.com/office/officeart/2005/8/layout/hierarchy1" loCatId="" qsTypeId="urn:microsoft.com/office/officeart/2005/8/quickstyle/3d2" qsCatId="3D" csTypeId="urn:microsoft.com/office/officeart/2005/8/colors/accent1_2" csCatId="accent1" phldr="1"/>
      <dgm:spPr/>
      <dgm:t>
        <a:bodyPr/>
        <a:lstStyle/>
        <a:p>
          <a:endParaRPr lang="en-US"/>
        </a:p>
      </dgm:t>
    </dgm:pt>
    <dgm:pt modelId="{77348988-F548-DD46-A1DA-E4A5637AE3F7}">
      <dgm:prSet phldrT="[Text]"/>
      <dgm:spPr/>
      <dgm:t>
        <a:bodyPr/>
        <a:lstStyle/>
        <a:p>
          <a:r>
            <a:rPr lang="en-US" dirty="0" smtClean="0"/>
            <a:t>Tachycardia  with pulse</a:t>
          </a:r>
          <a:endParaRPr lang="en-US" dirty="0"/>
        </a:p>
      </dgm:t>
    </dgm:pt>
    <dgm:pt modelId="{5F6AEF15-5AD5-2F49-9639-6031CB0D3248}" type="parTrans" cxnId="{3CDB8BEB-88AB-A74F-AD59-9FB577F144B3}">
      <dgm:prSet/>
      <dgm:spPr/>
      <dgm:t>
        <a:bodyPr/>
        <a:lstStyle/>
        <a:p>
          <a:endParaRPr lang="en-US"/>
        </a:p>
      </dgm:t>
    </dgm:pt>
    <dgm:pt modelId="{BCC31BFC-6661-E44E-B2F5-C7E81E73F3FE}" type="sibTrans" cxnId="{3CDB8BEB-88AB-A74F-AD59-9FB577F144B3}">
      <dgm:prSet/>
      <dgm:spPr/>
      <dgm:t>
        <a:bodyPr/>
        <a:lstStyle/>
        <a:p>
          <a:endParaRPr lang="en-US"/>
        </a:p>
      </dgm:t>
    </dgm:pt>
    <dgm:pt modelId="{880B45B7-CFDB-3642-8044-B6109FCB8561}">
      <dgm:prSet phldrT="[Text]"/>
      <dgm:spPr/>
      <dgm:t>
        <a:bodyPr/>
        <a:lstStyle/>
        <a:p>
          <a:r>
            <a:rPr lang="en-US" dirty="0" smtClean="0"/>
            <a:t>NARROW QRS COMPLEX </a:t>
          </a:r>
          <a:endParaRPr lang="en-US" dirty="0"/>
        </a:p>
      </dgm:t>
    </dgm:pt>
    <dgm:pt modelId="{AC2B03D1-85BA-C443-A9E5-4CC9E5CA43DF}" type="parTrans" cxnId="{653F9022-E121-0C4E-8DA2-338AAF70770C}">
      <dgm:prSet/>
      <dgm:spPr/>
      <dgm:t>
        <a:bodyPr/>
        <a:lstStyle/>
        <a:p>
          <a:endParaRPr lang="en-US"/>
        </a:p>
      </dgm:t>
    </dgm:pt>
    <dgm:pt modelId="{AD0F4118-D2D8-5145-BFB0-B06B90D961C1}" type="sibTrans" cxnId="{653F9022-E121-0C4E-8DA2-338AAF70770C}">
      <dgm:prSet/>
      <dgm:spPr/>
      <dgm:t>
        <a:bodyPr/>
        <a:lstStyle/>
        <a:p>
          <a:endParaRPr lang="en-US"/>
        </a:p>
      </dgm:t>
    </dgm:pt>
    <dgm:pt modelId="{6CB2514B-EF84-4843-8964-A8873C37CA49}">
      <dgm:prSet phldrT="[Text]"/>
      <dgm:spPr/>
      <dgm:t>
        <a:bodyPr/>
        <a:lstStyle/>
        <a:p>
          <a:r>
            <a:rPr lang="en-US" dirty="0" smtClean="0"/>
            <a:t>REGULAR </a:t>
          </a:r>
          <a:endParaRPr lang="en-US" dirty="0"/>
        </a:p>
      </dgm:t>
    </dgm:pt>
    <dgm:pt modelId="{CAF89CC0-9EEB-0C47-9D14-7A13A826CE66}" type="parTrans" cxnId="{237475F5-3573-254A-841C-E194C7C6C4BA}">
      <dgm:prSet/>
      <dgm:spPr/>
      <dgm:t>
        <a:bodyPr/>
        <a:lstStyle/>
        <a:p>
          <a:endParaRPr lang="en-US"/>
        </a:p>
      </dgm:t>
    </dgm:pt>
    <dgm:pt modelId="{8A103E03-CEE0-F045-8871-A25E60854BA2}" type="sibTrans" cxnId="{237475F5-3573-254A-841C-E194C7C6C4BA}">
      <dgm:prSet/>
      <dgm:spPr/>
      <dgm:t>
        <a:bodyPr/>
        <a:lstStyle/>
        <a:p>
          <a:endParaRPr lang="en-US"/>
        </a:p>
      </dgm:t>
    </dgm:pt>
    <dgm:pt modelId="{0FAD0FED-FB5D-7F4F-A281-A6744960E52D}">
      <dgm:prSet/>
      <dgm:spPr/>
      <dgm:t>
        <a:bodyPr/>
        <a:lstStyle/>
        <a:p>
          <a:r>
            <a:rPr lang="en-US" dirty="0" smtClean="0"/>
            <a:t>IRREGULAR </a:t>
          </a:r>
          <a:endParaRPr lang="en-US" dirty="0"/>
        </a:p>
      </dgm:t>
    </dgm:pt>
    <dgm:pt modelId="{10647B0A-E4A5-E447-B5E9-CBBCCE6925E6}" type="parTrans" cxnId="{BD02BB39-3D64-9E4B-A0BC-C977D6B1E47B}">
      <dgm:prSet/>
      <dgm:spPr/>
      <dgm:t>
        <a:bodyPr/>
        <a:lstStyle/>
        <a:p>
          <a:endParaRPr lang="en-US"/>
        </a:p>
      </dgm:t>
    </dgm:pt>
    <dgm:pt modelId="{539C9496-F868-1141-A7C9-4CACC7C76BFD}" type="sibTrans" cxnId="{BD02BB39-3D64-9E4B-A0BC-C977D6B1E47B}">
      <dgm:prSet/>
      <dgm:spPr/>
      <dgm:t>
        <a:bodyPr/>
        <a:lstStyle/>
        <a:p>
          <a:endParaRPr lang="en-US"/>
        </a:p>
      </dgm:t>
    </dgm:pt>
    <dgm:pt modelId="{53223EA5-4086-4447-9A64-9DBC30F3EBC6}">
      <dgm:prSet/>
      <dgm:spPr/>
      <dgm:t>
        <a:bodyPr/>
        <a:lstStyle/>
        <a:p>
          <a:pPr algn="l">
            <a:buFont typeface="Arial" panose="020B0604020202020204" pitchFamily="34" charset="0"/>
            <a:buNone/>
          </a:pPr>
          <a:r>
            <a:rPr lang="en-US" dirty="0" smtClean="0"/>
            <a:t>P WAVE PRESENT</a:t>
          </a:r>
          <a:endParaRPr lang="en-US" dirty="0"/>
        </a:p>
      </dgm:t>
    </dgm:pt>
    <dgm:pt modelId="{9BB69D2F-23A3-A947-A6DD-6B94135C0D41}" type="parTrans" cxnId="{FFB5454C-56C9-0141-A243-B5891CC964C6}">
      <dgm:prSet/>
      <dgm:spPr/>
      <dgm:t>
        <a:bodyPr/>
        <a:lstStyle/>
        <a:p>
          <a:endParaRPr lang="en-US"/>
        </a:p>
      </dgm:t>
    </dgm:pt>
    <dgm:pt modelId="{A21682E5-C32B-C444-9003-FD916D0B43DC}" type="sibTrans" cxnId="{FFB5454C-56C9-0141-A243-B5891CC964C6}">
      <dgm:prSet/>
      <dgm:spPr/>
      <dgm:t>
        <a:bodyPr/>
        <a:lstStyle/>
        <a:p>
          <a:endParaRPr lang="en-US"/>
        </a:p>
      </dgm:t>
    </dgm:pt>
    <dgm:pt modelId="{F887A465-3C81-C54C-BF57-FF9BFA2D9E89}">
      <dgm:prSet/>
      <dgm:spPr/>
      <dgm:t>
        <a:bodyPr/>
        <a:lstStyle/>
        <a:p>
          <a:pPr algn="l"/>
          <a:r>
            <a:rPr lang="en-US" dirty="0" smtClean="0"/>
            <a:t>ATRIAL FIBRILLATION </a:t>
          </a:r>
        </a:p>
        <a:p>
          <a:pPr algn="l"/>
          <a:r>
            <a:rPr lang="en-US" dirty="0" smtClean="0"/>
            <a:t>ATRIAL FLUTTER OR AT WITH VARIABLE CONDUCTION</a:t>
          </a:r>
          <a:endParaRPr lang="en-US" dirty="0"/>
        </a:p>
        <a:p>
          <a:pPr algn="l"/>
          <a:r>
            <a:rPr lang="en-US" dirty="0" smtClean="0"/>
            <a:t>MAT</a:t>
          </a:r>
          <a:endParaRPr lang="en-US" dirty="0"/>
        </a:p>
      </dgm:t>
    </dgm:pt>
    <dgm:pt modelId="{27AE62AA-C521-2D40-B3FE-3D6D8AD2ECAF}" type="parTrans" cxnId="{A2B0AC60-FC84-8846-A882-D335F25C02AD}">
      <dgm:prSet/>
      <dgm:spPr/>
      <dgm:t>
        <a:bodyPr/>
        <a:lstStyle/>
        <a:p>
          <a:endParaRPr lang="en-US"/>
        </a:p>
      </dgm:t>
    </dgm:pt>
    <dgm:pt modelId="{8C97FC93-F733-B244-A228-12ECD3094E31}" type="sibTrans" cxnId="{A2B0AC60-FC84-8846-A882-D335F25C02AD}">
      <dgm:prSet/>
      <dgm:spPr/>
      <dgm:t>
        <a:bodyPr/>
        <a:lstStyle/>
        <a:p>
          <a:endParaRPr lang="en-US"/>
        </a:p>
      </dgm:t>
    </dgm:pt>
    <dgm:pt modelId="{84F3CF56-640D-4BFA-AF3B-342867B8D0A0}">
      <dgm:prSet/>
      <dgm:spPr/>
      <dgm:t>
        <a:bodyPr/>
        <a:lstStyle/>
        <a:p>
          <a:r>
            <a:rPr lang="en-US" dirty="0" smtClean="0"/>
            <a:t>QRS DURATION</a:t>
          </a:r>
          <a:endParaRPr lang="en-US" dirty="0"/>
        </a:p>
      </dgm:t>
    </dgm:pt>
    <dgm:pt modelId="{F90A09AD-D73A-4591-8DB1-95084987384C}" type="sibTrans" cxnId="{26FD5C74-B575-4548-ADE5-B46B75203F6D}">
      <dgm:prSet/>
      <dgm:spPr/>
      <dgm:t>
        <a:bodyPr/>
        <a:lstStyle/>
        <a:p>
          <a:endParaRPr lang="en-US"/>
        </a:p>
      </dgm:t>
    </dgm:pt>
    <dgm:pt modelId="{9E8432A5-4805-42D7-A68A-B09303BB3A9B}" type="parTrans" cxnId="{26FD5C74-B575-4548-ADE5-B46B75203F6D}">
      <dgm:prSet/>
      <dgm:spPr/>
      <dgm:t>
        <a:bodyPr/>
        <a:lstStyle/>
        <a:p>
          <a:endParaRPr lang="en-US"/>
        </a:p>
      </dgm:t>
    </dgm:pt>
    <dgm:pt modelId="{0151F301-7FB8-4881-9CCE-C1D25117303B}">
      <dgm:prSet/>
      <dgm:spPr/>
      <dgm:t>
        <a:bodyPr/>
        <a:lstStyle/>
        <a:p>
          <a:r>
            <a:rPr lang="en-US" dirty="0" smtClean="0"/>
            <a:t>WIDE QRS COMPLEX </a:t>
          </a:r>
          <a:endParaRPr lang="en-US" dirty="0"/>
        </a:p>
      </dgm:t>
    </dgm:pt>
    <dgm:pt modelId="{7F49F0CF-CE7C-4E53-A823-9D7E959EEF86}" type="parTrans" cxnId="{F55A3BAE-F14F-4871-BF0E-C3634AA46F6F}">
      <dgm:prSet/>
      <dgm:spPr/>
      <dgm:t>
        <a:bodyPr/>
        <a:lstStyle/>
        <a:p>
          <a:endParaRPr lang="en-US"/>
        </a:p>
      </dgm:t>
    </dgm:pt>
    <dgm:pt modelId="{E4F03759-8D5E-4C79-9A37-C5D4C30D62CE}" type="sibTrans" cxnId="{F55A3BAE-F14F-4871-BF0E-C3634AA46F6F}">
      <dgm:prSet/>
      <dgm:spPr/>
      <dgm:t>
        <a:bodyPr/>
        <a:lstStyle/>
        <a:p>
          <a:endParaRPr lang="en-US"/>
        </a:p>
      </dgm:t>
    </dgm:pt>
    <dgm:pt modelId="{A55EB332-853E-4BCB-867B-A937893914E5}">
      <dgm:prSet/>
      <dgm:spPr/>
      <dgm:t>
        <a:bodyPr/>
        <a:lstStyle/>
        <a:p>
          <a:r>
            <a:rPr lang="en-US" dirty="0" smtClean="0"/>
            <a:t>P WAVE ABSENT</a:t>
          </a:r>
          <a:endParaRPr lang="en-US" dirty="0"/>
        </a:p>
      </dgm:t>
    </dgm:pt>
    <dgm:pt modelId="{D12B21A7-5825-4D49-A303-A433806442AA}" type="parTrans" cxnId="{C442ED3A-2A54-4E13-BB6D-35210D22142A}">
      <dgm:prSet/>
      <dgm:spPr/>
      <dgm:t>
        <a:bodyPr/>
        <a:lstStyle/>
        <a:p>
          <a:endParaRPr lang="en-US"/>
        </a:p>
      </dgm:t>
    </dgm:pt>
    <dgm:pt modelId="{DC3CCE01-46A8-49AC-966B-B502B088481A}" type="sibTrans" cxnId="{C442ED3A-2A54-4E13-BB6D-35210D22142A}">
      <dgm:prSet/>
      <dgm:spPr/>
      <dgm:t>
        <a:bodyPr/>
        <a:lstStyle/>
        <a:p>
          <a:endParaRPr lang="en-US"/>
        </a:p>
      </dgm:t>
    </dgm:pt>
    <dgm:pt modelId="{7C12C7B7-E7A3-49E1-A05C-0BF68F866046}">
      <dgm:prSet/>
      <dgm:spPr/>
      <dgm:t>
        <a:bodyPr/>
        <a:lstStyle/>
        <a:p>
          <a:r>
            <a:rPr lang="en-US" dirty="0" smtClean="0"/>
            <a:t>SINUS TACYCARDIA</a:t>
          </a:r>
        </a:p>
        <a:p>
          <a:r>
            <a:rPr lang="en-US" dirty="0" smtClean="0"/>
            <a:t>SVT</a:t>
          </a:r>
        </a:p>
        <a:p>
          <a:r>
            <a:rPr lang="en-US" dirty="0" smtClean="0"/>
            <a:t>ATRIAL FLUTTER</a:t>
          </a:r>
        </a:p>
        <a:p>
          <a:r>
            <a:rPr lang="en-US" dirty="0" smtClean="0"/>
            <a:t>FOCAL ATRIAL TACHYCARDIA </a:t>
          </a:r>
        </a:p>
        <a:p>
          <a:r>
            <a:rPr lang="en-US" dirty="0" smtClean="0"/>
            <a:t>SINUS NODE REENTRANT T.  </a:t>
          </a:r>
        </a:p>
        <a:p>
          <a:r>
            <a:rPr lang="en-US" dirty="0" smtClean="0"/>
            <a:t> </a:t>
          </a:r>
          <a:endParaRPr lang="en-US" dirty="0"/>
        </a:p>
      </dgm:t>
    </dgm:pt>
    <dgm:pt modelId="{997AFE49-6E37-40BB-83D1-66FB0DCAE3F3}" type="parTrans" cxnId="{31FDFD48-E883-4059-A232-DC2C7029504E}">
      <dgm:prSet/>
      <dgm:spPr/>
      <dgm:t>
        <a:bodyPr/>
        <a:lstStyle/>
        <a:p>
          <a:endParaRPr lang="en-US"/>
        </a:p>
      </dgm:t>
    </dgm:pt>
    <dgm:pt modelId="{40E0D3AC-F79C-4EC2-970D-FAD9531D9E12}" type="sibTrans" cxnId="{31FDFD48-E883-4059-A232-DC2C7029504E}">
      <dgm:prSet/>
      <dgm:spPr/>
      <dgm:t>
        <a:bodyPr/>
        <a:lstStyle/>
        <a:p>
          <a:endParaRPr lang="en-US"/>
        </a:p>
      </dgm:t>
    </dgm:pt>
    <dgm:pt modelId="{524F3867-EAE0-4151-8044-B4C22C0E8162}">
      <dgm:prSet/>
      <dgm:spPr/>
      <dgm:t>
        <a:bodyPr/>
        <a:lstStyle/>
        <a:p>
          <a:r>
            <a:rPr lang="en-US" dirty="0" smtClean="0"/>
            <a:t>AVNRT OR OTHER MECHANISM WITH ABSENT P WAVE </a:t>
          </a:r>
          <a:endParaRPr lang="en-US" dirty="0"/>
        </a:p>
      </dgm:t>
    </dgm:pt>
    <dgm:pt modelId="{35C75B32-B51E-4A61-B29F-E735DE2EB91B}" type="parTrans" cxnId="{30218364-E53E-44F0-B78E-ADA978A5485C}">
      <dgm:prSet/>
      <dgm:spPr/>
      <dgm:t>
        <a:bodyPr/>
        <a:lstStyle/>
        <a:p>
          <a:endParaRPr lang="en-US"/>
        </a:p>
      </dgm:t>
    </dgm:pt>
    <dgm:pt modelId="{DD381FCB-8189-44C5-ACA9-31DAB791E02E}" type="sibTrans" cxnId="{30218364-E53E-44F0-B78E-ADA978A5485C}">
      <dgm:prSet/>
      <dgm:spPr/>
      <dgm:t>
        <a:bodyPr/>
        <a:lstStyle/>
        <a:p>
          <a:endParaRPr lang="en-US"/>
        </a:p>
      </dgm:t>
    </dgm:pt>
    <dgm:pt modelId="{8DD0814D-BDD1-44A6-A84F-4CF8B9CC8067}">
      <dgm:prSet/>
      <dgm:spPr/>
      <dgm:t>
        <a:bodyPr/>
        <a:lstStyle/>
        <a:p>
          <a:r>
            <a:rPr lang="en-US" dirty="0" smtClean="0"/>
            <a:t>REGULAR </a:t>
          </a:r>
          <a:endParaRPr lang="en-US" dirty="0"/>
        </a:p>
      </dgm:t>
    </dgm:pt>
    <dgm:pt modelId="{7D6AE4EE-B1D0-4196-B059-31E2E6456AAD}" type="parTrans" cxnId="{ADD1B535-DB05-491F-8BB6-402CEF60A209}">
      <dgm:prSet/>
      <dgm:spPr/>
      <dgm:t>
        <a:bodyPr/>
        <a:lstStyle/>
        <a:p>
          <a:endParaRPr lang="en-US"/>
        </a:p>
      </dgm:t>
    </dgm:pt>
    <dgm:pt modelId="{81000C8D-F56E-4FA4-A382-46E9016794E0}" type="sibTrans" cxnId="{ADD1B535-DB05-491F-8BB6-402CEF60A209}">
      <dgm:prSet/>
      <dgm:spPr/>
      <dgm:t>
        <a:bodyPr/>
        <a:lstStyle/>
        <a:p>
          <a:endParaRPr lang="en-US"/>
        </a:p>
      </dgm:t>
    </dgm:pt>
    <dgm:pt modelId="{694D2A93-8B5B-462C-972A-317013AF37B1}">
      <dgm:prSet/>
      <dgm:spPr/>
      <dgm:t>
        <a:bodyPr/>
        <a:lstStyle/>
        <a:p>
          <a:r>
            <a:rPr lang="en-US" dirty="0" smtClean="0"/>
            <a:t>IRREGULAR </a:t>
          </a:r>
          <a:endParaRPr lang="en-US" dirty="0"/>
        </a:p>
      </dgm:t>
    </dgm:pt>
    <dgm:pt modelId="{FC64BE96-192D-48BE-BC04-DB2A017C8E2F}" type="parTrans" cxnId="{4A64293D-41C9-4AD6-937A-5CD5013B2CE7}">
      <dgm:prSet/>
      <dgm:spPr/>
      <dgm:t>
        <a:bodyPr/>
        <a:lstStyle/>
        <a:p>
          <a:endParaRPr lang="en-US"/>
        </a:p>
      </dgm:t>
    </dgm:pt>
    <dgm:pt modelId="{3AF8BCB3-098F-4F41-A509-EC3F4FD97ABF}" type="sibTrans" cxnId="{4A64293D-41C9-4AD6-937A-5CD5013B2CE7}">
      <dgm:prSet/>
      <dgm:spPr/>
      <dgm:t>
        <a:bodyPr/>
        <a:lstStyle/>
        <a:p>
          <a:endParaRPr lang="en-US"/>
        </a:p>
      </dgm:t>
    </dgm:pt>
    <dgm:pt modelId="{D12CCE73-9DBF-47BE-BE5F-747E00B75F9B}">
      <dgm:prSet/>
      <dgm:spPr/>
      <dgm:t>
        <a:bodyPr/>
        <a:lstStyle/>
        <a:p>
          <a:r>
            <a:rPr lang="en-US" dirty="0" smtClean="0"/>
            <a:t>VT</a:t>
          </a:r>
        </a:p>
        <a:p>
          <a:r>
            <a:rPr lang="en-US" dirty="0" smtClean="0"/>
            <a:t>SVT WITH ABBERENCTY </a:t>
          </a:r>
        </a:p>
        <a:p>
          <a:r>
            <a:rPr lang="en-US" dirty="0" smtClean="0"/>
            <a:t>ANTIDROMIC  SVT</a:t>
          </a:r>
          <a:endParaRPr lang="en-US" dirty="0"/>
        </a:p>
      </dgm:t>
    </dgm:pt>
    <dgm:pt modelId="{6EA8D28C-F6F1-4634-AFF8-F1B2382C1175}" type="parTrans" cxnId="{70CDA78D-F262-45D1-8619-E7549D2358E3}">
      <dgm:prSet/>
      <dgm:spPr/>
      <dgm:t>
        <a:bodyPr/>
        <a:lstStyle/>
        <a:p>
          <a:endParaRPr lang="en-US"/>
        </a:p>
      </dgm:t>
    </dgm:pt>
    <dgm:pt modelId="{0C0AC4DB-87D2-41B9-9441-F5F554C46C95}" type="sibTrans" cxnId="{70CDA78D-F262-45D1-8619-E7549D2358E3}">
      <dgm:prSet/>
      <dgm:spPr/>
      <dgm:t>
        <a:bodyPr/>
        <a:lstStyle/>
        <a:p>
          <a:endParaRPr lang="en-US"/>
        </a:p>
      </dgm:t>
    </dgm:pt>
    <dgm:pt modelId="{A6FBF646-3E06-4F45-B270-DE17B874F0F0}">
      <dgm:prSet/>
      <dgm:spPr/>
      <dgm:t>
        <a:bodyPr/>
        <a:lstStyle/>
        <a:p>
          <a:r>
            <a:rPr lang="en-US" dirty="0" smtClean="0"/>
            <a:t>AF WITH  ABBERENCY</a:t>
          </a:r>
        </a:p>
        <a:p>
          <a:r>
            <a:rPr lang="en-US" dirty="0" smtClean="0"/>
            <a:t>AF WITH WPW </a:t>
          </a:r>
        </a:p>
        <a:p>
          <a:r>
            <a:rPr lang="en-US" dirty="0" smtClean="0"/>
            <a:t>POLYMORPHIC VT</a:t>
          </a:r>
        </a:p>
        <a:p>
          <a:r>
            <a:rPr lang="en-US" dirty="0" smtClean="0"/>
            <a:t>TORSADE DE POINT </a:t>
          </a:r>
        </a:p>
        <a:p>
          <a:endParaRPr lang="en-US" dirty="0"/>
        </a:p>
      </dgm:t>
    </dgm:pt>
    <dgm:pt modelId="{65D2B9B7-1158-4FAC-878D-9D45E52D9879}" type="parTrans" cxnId="{EACDA45E-9852-4904-92AF-F7E28C08F889}">
      <dgm:prSet/>
      <dgm:spPr/>
      <dgm:t>
        <a:bodyPr/>
        <a:lstStyle/>
        <a:p>
          <a:endParaRPr lang="en-US"/>
        </a:p>
      </dgm:t>
    </dgm:pt>
    <dgm:pt modelId="{23CA3432-23C5-40D8-AA22-6F9B64C997D4}" type="sibTrans" cxnId="{EACDA45E-9852-4904-92AF-F7E28C08F889}">
      <dgm:prSet/>
      <dgm:spPr/>
      <dgm:t>
        <a:bodyPr/>
        <a:lstStyle/>
        <a:p>
          <a:endParaRPr lang="en-US"/>
        </a:p>
      </dgm:t>
    </dgm:pt>
    <dgm:pt modelId="{260D1817-CB6B-C84B-8074-C006F12B2305}" type="pres">
      <dgm:prSet presAssocID="{F0B44592-924C-B545-AE5A-119D70EFB5BE}" presName="hierChild1" presStyleCnt="0">
        <dgm:presLayoutVars>
          <dgm:chPref val="1"/>
          <dgm:dir/>
          <dgm:animOne val="branch"/>
          <dgm:animLvl val="lvl"/>
          <dgm:resizeHandles/>
        </dgm:presLayoutVars>
      </dgm:prSet>
      <dgm:spPr/>
      <dgm:t>
        <a:bodyPr/>
        <a:lstStyle/>
        <a:p>
          <a:endParaRPr lang="en-US"/>
        </a:p>
      </dgm:t>
    </dgm:pt>
    <dgm:pt modelId="{0B2C1707-A2D5-7F48-9B53-0F2DF765D82B}" type="pres">
      <dgm:prSet presAssocID="{77348988-F548-DD46-A1DA-E4A5637AE3F7}" presName="hierRoot1" presStyleCnt="0"/>
      <dgm:spPr/>
      <dgm:t>
        <a:bodyPr/>
        <a:lstStyle/>
        <a:p>
          <a:endParaRPr lang="en-US"/>
        </a:p>
      </dgm:t>
    </dgm:pt>
    <dgm:pt modelId="{25C18307-C0F9-4B46-8460-B5004BCE4158}" type="pres">
      <dgm:prSet presAssocID="{77348988-F548-DD46-A1DA-E4A5637AE3F7}" presName="composite" presStyleCnt="0"/>
      <dgm:spPr/>
      <dgm:t>
        <a:bodyPr/>
        <a:lstStyle/>
        <a:p>
          <a:endParaRPr lang="en-US"/>
        </a:p>
      </dgm:t>
    </dgm:pt>
    <dgm:pt modelId="{00D2585C-9DF5-8C47-BACC-49FC5B8A42F0}" type="pres">
      <dgm:prSet presAssocID="{77348988-F548-DD46-A1DA-E4A5637AE3F7}" presName="background" presStyleLbl="node0" presStyleIdx="0" presStyleCnt="1"/>
      <dgm:spPr/>
      <dgm:t>
        <a:bodyPr/>
        <a:lstStyle/>
        <a:p>
          <a:endParaRPr lang="en-US"/>
        </a:p>
      </dgm:t>
    </dgm:pt>
    <dgm:pt modelId="{77BC3748-1084-B54A-B7B6-F687D8051E00}" type="pres">
      <dgm:prSet presAssocID="{77348988-F548-DD46-A1DA-E4A5637AE3F7}" presName="text" presStyleLbl="fgAcc0" presStyleIdx="0" presStyleCnt="1">
        <dgm:presLayoutVars>
          <dgm:chPref val="3"/>
        </dgm:presLayoutVars>
      </dgm:prSet>
      <dgm:spPr/>
      <dgm:t>
        <a:bodyPr/>
        <a:lstStyle/>
        <a:p>
          <a:endParaRPr lang="en-US"/>
        </a:p>
      </dgm:t>
    </dgm:pt>
    <dgm:pt modelId="{A8F2F11E-B872-F749-A4B9-CDB6E09A47F3}" type="pres">
      <dgm:prSet presAssocID="{77348988-F548-DD46-A1DA-E4A5637AE3F7}" presName="hierChild2" presStyleCnt="0"/>
      <dgm:spPr/>
      <dgm:t>
        <a:bodyPr/>
        <a:lstStyle/>
        <a:p>
          <a:endParaRPr lang="en-US"/>
        </a:p>
      </dgm:t>
    </dgm:pt>
    <dgm:pt modelId="{F753BC08-97D0-FC4E-92B3-011FF114B15D}" type="pres">
      <dgm:prSet presAssocID="{AC2B03D1-85BA-C443-A9E5-4CC9E5CA43DF}" presName="Name10" presStyleLbl="parChTrans1D2" presStyleIdx="0" presStyleCnt="3"/>
      <dgm:spPr/>
      <dgm:t>
        <a:bodyPr/>
        <a:lstStyle/>
        <a:p>
          <a:endParaRPr lang="en-US"/>
        </a:p>
      </dgm:t>
    </dgm:pt>
    <dgm:pt modelId="{421D906A-7F7B-4F4A-B2F2-4D2AEF94F759}" type="pres">
      <dgm:prSet presAssocID="{880B45B7-CFDB-3642-8044-B6109FCB8561}" presName="hierRoot2" presStyleCnt="0"/>
      <dgm:spPr/>
      <dgm:t>
        <a:bodyPr/>
        <a:lstStyle/>
        <a:p>
          <a:endParaRPr lang="en-US"/>
        </a:p>
      </dgm:t>
    </dgm:pt>
    <dgm:pt modelId="{75ACEBD9-731D-4149-93A8-1B911061994D}" type="pres">
      <dgm:prSet presAssocID="{880B45B7-CFDB-3642-8044-B6109FCB8561}" presName="composite2" presStyleCnt="0"/>
      <dgm:spPr/>
      <dgm:t>
        <a:bodyPr/>
        <a:lstStyle/>
        <a:p>
          <a:endParaRPr lang="en-US"/>
        </a:p>
      </dgm:t>
    </dgm:pt>
    <dgm:pt modelId="{E6C2DEF4-CF79-4E4D-B4FE-C41F4260DDA4}" type="pres">
      <dgm:prSet presAssocID="{880B45B7-CFDB-3642-8044-B6109FCB8561}" presName="background2" presStyleLbl="node2" presStyleIdx="0" presStyleCnt="3"/>
      <dgm:spPr/>
      <dgm:t>
        <a:bodyPr/>
        <a:lstStyle/>
        <a:p>
          <a:endParaRPr lang="en-US"/>
        </a:p>
      </dgm:t>
    </dgm:pt>
    <dgm:pt modelId="{8B481342-E402-AC40-912A-C2FBE1F999DF}" type="pres">
      <dgm:prSet presAssocID="{880B45B7-CFDB-3642-8044-B6109FCB8561}" presName="text2" presStyleLbl="fgAcc2" presStyleIdx="0" presStyleCnt="3" custScaleY="39742">
        <dgm:presLayoutVars>
          <dgm:chPref val="3"/>
        </dgm:presLayoutVars>
      </dgm:prSet>
      <dgm:spPr/>
      <dgm:t>
        <a:bodyPr/>
        <a:lstStyle/>
        <a:p>
          <a:endParaRPr lang="en-US"/>
        </a:p>
      </dgm:t>
    </dgm:pt>
    <dgm:pt modelId="{593BB794-29E1-8F4E-8523-59DABEAC3F72}" type="pres">
      <dgm:prSet presAssocID="{880B45B7-CFDB-3642-8044-B6109FCB8561}" presName="hierChild3" presStyleCnt="0"/>
      <dgm:spPr/>
      <dgm:t>
        <a:bodyPr/>
        <a:lstStyle/>
        <a:p>
          <a:endParaRPr lang="en-US"/>
        </a:p>
      </dgm:t>
    </dgm:pt>
    <dgm:pt modelId="{0211D3E1-933D-4F4C-B040-90BB7AA102FC}" type="pres">
      <dgm:prSet presAssocID="{CAF89CC0-9EEB-0C47-9D14-7A13A826CE66}" presName="Name17" presStyleLbl="parChTrans1D3" presStyleIdx="0" presStyleCnt="4"/>
      <dgm:spPr/>
      <dgm:t>
        <a:bodyPr/>
        <a:lstStyle/>
        <a:p>
          <a:endParaRPr lang="en-US"/>
        </a:p>
      </dgm:t>
    </dgm:pt>
    <dgm:pt modelId="{75B14AB2-078D-074F-8880-209DAB7E90F9}" type="pres">
      <dgm:prSet presAssocID="{6CB2514B-EF84-4843-8964-A8873C37CA49}" presName="hierRoot3" presStyleCnt="0"/>
      <dgm:spPr/>
      <dgm:t>
        <a:bodyPr/>
        <a:lstStyle/>
        <a:p>
          <a:endParaRPr lang="en-US"/>
        </a:p>
      </dgm:t>
    </dgm:pt>
    <dgm:pt modelId="{D7FFDB7B-3845-E545-8EC4-F6B380DF8EDD}" type="pres">
      <dgm:prSet presAssocID="{6CB2514B-EF84-4843-8964-A8873C37CA49}" presName="composite3" presStyleCnt="0"/>
      <dgm:spPr/>
      <dgm:t>
        <a:bodyPr/>
        <a:lstStyle/>
        <a:p>
          <a:endParaRPr lang="en-US"/>
        </a:p>
      </dgm:t>
    </dgm:pt>
    <dgm:pt modelId="{3BA25BA6-A5BA-2049-9097-1C7DFDE37412}" type="pres">
      <dgm:prSet presAssocID="{6CB2514B-EF84-4843-8964-A8873C37CA49}" presName="background3" presStyleLbl="node3" presStyleIdx="0" presStyleCnt="4"/>
      <dgm:spPr/>
      <dgm:t>
        <a:bodyPr/>
        <a:lstStyle/>
        <a:p>
          <a:endParaRPr lang="en-US"/>
        </a:p>
      </dgm:t>
    </dgm:pt>
    <dgm:pt modelId="{8216DC9F-3EBB-814F-B226-5409D9821AD9}" type="pres">
      <dgm:prSet presAssocID="{6CB2514B-EF84-4843-8964-A8873C37CA49}" presName="text3" presStyleLbl="fgAcc3" presStyleIdx="0" presStyleCnt="4" custScaleY="36580">
        <dgm:presLayoutVars>
          <dgm:chPref val="3"/>
        </dgm:presLayoutVars>
      </dgm:prSet>
      <dgm:spPr/>
      <dgm:t>
        <a:bodyPr/>
        <a:lstStyle/>
        <a:p>
          <a:endParaRPr lang="en-US"/>
        </a:p>
      </dgm:t>
    </dgm:pt>
    <dgm:pt modelId="{C8584AB4-246E-E944-A845-6C973DE500CF}" type="pres">
      <dgm:prSet presAssocID="{6CB2514B-EF84-4843-8964-A8873C37CA49}" presName="hierChild4" presStyleCnt="0"/>
      <dgm:spPr/>
      <dgm:t>
        <a:bodyPr/>
        <a:lstStyle/>
        <a:p>
          <a:endParaRPr lang="en-US"/>
        </a:p>
      </dgm:t>
    </dgm:pt>
    <dgm:pt modelId="{F517B08D-8300-214E-B024-34CBFCE4E1A1}" type="pres">
      <dgm:prSet presAssocID="{9BB69D2F-23A3-A947-A6DD-6B94135C0D41}" presName="Name23" presStyleLbl="parChTrans1D4" presStyleIdx="0" presStyleCnt="7"/>
      <dgm:spPr/>
      <dgm:t>
        <a:bodyPr/>
        <a:lstStyle/>
        <a:p>
          <a:endParaRPr lang="en-US"/>
        </a:p>
      </dgm:t>
    </dgm:pt>
    <dgm:pt modelId="{8C4182CB-D008-1049-A2F3-10B13C8D63F2}" type="pres">
      <dgm:prSet presAssocID="{53223EA5-4086-4447-9A64-9DBC30F3EBC6}" presName="hierRoot4" presStyleCnt="0"/>
      <dgm:spPr/>
      <dgm:t>
        <a:bodyPr/>
        <a:lstStyle/>
        <a:p>
          <a:endParaRPr lang="en-US"/>
        </a:p>
      </dgm:t>
    </dgm:pt>
    <dgm:pt modelId="{9768D259-4768-0E46-A97F-9EB1D4C0F765}" type="pres">
      <dgm:prSet presAssocID="{53223EA5-4086-4447-9A64-9DBC30F3EBC6}" presName="composite4" presStyleCnt="0"/>
      <dgm:spPr/>
      <dgm:t>
        <a:bodyPr/>
        <a:lstStyle/>
        <a:p>
          <a:endParaRPr lang="en-US"/>
        </a:p>
      </dgm:t>
    </dgm:pt>
    <dgm:pt modelId="{14F918A3-D343-2140-ADE0-184274475B06}" type="pres">
      <dgm:prSet presAssocID="{53223EA5-4086-4447-9A64-9DBC30F3EBC6}" presName="background4" presStyleLbl="node4" presStyleIdx="0" presStyleCnt="7"/>
      <dgm:spPr/>
      <dgm:t>
        <a:bodyPr/>
        <a:lstStyle/>
        <a:p>
          <a:endParaRPr lang="en-US"/>
        </a:p>
      </dgm:t>
    </dgm:pt>
    <dgm:pt modelId="{5BF703A1-2512-2D4B-BD58-E22F17701706}" type="pres">
      <dgm:prSet presAssocID="{53223EA5-4086-4447-9A64-9DBC30F3EBC6}" presName="text4" presStyleLbl="fgAcc4" presStyleIdx="0" presStyleCnt="7" custScaleY="30640">
        <dgm:presLayoutVars>
          <dgm:chPref val="3"/>
        </dgm:presLayoutVars>
      </dgm:prSet>
      <dgm:spPr/>
      <dgm:t>
        <a:bodyPr/>
        <a:lstStyle/>
        <a:p>
          <a:endParaRPr lang="en-US"/>
        </a:p>
      </dgm:t>
    </dgm:pt>
    <dgm:pt modelId="{B2E140DD-718C-0845-8978-DE47C37A8F18}" type="pres">
      <dgm:prSet presAssocID="{53223EA5-4086-4447-9A64-9DBC30F3EBC6}" presName="hierChild5" presStyleCnt="0"/>
      <dgm:spPr/>
      <dgm:t>
        <a:bodyPr/>
        <a:lstStyle/>
        <a:p>
          <a:endParaRPr lang="en-US"/>
        </a:p>
      </dgm:t>
    </dgm:pt>
    <dgm:pt modelId="{679D3D63-5742-438C-B2EF-98026EA8CBD9}" type="pres">
      <dgm:prSet presAssocID="{997AFE49-6E37-40BB-83D1-66FB0DCAE3F3}" presName="Name23" presStyleLbl="parChTrans1D4" presStyleIdx="1" presStyleCnt="7"/>
      <dgm:spPr/>
      <dgm:t>
        <a:bodyPr/>
        <a:lstStyle/>
        <a:p>
          <a:endParaRPr lang="en-US"/>
        </a:p>
      </dgm:t>
    </dgm:pt>
    <dgm:pt modelId="{B419F39F-96D8-4634-883D-33E37AA90B93}" type="pres">
      <dgm:prSet presAssocID="{7C12C7B7-E7A3-49E1-A05C-0BF68F866046}" presName="hierRoot4" presStyleCnt="0"/>
      <dgm:spPr/>
      <dgm:t>
        <a:bodyPr/>
        <a:lstStyle/>
        <a:p>
          <a:endParaRPr lang="en-US"/>
        </a:p>
      </dgm:t>
    </dgm:pt>
    <dgm:pt modelId="{FC867F33-9F35-4F73-9F9D-262FBF26167D}" type="pres">
      <dgm:prSet presAssocID="{7C12C7B7-E7A3-49E1-A05C-0BF68F866046}" presName="composite4" presStyleCnt="0"/>
      <dgm:spPr/>
      <dgm:t>
        <a:bodyPr/>
        <a:lstStyle/>
        <a:p>
          <a:endParaRPr lang="en-US"/>
        </a:p>
      </dgm:t>
    </dgm:pt>
    <dgm:pt modelId="{2B72EBA7-0535-43C2-8CBB-DD4569B0B501}" type="pres">
      <dgm:prSet presAssocID="{7C12C7B7-E7A3-49E1-A05C-0BF68F866046}" presName="background4" presStyleLbl="node4" presStyleIdx="1" presStyleCnt="7"/>
      <dgm:spPr/>
      <dgm:t>
        <a:bodyPr/>
        <a:lstStyle/>
        <a:p>
          <a:endParaRPr lang="en-US"/>
        </a:p>
      </dgm:t>
    </dgm:pt>
    <dgm:pt modelId="{D831852A-147C-4707-801C-1A12228D05A5}" type="pres">
      <dgm:prSet presAssocID="{7C12C7B7-E7A3-49E1-A05C-0BF68F866046}" presName="text4" presStyleLbl="fgAcc4" presStyleIdx="1" presStyleCnt="7" custScaleY="144904" custLinFactNeighborX="-699" custLinFactNeighborY="-14308">
        <dgm:presLayoutVars>
          <dgm:chPref val="3"/>
        </dgm:presLayoutVars>
      </dgm:prSet>
      <dgm:spPr/>
      <dgm:t>
        <a:bodyPr/>
        <a:lstStyle/>
        <a:p>
          <a:endParaRPr lang="en-US"/>
        </a:p>
      </dgm:t>
    </dgm:pt>
    <dgm:pt modelId="{3F61BCA4-1714-4EB1-91D9-AA0BAAEE6470}" type="pres">
      <dgm:prSet presAssocID="{7C12C7B7-E7A3-49E1-A05C-0BF68F866046}" presName="hierChild5" presStyleCnt="0"/>
      <dgm:spPr/>
      <dgm:t>
        <a:bodyPr/>
        <a:lstStyle/>
        <a:p>
          <a:endParaRPr lang="en-US"/>
        </a:p>
      </dgm:t>
    </dgm:pt>
    <dgm:pt modelId="{57D388A0-D059-4C2B-A69F-EC1F5C5CB123}" type="pres">
      <dgm:prSet presAssocID="{D12B21A7-5825-4D49-A303-A433806442AA}" presName="Name23" presStyleLbl="parChTrans1D4" presStyleIdx="2" presStyleCnt="7"/>
      <dgm:spPr/>
      <dgm:t>
        <a:bodyPr/>
        <a:lstStyle/>
        <a:p>
          <a:endParaRPr lang="en-US"/>
        </a:p>
      </dgm:t>
    </dgm:pt>
    <dgm:pt modelId="{4571E6F5-E59F-4D33-9CF9-A32BFB2B8DE0}" type="pres">
      <dgm:prSet presAssocID="{A55EB332-853E-4BCB-867B-A937893914E5}" presName="hierRoot4" presStyleCnt="0"/>
      <dgm:spPr/>
      <dgm:t>
        <a:bodyPr/>
        <a:lstStyle/>
        <a:p>
          <a:endParaRPr lang="en-US"/>
        </a:p>
      </dgm:t>
    </dgm:pt>
    <dgm:pt modelId="{4C750284-D789-4DC4-BACB-9EB90AF69951}" type="pres">
      <dgm:prSet presAssocID="{A55EB332-853E-4BCB-867B-A937893914E5}" presName="composite4" presStyleCnt="0"/>
      <dgm:spPr/>
      <dgm:t>
        <a:bodyPr/>
        <a:lstStyle/>
        <a:p>
          <a:endParaRPr lang="en-US"/>
        </a:p>
      </dgm:t>
    </dgm:pt>
    <dgm:pt modelId="{243B893D-181F-4A14-827B-3B8EEBB4D240}" type="pres">
      <dgm:prSet presAssocID="{A55EB332-853E-4BCB-867B-A937893914E5}" presName="background4" presStyleLbl="node4" presStyleIdx="2" presStyleCnt="7"/>
      <dgm:spPr/>
      <dgm:t>
        <a:bodyPr/>
        <a:lstStyle/>
        <a:p>
          <a:endParaRPr lang="en-US"/>
        </a:p>
      </dgm:t>
    </dgm:pt>
    <dgm:pt modelId="{F3FE1173-2A08-43AD-AE07-2C422EBAFE11}" type="pres">
      <dgm:prSet presAssocID="{A55EB332-853E-4BCB-867B-A937893914E5}" presName="text4" presStyleLbl="fgAcc4" presStyleIdx="2" presStyleCnt="7" custScaleY="27607">
        <dgm:presLayoutVars>
          <dgm:chPref val="3"/>
        </dgm:presLayoutVars>
      </dgm:prSet>
      <dgm:spPr/>
      <dgm:t>
        <a:bodyPr/>
        <a:lstStyle/>
        <a:p>
          <a:endParaRPr lang="en-US"/>
        </a:p>
      </dgm:t>
    </dgm:pt>
    <dgm:pt modelId="{0B997A0E-CF98-49C0-AE94-E17E21526F65}" type="pres">
      <dgm:prSet presAssocID="{A55EB332-853E-4BCB-867B-A937893914E5}" presName="hierChild5" presStyleCnt="0"/>
      <dgm:spPr/>
      <dgm:t>
        <a:bodyPr/>
        <a:lstStyle/>
        <a:p>
          <a:endParaRPr lang="en-US"/>
        </a:p>
      </dgm:t>
    </dgm:pt>
    <dgm:pt modelId="{4CE4F2D2-F4A7-4BAC-BF9B-60D36899C66C}" type="pres">
      <dgm:prSet presAssocID="{35C75B32-B51E-4A61-B29F-E735DE2EB91B}" presName="Name23" presStyleLbl="parChTrans1D4" presStyleIdx="3" presStyleCnt="7"/>
      <dgm:spPr/>
      <dgm:t>
        <a:bodyPr/>
        <a:lstStyle/>
        <a:p>
          <a:endParaRPr lang="en-US"/>
        </a:p>
      </dgm:t>
    </dgm:pt>
    <dgm:pt modelId="{9F38434D-8164-47D9-A3FA-3B17B3D13F58}" type="pres">
      <dgm:prSet presAssocID="{524F3867-EAE0-4151-8044-B4C22C0E8162}" presName="hierRoot4" presStyleCnt="0"/>
      <dgm:spPr/>
      <dgm:t>
        <a:bodyPr/>
        <a:lstStyle/>
        <a:p>
          <a:endParaRPr lang="en-US"/>
        </a:p>
      </dgm:t>
    </dgm:pt>
    <dgm:pt modelId="{1D4DEA79-9366-4372-AD41-5314F47DCEBA}" type="pres">
      <dgm:prSet presAssocID="{524F3867-EAE0-4151-8044-B4C22C0E8162}" presName="composite4" presStyleCnt="0"/>
      <dgm:spPr/>
      <dgm:t>
        <a:bodyPr/>
        <a:lstStyle/>
        <a:p>
          <a:endParaRPr lang="en-US"/>
        </a:p>
      </dgm:t>
    </dgm:pt>
    <dgm:pt modelId="{4329175A-6631-4EE5-80D2-F88EDFA1AA03}" type="pres">
      <dgm:prSet presAssocID="{524F3867-EAE0-4151-8044-B4C22C0E8162}" presName="background4" presStyleLbl="node4" presStyleIdx="3" presStyleCnt="7"/>
      <dgm:spPr/>
      <dgm:t>
        <a:bodyPr/>
        <a:lstStyle/>
        <a:p>
          <a:endParaRPr lang="en-US"/>
        </a:p>
      </dgm:t>
    </dgm:pt>
    <dgm:pt modelId="{00B243CA-4CB7-4872-AEED-AB48FDEA510B}" type="pres">
      <dgm:prSet presAssocID="{524F3867-EAE0-4151-8044-B4C22C0E8162}" presName="text4" presStyleLbl="fgAcc4" presStyleIdx="3" presStyleCnt="7" custScaleY="142985" custLinFactNeighborX="-699" custLinFactNeighborY="-11005">
        <dgm:presLayoutVars>
          <dgm:chPref val="3"/>
        </dgm:presLayoutVars>
      </dgm:prSet>
      <dgm:spPr/>
      <dgm:t>
        <a:bodyPr/>
        <a:lstStyle/>
        <a:p>
          <a:endParaRPr lang="en-US"/>
        </a:p>
      </dgm:t>
    </dgm:pt>
    <dgm:pt modelId="{53CC9616-EC00-4BEF-9F28-8EA674968CCE}" type="pres">
      <dgm:prSet presAssocID="{524F3867-EAE0-4151-8044-B4C22C0E8162}" presName="hierChild5" presStyleCnt="0"/>
      <dgm:spPr/>
      <dgm:t>
        <a:bodyPr/>
        <a:lstStyle/>
        <a:p>
          <a:endParaRPr lang="en-US"/>
        </a:p>
      </dgm:t>
    </dgm:pt>
    <dgm:pt modelId="{6C51B438-2F0E-EC4C-ABF7-85C4C51096C0}" type="pres">
      <dgm:prSet presAssocID="{10647B0A-E4A5-E447-B5E9-CBBCCE6925E6}" presName="Name17" presStyleLbl="parChTrans1D3" presStyleIdx="1" presStyleCnt="4"/>
      <dgm:spPr/>
      <dgm:t>
        <a:bodyPr/>
        <a:lstStyle/>
        <a:p>
          <a:endParaRPr lang="en-US"/>
        </a:p>
      </dgm:t>
    </dgm:pt>
    <dgm:pt modelId="{1EC3316D-63CC-D849-A57F-AF90A11B0F66}" type="pres">
      <dgm:prSet presAssocID="{0FAD0FED-FB5D-7F4F-A281-A6744960E52D}" presName="hierRoot3" presStyleCnt="0"/>
      <dgm:spPr/>
      <dgm:t>
        <a:bodyPr/>
        <a:lstStyle/>
        <a:p>
          <a:endParaRPr lang="en-US"/>
        </a:p>
      </dgm:t>
    </dgm:pt>
    <dgm:pt modelId="{978ED467-F66E-D34F-A380-39CB7E3C6BB9}" type="pres">
      <dgm:prSet presAssocID="{0FAD0FED-FB5D-7F4F-A281-A6744960E52D}" presName="composite3" presStyleCnt="0"/>
      <dgm:spPr/>
      <dgm:t>
        <a:bodyPr/>
        <a:lstStyle/>
        <a:p>
          <a:endParaRPr lang="en-US"/>
        </a:p>
      </dgm:t>
    </dgm:pt>
    <dgm:pt modelId="{EEA99E09-06E2-F949-B5B2-96BE8520CFDC}" type="pres">
      <dgm:prSet presAssocID="{0FAD0FED-FB5D-7F4F-A281-A6744960E52D}" presName="background3" presStyleLbl="node3" presStyleIdx="1" presStyleCnt="4"/>
      <dgm:spPr/>
      <dgm:t>
        <a:bodyPr/>
        <a:lstStyle/>
        <a:p>
          <a:endParaRPr lang="en-US"/>
        </a:p>
      </dgm:t>
    </dgm:pt>
    <dgm:pt modelId="{F4C99639-0058-754E-9109-8648DEF4E20F}" type="pres">
      <dgm:prSet presAssocID="{0FAD0FED-FB5D-7F4F-A281-A6744960E52D}" presName="text3" presStyleLbl="fgAcc3" presStyleIdx="1" presStyleCnt="4" custScaleY="33254">
        <dgm:presLayoutVars>
          <dgm:chPref val="3"/>
        </dgm:presLayoutVars>
      </dgm:prSet>
      <dgm:spPr/>
      <dgm:t>
        <a:bodyPr/>
        <a:lstStyle/>
        <a:p>
          <a:endParaRPr lang="en-US"/>
        </a:p>
      </dgm:t>
    </dgm:pt>
    <dgm:pt modelId="{FEA9973D-B0EA-4143-9185-4DF88FD8EF66}" type="pres">
      <dgm:prSet presAssocID="{0FAD0FED-FB5D-7F4F-A281-A6744960E52D}" presName="hierChild4" presStyleCnt="0"/>
      <dgm:spPr/>
      <dgm:t>
        <a:bodyPr/>
        <a:lstStyle/>
        <a:p>
          <a:endParaRPr lang="en-US"/>
        </a:p>
      </dgm:t>
    </dgm:pt>
    <dgm:pt modelId="{72FA4FA9-5520-764E-A4D9-3FB560C466F3}" type="pres">
      <dgm:prSet presAssocID="{27AE62AA-C521-2D40-B3FE-3D6D8AD2ECAF}" presName="Name23" presStyleLbl="parChTrans1D4" presStyleIdx="4" presStyleCnt="7"/>
      <dgm:spPr/>
      <dgm:t>
        <a:bodyPr/>
        <a:lstStyle/>
        <a:p>
          <a:endParaRPr lang="en-US"/>
        </a:p>
      </dgm:t>
    </dgm:pt>
    <dgm:pt modelId="{3D662708-BB81-1242-B2C5-46CC7466823E}" type="pres">
      <dgm:prSet presAssocID="{F887A465-3C81-C54C-BF57-FF9BFA2D9E89}" presName="hierRoot4" presStyleCnt="0"/>
      <dgm:spPr/>
      <dgm:t>
        <a:bodyPr/>
        <a:lstStyle/>
        <a:p>
          <a:endParaRPr lang="en-US"/>
        </a:p>
      </dgm:t>
    </dgm:pt>
    <dgm:pt modelId="{D110AB8D-CB8D-7641-A96F-DB2110368686}" type="pres">
      <dgm:prSet presAssocID="{F887A465-3C81-C54C-BF57-FF9BFA2D9E89}" presName="composite4" presStyleCnt="0"/>
      <dgm:spPr/>
      <dgm:t>
        <a:bodyPr/>
        <a:lstStyle/>
        <a:p>
          <a:endParaRPr lang="en-US"/>
        </a:p>
      </dgm:t>
    </dgm:pt>
    <dgm:pt modelId="{B35D71E0-88D3-5E45-B22E-6FC073229F23}" type="pres">
      <dgm:prSet presAssocID="{F887A465-3C81-C54C-BF57-FF9BFA2D9E89}" presName="background4" presStyleLbl="node4" presStyleIdx="4" presStyleCnt="7"/>
      <dgm:spPr/>
      <dgm:t>
        <a:bodyPr/>
        <a:lstStyle/>
        <a:p>
          <a:endParaRPr lang="en-US"/>
        </a:p>
      </dgm:t>
    </dgm:pt>
    <dgm:pt modelId="{7475845B-35C7-CC4F-918C-5886201D9996}" type="pres">
      <dgm:prSet presAssocID="{F887A465-3C81-C54C-BF57-FF9BFA2D9E89}" presName="text4" presStyleLbl="fgAcc4" presStyleIdx="4" presStyleCnt="7" custScaleY="211618" custLinFactNeighborX="-699" custLinFactNeighborY="-3302">
        <dgm:presLayoutVars>
          <dgm:chPref val="3"/>
        </dgm:presLayoutVars>
      </dgm:prSet>
      <dgm:spPr/>
      <dgm:t>
        <a:bodyPr/>
        <a:lstStyle/>
        <a:p>
          <a:endParaRPr lang="en-US"/>
        </a:p>
      </dgm:t>
    </dgm:pt>
    <dgm:pt modelId="{065CA5ED-DADD-F349-AC7D-6C140A13F492}" type="pres">
      <dgm:prSet presAssocID="{F887A465-3C81-C54C-BF57-FF9BFA2D9E89}" presName="hierChild5" presStyleCnt="0"/>
      <dgm:spPr/>
      <dgm:t>
        <a:bodyPr/>
        <a:lstStyle/>
        <a:p>
          <a:endParaRPr lang="en-US"/>
        </a:p>
      </dgm:t>
    </dgm:pt>
    <dgm:pt modelId="{7A9BBB40-2BB9-4BB6-ACBD-8BA7D9365238}" type="pres">
      <dgm:prSet presAssocID="{9E8432A5-4805-42D7-A68A-B09303BB3A9B}" presName="Name10" presStyleLbl="parChTrans1D2" presStyleIdx="1" presStyleCnt="3"/>
      <dgm:spPr/>
      <dgm:t>
        <a:bodyPr/>
        <a:lstStyle/>
        <a:p>
          <a:endParaRPr lang="en-US"/>
        </a:p>
      </dgm:t>
    </dgm:pt>
    <dgm:pt modelId="{09B978E9-34C5-4A25-ABF3-5AEC33644888}" type="pres">
      <dgm:prSet presAssocID="{84F3CF56-640D-4BFA-AF3B-342867B8D0A0}" presName="hierRoot2" presStyleCnt="0"/>
      <dgm:spPr/>
      <dgm:t>
        <a:bodyPr/>
        <a:lstStyle/>
        <a:p>
          <a:endParaRPr lang="en-US"/>
        </a:p>
      </dgm:t>
    </dgm:pt>
    <dgm:pt modelId="{8D7A6C28-A56F-45D4-BE47-EE0CB0E6D68C}" type="pres">
      <dgm:prSet presAssocID="{84F3CF56-640D-4BFA-AF3B-342867B8D0A0}" presName="composite2" presStyleCnt="0"/>
      <dgm:spPr/>
      <dgm:t>
        <a:bodyPr/>
        <a:lstStyle/>
        <a:p>
          <a:endParaRPr lang="en-US"/>
        </a:p>
      </dgm:t>
    </dgm:pt>
    <dgm:pt modelId="{D98E600F-EE76-477B-AD14-DCA5E44DD03C}" type="pres">
      <dgm:prSet presAssocID="{84F3CF56-640D-4BFA-AF3B-342867B8D0A0}" presName="background2" presStyleLbl="node2" presStyleIdx="1" presStyleCnt="3"/>
      <dgm:spPr/>
      <dgm:t>
        <a:bodyPr/>
        <a:lstStyle/>
        <a:p>
          <a:endParaRPr lang="en-US"/>
        </a:p>
      </dgm:t>
    </dgm:pt>
    <dgm:pt modelId="{338C156F-A978-4BCA-B565-6AD12BA5A9F9}" type="pres">
      <dgm:prSet presAssocID="{84F3CF56-640D-4BFA-AF3B-342867B8D0A0}" presName="text2" presStyleLbl="fgAcc2" presStyleIdx="1" presStyleCnt="3" custScaleY="34746">
        <dgm:presLayoutVars>
          <dgm:chPref val="3"/>
        </dgm:presLayoutVars>
      </dgm:prSet>
      <dgm:spPr/>
      <dgm:t>
        <a:bodyPr/>
        <a:lstStyle/>
        <a:p>
          <a:endParaRPr lang="en-US"/>
        </a:p>
      </dgm:t>
    </dgm:pt>
    <dgm:pt modelId="{E4279576-E9EC-4C33-ABB4-46EF53F17825}" type="pres">
      <dgm:prSet presAssocID="{84F3CF56-640D-4BFA-AF3B-342867B8D0A0}" presName="hierChild3" presStyleCnt="0"/>
      <dgm:spPr/>
      <dgm:t>
        <a:bodyPr/>
        <a:lstStyle/>
        <a:p>
          <a:endParaRPr lang="en-US"/>
        </a:p>
      </dgm:t>
    </dgm:pt>
    <dgm:pt modelId="{C90CCCE6-0878-4C76-B7C1-87A82F2BB1AF}" type="pres">
      <dgm:prSet presAssocID="{7F49F0CF-CE7C-4E53-A823-9D7E959EEF86}" presName="Name10" presStyleLbl="parChTrans1D2" presStyleIdx="2" presStyleCnt="3"/>
      <dgm:spPr/>
      <dgm:t>
        <a:bodyPr/>
        <a:lstStyle/>
        <a:p>
          <a:endParaRPr lang="en-US"/>
        </a:p>
      </dgm:t>
    </dgm:pt>
    <dgm:pt modelId="{D206A7CC-1A71-4F1B-8805-C895713C4CA0}" type="pres">
      <dgm:prSet presAssocID="{0151F301-7FB8-4881-9CCE-C1D25117303B}" presName="hierRoot2" presStyleCnt="0"/>
      <dgm:spPr/>
      <dgm:t>
        <a:bodyPr/>
        <a:lstStyle/>
        <a:p>
          <a:endParaRPr lang="en-US"/>
        </a:p>
      </dgm:t>
    </dgm:pt>
    <dgm:pt modelId="{D0FA3B9A-0A2A-4CDE-B6F0-BFAF9FB0207C}" type="pres">
      <dgm:prSet presAssocID="{0151F301-7FB8-4881-9CCE-C1D25117303B}" presName="composite2" presStyleCnt="0"/>
      <dgm:spPr/>
      <dgm:t>
        <a:bodyPr/>
        <a:lstStyle/>
        <a:p>
          <a:endParaRPr lang="en-US"/>
        </a:p>
      </dgm:t>
    </dgm:pt>
    <dgm:pt modelId="{43014D13-B3C7-4160-830B-455817A10B46}" type="pres">
      <dgm:prSet presAssocID="{0151F301-7FB8-4881-9CCE-C1D25117303B}" presName="background2" presStyleLbl="node2" presStyleIdx="2" presStyleCnt="3"/>
      <dgm:spPr/>
      <dgm:t>
        <a:bodyPr/>
        <a:lstStyle/>
        <a:p>
          <a:endParaRPr lang="en-US"/>
        </a:p>
      </dgm:t>
    </dgm:pt>
    <dgm:pt modelId="{0C9FD589-8EE9-4800-8B52-4EA2BDC9AF5E}" type="pres">
      <dgm:prSet presAssocID="{0151F301-7FB8-4881-9CCE-C1D25117303B}" presName="text2" presStyleLbl="fgAcc2" presStyleIdx="2" presStyleCnt="3" custScaleY="39869">
        <dgm:presLayoutVars>
          <dgm:chPref val="3"/>
        </dgm:presLayoutVars>
      </dgm:prSet>
      <dgm:spPr/>
      <dgm:t>
        <a:bodyPr/>
        <a:lstStyle/>
        <a:p>
          <a:endParaRPr lang="en-US"/>
        </a:p>
      </dgm:t>
    </dgm:pt>
    <dgm:pt modelId="{F065EF60-0D2C-4CCB-8568-CDBCFB30D784}" type="pres">
      <dgm:prSet presAssocID="{0151F301-7FB8-4881-9CCE-C1D25117303B}" presName="hierChild3" presStyleCnt="0"/>
      <dgm:spPr/>
      <dgm:t>
        <a:bodyPr/>
        <a:lstStyle/>
        <a:p>
          <a:endParaRPr lang="en-US"/>
        </a:p>
      </dgm:t>
    </dgm:pt>
    <dgm:pt modelId="{E7392041-2685-4A05-8EA0-A47F7A2A6207}" type="pres">
      <dgm:prSet presAssocID="{7D6AE4EE-B1D0-4196-B059-31E2E6456AAD}" presName="Name17" presStyleLbl="parChTrans1D3" presStyleIdx="2" presStyleCnt="4"/>
      <dgm:spPr/>
      <dgm:t>
        <a:bodyPr/>
        <a:lstStyle/>
        <a:p>
          <a:endParaRPr lang="en-US"/>
        </a:p>
      </dgm:t>
    </dgm:pt>
    <dgm:pt modelId="{D9121DC0-0C41-4EFC-BBD4-475FA97BF486}" type="pres">
      <dgm:prSet presAssocID="{8DD0814D-BDD1-44A6-A84F-4CF8B9CC8067}" presName="hierRoot3" presStyleCnt="0"/>
      <dgm:spPr/>
      <dgm:t>
        <a:bodyPr/>
        <a:lstStyle/>
        <a:p>
          <a:endParaRPr lang="en-US"/>
        </a:p>
      </dgm:t>
    </dgm:pt>
    <dgm:pt modelId="{38AF8527-0CAF-493B-BC1E-3254CD41998D}" type="pres">
      <dgm:prSet presAssocID="{8DD0814D-BDD1-44A6-A84F-4CF8B9CC8067}" presName="composite3" presStyleCnt="0"/>
      <dgm:spPr/>
      <dgm:t>
        <a:bodyPr/>
        <a:lstStyle/>
        <a:p>
          <a:endParaRPr lang="en-US"/>
        </a:p>
      </dgm:t>
    </dgm:pt>
    <dgm:pt modelId="{A9BA0F97-3F0A-48EC-8951-D9C7E330A891}" type="pres">
      <dgm:prSet presAssocID="{8DD0814D-BDD1-44A6-A84F-4CF8B9CC8067}" presName="background3" presStyleLbl="node3" presStyleIdx="2" presStyleCnt="4"/>
      <dgm:spPr/>
      <dgm:t>
        <a:bodyPr/>
        <a:lstStyle/>
        <a:p>
          <a:endParaRPr lang="en-US"/>
        </a:p>
      </dgm:t>
    </dgm:pt>
    <dgm:pt modelId="{9755EFD0-7247-41D4-B362-0F0695E02736}" type="pres">
      <dgm:prSet presAssocID="{8DD0814D-BDD1-44A6-A84F-4CF8B9CC8067}" presName="text3" presStyleLbl="fgAcc3" presStyleIdx="2" presStyleCnt="4" custScaleY="34655">
        <dgm:presLayoutVars>
          <dgm:chPref val="3"/>
        </dgm:presLayoutVars>
      </dgm:prSet>
      <dgm:spPr/>
      <dgm:t>
        <a:bodyPr/>
        <a:lstStyle/>
        <a:p>
          <a:endParaRPr lang="en-US"/>
        </a:p>
      </dgm:t>
    </dgm:pt>
    <dgm:pt modelId="{D23DE7BD-36AB-458B-A3D0-56490DE696CE}" type="pres">
      <dgm:prSet presAssocID="{8DD0814D-BDD1-44A6-A84F-4CF8B9CC8067}" presName="hierChild4" presStyleCnt="0"/>
      <dgm:spPr/>
      <dgm:t>
        <a:bodyPr/>
        <a:lstStyle/>
        <a:p>
          <a:endParaRPr lang="en-US"/>
        </a:p>
      </dgm:t>
    </dgm:pt>
    <dgm:pt modelId="{F892D81C-EC16-4F9D-8239-EA91038F7B0B}" type="pres">
      <dgm:prSet presAssocID="{6EA8D28C-F6F1-4634-AFF8-F1B2382C1175}" presName="Name23" presStyleLbl="parChTrans1D4" presStyleIdx="5" presStyleCnt="7"/>
      <dgm:spPr/>
      <dgm:t>
        <a:bodyPr/>
        <a:lstStyle/>
        <a:p>
          <a:endParaRPr lang="en-US"/>
        </a:p>
      </dgm:t>
    </dgm:pt>
    <dgm:pt modelId="{1455F67E-74FD-46B8-86E2-88E0A19E4660}" type="pres">
      <dgm:prSet presAssocID="{D12CCE73-9DBF-47BE-BE5F-747E00B75F9B}" presName="hierRoot4" presStyleCnt="0"/>
      <dgm:spPr/>
      <dgm:t>
        <a:bodyPr/>
        <a:lstStyle/>
        <a:p>
          <a:endParaRPr lang="en-US"/>
        </a:p>
      </dgm:t>
    </dgm:pt>
    <dgm:pt modelId="{5966A599-15E1-482C-946C-ED7B693F57C5}" type="pres">
      <dgm:prSet presAssocID="{D12CCE73-9DBF-47BE-BE5F-747E00B75F9B}" presName="composite4" presStyleCnt="0"/>
      <dgm:spPr/>
      <dgm:t>
        <a:bodyPr/>
        <a:lstStyle/>
        <a:p>
          <a:endParaRPr lang="en-US"/>
        </a:p>
      </dgm:t>
    </dgm:pt>
    <dgm:pt modelId="{AF7C075E-69FD-465A-B95F-907EE490966A}" type="pres">
      <dgm:prSet presAssocID="{D12CCE73-9DBF-47BE-BE5F-747E00B75F9B}" presName="background4" presStyleLbl="node4" presStyleIdx="5" presStyleCnt="7"/>
      <dgm:spPr/>
      <dgm:t>
        <a:bodyPr/>
        <a:lstStyle/>
        <a:p>
          <a:endParaRPr lang="en-US"/>
        </a:p>
      </dgm:t>
    </dgm:pt>
    <dgm:pt modelId="{32C25550-2715-4212-BBF4-24AA247A3946}" type="pres">
      <dgm:prSet presAssocID="{D12CCE73-9DBF-47BE-BE5F-747E00B75F9B}" presName="text4" presStyleLbl="fgAcc4" presStyleIdx="5" presStyleCnt="7" custScaleY="210378" custLinFactNeighborY="-5503">
        <dgm:presLayoutVars>
          <dgm:chPref val="3"/>
        </dgm:presLayoutVars>
      </dgm:prSet>
      <dgm:spPr/>
      <dgm:t>
        <a:bodyPr/>
        <a:lstStyle/>
        <a:p>
          <a:endParaRPr lang="en-US"/>
        </a:p>
      </dgm:t>
    </dgm:pt>
    <dgm:pt modelId="{21A6440F-8967-429A-95D8-507BEF5A0691}" type="pres">
      <dgm:prSet presAssocID="{D12CCE73-9DBF-47BE-BE5F-747E00B75F9B}" presName="hierChild5" presStyleCnt="0"/>
      <dgm:spPr/>
      <dgm:t>
        <a:bodyPr/>
        <a:lstStyle/>
        <a:p>
          <a:endParaRPr lang="en-US"/>
        </a:p>
      </dgm:t>
    </dgm:pt>
    <dgm:pt modelId="{A7448281-A2EA-4D12-B86E-F23EFB86B90B}" type="pres">
      <dgm:prSet presAssocID="{FC64BE96-192D-48BE-BC04-DB2A017C8E2F}" presName="Name17" presStyleLbl="parChTrans1D3" presStyleIdx="3" presStyleCnt="4"/>
      <dgm:spPr/>
      <dgm:t>
        <a:bodyPr/>
        <a:lstStyle/>
        <a:p>
          <a:endParaRPr lang="en-US"/>
        </a:p>
      </dgm:t>
    </dgm:pt>
    <dgm:pt modelId="{648FE1C6-0555-45A1-8AC7-7D6374107375}" type="pres">
      <dgm:prSet presAssocID="{694D2A93-8B5B-462C-972A-317013AF37B1}" presName="hierRoot3" presStyleCnt="0"/>
      <dgm:spPr/>
      <dgm:t>
        <a:bodyPr/>
        <a:lstStyle/>
        <a:p>
          <a:endParaRPr lang="en-US"/>
        </a:p>
      </dgm:t>
    </dgm:pt>
    <dgm:pt modelId="{14C74E49-8C59-4CD0-B431-97FD0E788907}" type="pres">
      <dgm:prSet presAssocID="{694D2A93-8B5B-462C-972A-317013AF37B1}" presName="composite3" presStyleCnt="0"/>
      <dgm:spPr/>
      <dgm:t>
        <a:bodyPr/>
        <a:lstStyle/>
        <a:p>
          <a:endParaRPr lang="en-US"/>
        </a:p>
      </dgm:t>
    </dgm:pt>
    <dgm:pt modelId="{E1DD39B9-17B2-49B9-BE11-E901C619E395}" type="pres">
      <dgm:prSet presAssocID="{694D2A93-8B5B-462C-972A-317013AF37B1}" presName="background3" presStyleLbl="node3" presStyleIdx="3" presStyleCnt="4"/>
      <dgm:spPr/>
      <dgm:t>
        <a:bodyPr/>
        <a:lstStyle/>
        <a:p>
          <a:endParaRPr lang="en-US"/>
        </a:p>
      </dgm:t>
    </dgm:pt>
    <dgm:pt modelId="{E3666A08-4BDE-4437-9FF9-312FADF6E905}" type="pres">
      <dgm:prSet presAssocID="{694D2A93-8B5B-462C-972A-317013AF37B1}" presName="text3" presStyleLbl="fgAcc3" presStyleIdx="3" presStyleCnt="4" custScaleY="37681">
        <dgm:presLayoutVars>
          <dgm:chPref val="3"/>
        </dgm:presLayoutVars>
      </dgm:prSet>
      <dgm:spPr/>
      <dgm:t>
        <a:bodyPr/>
        <a:lstStyle/>
        <a:p>
          <a:endParaRPr lang="en-US"/>
        </a:p>
      </dgm:t>
    </dgm:pt>
    <dgm:pt modelId="{29CDBB6D-0195-492B-9C00-D96BA0CDE076}" type="pres">
      <dgm:prSet presAssocID="{694D2A93-8B5B-462C-972A-317013AF37B1}" presName="hierChild4" presStyleCnt="0"/>
      <dgm:spPr/>
      <dgm:t>
        <a:bodyPr/>
        <a:lstStyle/>
        <a:p>
          <a:endParaRPr lang="en-US"/>
        </a:p>
      </dgm:t>
    </dgm:pt>
    <dgm:pt modelId="{4AD84983-418D-43A4-AC43-63148A94C11D}" type="pres">
      <dgm:prSet presAssocID="{65D2B9B7-1158-4FAC-878D-9D45E52D9879}" presName="Name23" presStyleLbl="parChTrans1D4" presStyleIdx="6" presStyleCnt="7"/>
      <dgm:spPr/>
      <dgm:t>
        <a:bodyPr/>
        <a:lstStyle/>
        <a:p>
          <a:endParaRPr lang="en-US"/>
        </a:p>
      </dgm:t>
    </dgm:pt>
    <dgm:pt modelId="{BC328305-B366-4B73-9EE5-4F055388BA84}" type="pres">
      <dgm:prSet presAssocID="{A6FBF646-3E06-4F45-B270-DE17B874F0F0}" presName="hierRoot4" presStyleCnt="0"/>
      <dgm:spPr/>
      <dgm:t>
        <a:bodyPr/>
        <a:lstStyle/>
        <a:p>
          <a:endParaRPr lang="en-US"/>
        </a:p>
      </dgm:t>
    </dgm:pt>
    <dgm:pt modelId="{EE4710FE-679A-43A9-9A4E-33F06C20874D}" type="pres">
      <dgm:prSet presAssocID="{A6FBF646-3E06-4F45-B270-DE17B874F0F0}" presName="composite4" presStyleCnt="0"/>
      <dgm:spPr/>
      <dgm:t>
        <a:bodyPr/>
        <a:lstStyle/>
        <a:p>
          <a:endParaRPr lang="en-US"/>
        </a:p>
      </dgm:t>
    </dgm:pt>
    <dgm:pt modelId="{703D13C5-F048-4B5F-9725-AF9DE7A3C796}" type="pres">
      <dgm:prSet presAssocID="{A6FBF646-3E06-4F45-B270-DE17B874F0F0}" presName="background4" presStyleLbl="node4" presStyleIdx="6" presStyleCnt="7"/>
      <dgm:spPr/>
      <dgm:t>
        <a:bodyPr/>
        <a:lstStyle/>
        <a:p>
          <a:endParaRPr lang="en-US"/>
        </a:p>
      </dgm:t>
    </dgm:pt>
    <dgm:pt modelId="{4022029D-F3E2-4B7A-851D-96BDE7F304AB}" type="pres">
      <dgm:prSet presAssocID="{A6FBF646-3E06-4F45-B270-DE17B874F0F0}" presName="text4" presStyleLbl="fgAcc4" presStyleIdx="6" presStyleCnt="7" custScaleY="208281" custLinFactNeighborY="-5503">
        <dgm:presLayoutVars>
          <dgm:chPref val="3"/>
        </dgm:presLayoutVars>
      </dgm:prSet>
      <dgm:spPr/>
      <dgm:t>
        <a:bodyPr/>
        <a:lstStyle/>
        <a:p>
          <a:endParaRPr lang="en-US"/>
        </a:p>
      </dgm:t>
    </dgm:pt>
    <dgm:pt modelId="{DFFE6246-B288-47F7-B706-146B6287B0C6}" type="pres">
      <dgm:prSet presAssocID="{A6FBF646-3E06-4F45-B270-DE17B874F0F0}" presName="hierChild5" presStyleCnt="0"/>
      <dgm:spPr/>
      <dgm:t>
        <a:bodyPr/>
        <a:lstStyle/>
        <a:p>
          <a:endParaRPr lang="en-US"/>
        </a:p>
      </dgm:t>
    </dgm:pt>
  </dgm:ptLst>
  <dgm:cxnLst>
    <dgm:cxn modelId="{6C923FA0-9A95-4560-AA8B-B00D6801998C}" type="presOf" srcId="{AC2B03D1-85BA-C443-A9E5-4CC9E5CA43DF}" destId="{F753BC08-97D0-FC4E-92B3-011FF114B15D}" srcOrd="0" destOrd="0" presId="urn:microsoft.com/office/officeart/2005/8/layout/hierarchy1"/>
    <dgm:cxn modelId="{841871EA-AB31-461B-9365-B647A95C0721}" type="presOf" srcId="{F0B44592-924C-B545-AE5A-119D70EFB5BE}" destId="{260D1817-CB6B-C84B-8074-C006F12B2305}" srcOrd="0" destOrd="0" presId="urn:microsoft.com/office/officeart/2005/8/layout/hierarchy1"/>
    <dgm:cxn modelId="{E33A06D1-6332-4E59-9FA6-BAFC9275DAFC}" type="presOf" srcId="{9BB69D2F-23A3-A947-A6DD-6B94135C0D41}" destId="{F517B08D-8300-214E-B024-34CBFCE4E1A1}" srcOrd="0" destOrd="0" presId="urn:microsoft.com/office/officeart/2005/8/layout/hierarchy1"/>
    <dgm:cxn modelId="{D1EE49DD-F364-42BC-BAB3-41EDAA4FD52F}" type="presOf" srcId="{D12B21A7-5825-4D49-A303-A433806442AA}" destId="{57D388A0-D059-4C2B-A69F-EC1F5C5CB123}" srcOrd="0" destOrd="0" presId="urn:microsoft.com/office/officeart/2005/8/layout/hierarchy1"/>
    <dgm:cxn modelId="{86CEC9B9-0285-47E1-AB4E-E124BB360F17}" type="presOf" srcId="{A55EB332-853E-4BCB-867B-A937893914E5}" destId="{F3FE1173-2A08-43AD-AE07-2C422EBAFE11}" srcOrd="0" destOrd="0" presId="urn:microsoft.com/office/officeart/2005/8/layout/hierarchy1"/>
    <dgm:cxn modelId="{F55A3BAE-F14F-4871-BF0E-C3634AA46F6F}" srcId="{77348988-F548-DD46-A1DA-E4A5637AE3F7}" destId="{0151F301-7FB8-4881-9CCE-C1D25117303B}" srcOrd="2" destOrd="0" parTransId="{7F49F0CF-CE7C-4E53-A823-9D7E959EEF86}" sibTransId="{E4F03759-8D5E-4C79-9A37-C5D4C30D62CE}"/>
    <dgm:cxn modelId="{45E8C21A-4A99-4645-B661-76A717F78BAC}" type="presOf" srcId="{0151F301-7FB8-4881-9CCE-C1D25117303B}" destId="{0C9FD589-8EE9-4800-8B52-4EA2BDC9AF5E}" srcOrd="0" destOrd="0" presId="urn:microsoft.com/office/officeart/2005/8/layout/hierarchy1"/>
    <dgm:cxn modelId="{17E1F6A8-D504-43A9-9B53-44F3EE5689C5}" type="presOf" srcId="{9E8432A5-4805-42D7-A68A-B09303BB3A9B}" destId="{7A9BBB40-2BB9-4BB6-ACBD-8BA7D9365238}" srcOrd="0" destOrd="0" presId="urn:microsoft.com/office/officeart/2005/8/layout/hierarchy1"/>
    <dgm:cxn modelId="{4A64293D-41C9-4AD6-937A-5CD5013B2CE7}" srcId="{0151F301-7FB8-4881-9CCE-C1D25117303B}" destId="{694D2A93-8B5B-462C-972A-317013AF37B1}" srcOrd="1" destOrd="0" parTransId="{FC64BE96-192D-48BE-BC04-DB2A017C8E2F}" sibTransId="{3AF8BCB3-098F-4F41-A509-EC3F4FD97ABF}"/>
    <dgm:cxn modelId="{237475F5-3573-254A-841C-E194C7C6C4BA}" srcId="{880B45B7-CFDB-3642-8044-B6109FCB8561}" destId="{6CB2514B-EF84-4843-8964-A8873C37CA49}" srcOrd="0" destOrd="0" parTransId="{CAF89CC0-9EEB-0C47-9D14-7A13A826CE66}" sibTransId="{8A103E03-CEE0-F045-8871-A25E60854BA2}"/>
    <dgm:cxn modelId="{C35C29C0-B2C3-4860-8DA8-BE81982DD76E}" type="presOf" srcId="{6EA8D28C-F6F1-4634-AFF8-F1B2382C1175}" destId="{F892D81C-EC16-4F9D-8239-EA91038F7B0B}" srcOrd="0" destOrd="0" presId="urn:microsoft.com/office/officeart/2005/8/layout/hierarchy1"/>
    <dgm:cxn modelId="{3BD29C8A-8844-4C26-85F5-F6C368D5E557}" type="presOf" srcId="{7F49F0CF-CE7C-4E53-A823-9D7E959EEF86}" destId="{C90CCCE6-0878-4C76-B7C1-87A82F2BB1AF}" srcOrd="0" destOrd="0" presId="urn:microsoft.com/office/officeart/2005/8/layout/hierarchy1"/>
    <dgm:cxn modelId="{5933543E-B9B6-45C5-9F12-484F5689C29E}" type="presOf" srcId="{8DD0814D-BDD1-44A6-A84F-4CF8B9CC8067}" destId="{9755EFD0-7247-41D4-B362-0F0695E02736}" srcOrd="0" destOrd="0" presId="urn:microsoft.com/office/officeart/2005/8/layout/hierarchy1"/>
    <dgm:cxn modelId="{C41BA269-BF1E-4799-9FEB-873896918512}" type="presOf" srcId="{53223EA5-4086-4447-9A64-9DBC30F3EBC6}" destId="{5BF703A1-2512-2D4B-BD58-E22F17701706}" srcOrd="0" destOrd="0" presId="urn:microsoft.com/office/officeart/2005/8/layout/hierarchy1"/>
    <dgm:cxn modelId="{BD02BB39-3D64-9E4B-A0BC-C977D6B1E47B}" srcId="{880B45B7-CFDB-3642-8044-B6109FCB8561}" destId="{0FAD0FED-FB5D-7F4F-A281-A6744960E52D}" srcOrd="1" destOrd="0" parTransId="{10647B0A-E4A5-E447-B5E9-CBBCCE6925E6}" sibTransId="{539C9496-F868-1141-A7C9-4CACC7C76BFD}"/>
    <dgm:cxn modelId="{21181B31-2569-40FB-9095-64B6AB0F65C1}" type="presOf" srcId="{84F3CF56-640D-4BFA-AF3B-342867B8D0A0}" destId="{338C156F-A978-4BCA-B565-6AD12BA5A9F9}" srcOrd="0" destOrd="0" presId="urn:microsoft.com/office/officeart/2005/8/layout/hierarchy1"/>
    <dgm:cxn modelId="{7BE658A7-8133-4D2A-AE5E-8B97E079EFD6}" type="presOf" srcId="{694D2A93-8B5B-462C-972A-317013AF37B1}" destId="{E3666A08-4BDE-4437-9FF9-312FADF6E905}" srcOrd="0" destOrd="0" presId="urn:microsoft.com/office/officeart/2005/8/layout/hierarchy1"/>
    <dgm:cxn modelId="{5896F859-F9A9-4100-AE5E-71B366DBB124}" type="presOf" srcId="{35C75B32-B51E-4A61-B29F-E735DE2EB91B}" destId="{4CE4F2D2-F4A7-4BAC-BF9B-60D36899C66C}" srcOrd="0" destOrd="0" presId="urn:microsoft.com/office/officeart/2005/8/layout/hierarchy1"/>
    <dgm:cxn modelId="{D8CAB41B-A3BE-4A8B-A62C-0EE9A6D117AE}" type="presOf" srcId="{27AE62AA-C521-2D40-B3FE-3D6D8AD2ECAF}" destId="{72FA4FA9-5520-764E-A4D9-3FB560C466F3}" srcOrd="0" destOrd="0" presId="urn:microsoft.com/office/officeart/2005/8/layout/hierarchy1"/>
    <dgm:cxn modelId="{DCBD0C5E-0E1B-49FD-9D7D-9B18083BD292}" type="presOf" srcId="{7C12C7B7-E7A3-49E1-A05C-0BF68F866046}" destId="{D831852A-147C-4707-801C-1A12228D05A5}" srcOrd="0" destOrd="0" presId="urn:microsoft.com/office/officeart/2005/8/layout/hierarchy1"/>
    <dgm:cxn modelId="{B72E6D5A-A766-4EA5-AD3E-F8E20B009ED6}" type="presOf" srcId="{997AFE49-6E37-40BB-83D1-66FB0DCAE3F3}" destId="{679D3D63-5742-438C-B2EF-98026EA8CBD9}" srcOrd="0" destOrd="0" presId="urn:microsoft.com/office/officeart/2005/8/layout/hierarchy1"/>
    <dgm:cxn modelId="{FA5ADB34-4A38-440E-BB3D-7166BE4A62A7}" type="presOf" srcId="{77348988-F548-DD46-A1DA-E4A5637AE3F7}" destId="{77BC3748-1084-B54A-B7B6-F687D8051E00}" srcOrd="0" destOrd="0" presId="urn:microsoft.com/office/officeart/2005/8/layout/hierarchy1"/>
    <dgm:cxn modelId="{907BAC98-24DD-4E98-9153-C9B2FA40C403}" type="presOf" srcId="{CAF89CC0-9EEB-0C47-9D14-7A13A826CE66}" destId="{0211D3E1-933D-4F4C-B040-90BB7AA102FC}" srcOrd="0" destOrd="0" presId="urn:microsoft.com/office/officeart/2005/8/layout/hierarchy1"/>
    <dgm:cxn modelId="{FFB5454C-56C9-0141-A243-B5891CC964C6}" srcId="{6CB2514B-EF84-4843-8964-A8873C37CA49}" destId="{53223EA5-4086-4447-9A64-9DBC30F3EBC6}" srcOrd="0" destOrd="0" parTransId="{9BB69D2F-23A3-A947-A6DD-6B94135C0D41}" sibTransId="{A21682E5-C32B-C444-9003-FD916D0B43DC}"/>
    <dgm:cxn modelId="{70CDA78D-F262-45D1-8619-E7549D2358E3}" srcId="{8DD0814D-BDD1-44A6-A84F-4CF8B9CC8067}" destId="{D12CCE73-9DBF-47BE-BE5F-747E00B75F9B}" srcOrd="0" destOrd="0" parTransId="{6EA8D28C-F6F1-4634-AFF8-F1B2382C1175}" sibTransId="{0C0AC4DB-87D2-41B9-9441-F5F554C46C95}"/>
    <dgm:cxn modelId="{3CDB8BEB-88AB-A74F-AD59-9FB577F144B3}" srcId="{F0B44592-924C-B545-AE5A-119D70EFB5BE}" destId="{77348988-F548-DD46-A1DA-E4A5637AE3F7}" srcOrd="0" destOrd="0" parTransId="{5F6AEF15-5AD5-2F49-9639-6031CB0D3248}" sibTransId="{BCC31BFC-6661-E44E-B2F5-C7E81E73F3FE}"/>
    <dgm:cxn modelId="{E11DFC9D-4072-4ACE-B39C-5E4822F57F7A}" type="presOf" srcId="{7D6AE4EE-B1D0-4196-B059-31E2E6456AAD}" destId="{E7392041-2685-4A05-8EA0-A47F7A2A6207}" srcOrd="0" destOrd="0" presId="urn:microsoft.com/office/officeart/2005/8/layout/hierarchy1"/>
    <dgm:cxn modelId="{ADD1B535-DB05-491F-8BB6-402CEF60A209}" srcId="{0151F301-7FB8-4881-9CCE-C1D25117303B}" destId="{8DD0814D-BDD1-44A6-A84F-4CF8B9CC8067}" srcOrd="0" destOrd="0" parTransId="{7D6AE4EE-B1D0-4196-B059-31E2E6456AAD}" sibTransId="{81000C8D-F56E-4FA4-A382-46E9016794E0}"/>
    <dgm:cxn modelId="{D8616271-6228-43AA-86BC-F6623BDFDD18}" type="presOf" srcId="{A6FBF646-3E06-4F45-B270-DE17B874F0F0}" destId="{4022029D-F3E2-4B7A-851D-96BDE7F304AB}" srcOrd="0" destOrd="0" presId="urn:microsoft.com/office/officeart/2005/8/layout/hierarchy1"/>
    <dgm:cxn modelId="{50462273-80FF-416C-AA99-7CDD220CC853}" type="presOf" srcId="{65D2B9B7-1158-4FAC-878D-9D45E52D9879}" destId="{4AD84983-418D-43A4-AC43-63148A94C11D}" srcOrd="0" destOrd="0" presId="urn:microsoft.com/office/officeart/2005/8/layout/hierarchy1"/>
    <dgm:cxn modelId="{C442ED3A-2A54-4E13-BB6D-35210D22142A}" srcId="{6CB2514B-EF84-4843-8964-A8873C37CA49}" destId="{A55EB332-853E-4BCB-867B-A937893914E5}" srcOrd="1" destOrd="0" parTransId="{D12B21A7-5825-4D49-A303-A433806442AA}" sibTransId="{DC3CCE01-46A8-49AC-966B-B502B088481A}"/>
    <dgm:cxn modelId="{D84631BD-12A2-464D-ADF6-CBA78403D401}" type="presOf" srcId="{880B45B7-CFDB-3642-8044-B6109FCB8561}" destId="{8B481342-E402-AC40-912A-C2FBE1F999DF}" srcOrd="0" destOrd="0" presId="urn:microsoft.com/office/officeart/2005/8/layout/hierarchy1"/>
    <dgm:cxn modelId="{653F9022-E121-0C4E-8DA2-338AAF70770C}" srcId="{77348988-F548-DD46-A1DA-E4A5637AE3F7}" destId="{880B45B7-CFDB-3642-8044-B6109FCB8561}" srcOrd="0" destOrd="0" parTransId="{AC2B03D1-85BA-C443-A9E5-4CC9E5CA43DF}" sibTransId="{AD0F4118-D2D8-5145-BFB0-B06B90D961C1}"/>
    <dgm:cxn modelId="{05FCFB8E-00EA-4A16-9135-4E9906D6BDE9}" type="presOf" srcId="{0FAD0FED-FB5D-7F4F-A281-A6744960E52D}" destId="{F4C99639-0058-754E-9109-8648DEF4E20F}" srcOrd="0" destOrd="0" presId="urn:microsoft.com/office/officeart/2005/8/layout/hierarchy1"/>
    <dgm:cxn modelId="{65687B3D-A027-46BF-9C67-3D4095D601AF}" type="presOf" srcId="{F887A465-3C81-C54C-BF57-FF9BFA2D9E89}" destId="{7475845B-35C7-CC4F-918C-5886201D9996}" srcOrd="0" destOrd="0" presId="urn:microsoft.com/office/officeart/2005/8/layout/hierarchy1"/>
    <dgm:cxn modelId="{EBD08F75-9172-4D02-83DF-DEACDE8F6105}" type="presOf" srcId="{10647B0A-E4A5-E447-B5E9-CBBCCE6925E6}" destId="{6C51B438-2F0E-EC4C-ABF7-85C4C51096C0}" srcOrd="0" destOrd="0" presId="urn:microsoft.com/office/officeart/2005/8/layout/hierarchy1"/>
    <dgm:cxn modelId="{EACDA45E-9852-4904-92AF-F7E28C08F889}" srcId="{694D2A93-8B5B-462C-972A-317013AF37B1}" destId="{A6FBF646-3E06-4F45-B270-DE17B874F0F0}" srcOrd="0" destOrd="0" parTransId="{65D2B9B7-1158-4FAC-878D-9D45E52D9879}" sibTransId="{23CA3432-23C5-40D8-AA22-6F9B64C997D4}"/>
    <dgm:cxn modelId="{9F81940A-5C1C-41D8-AC98-4379577BD7CC}" type="presOf" srcId="{D12CCE73-9DBF-47BE-BE5F-747E00B75F9B}" destId="{32C25550-2715-4212-BBF4-24AA247A3946}" srcOrd="0" destOrd="0" presId="urn:microsoft.com/office/officeart/2005/8/layout/hierarchy1"/>
    <dgm:cxn modelId="{D68AA565-FB3F-4230-9451-F4C2EEFF0917}" type="presOf" srcId="{524F3867-EAE0-4151-8044-B4C22C0E8162}" destId="{00B243CA-4CB7-4872-AEED-AB48FDEA510B}" srcOrd="0" destOrd="0" presId="urn:microsoft.com/office/officeart/2005/8/layout/hierarchy1"/>
    <dgm:cxn modelId="{A2B0AC60-FC84-8846-A882-D335F25C02AD}" srcId="{0FAD0FED-FB5D-7F4F-A281-A6744960E52D}" destId="{F887A465-3C81-C54C-BF57-FF9BFA2D9E89}" srcOrd="0" destOrd="0" parTransId="{27AE62AA-C521-2D40-B3FE-3D6D8AD2ECAF}" sibTransId="{8C97FC93-F733-B244-A228-12ECD3094E31}"/>
    <dgm:cxn modelId="{99F59B0D-A818-4225-84C0-A7A3814B03CE}" type="presOf" srcId="{FC64BE96-192D-48BE-BC04-DB2A017C8E2F}" destId="{A7448281-A2EA-4D12-B86E-F23EFB86B90B}" srcOrd="0" destOrd="0" presId="urn:microsoft.com/office/officeart/2005/8/layout/hierarchy1"/>
    <dgm:cxn modelId="{31FDFD48-E883-4059-A232-DC2C7029504E}" srcId="{53223EA5-4086-4447-9A64-9DBC30F3EBC6}" destId="{7C12C7B7-E7A3-49E1-A05C-0BF68F866046}" srcOrd="0" destOrd="0" parTransId="{997AFE49-6E37-40BB-83D1-66FB0DCAE3F3}" sibTransId="{40E0D3AC-F79C-4EC2-970D-FAD9531D9E12}"/>
    <dgm:cxn modelId="{26FD5C74-B575-4548-ADE5-B46B75203F6D}" srcId="{77348988-F548-DD46-A1DA-E4A5637AE3F7}" destId="{84F3CF56-640D-4BFA-AF3B-342867B8D0A0}" srcOrd="1" destOrd="0" parTransId="{9E8432A5-4805-42D7-A68A-B09303BB3A9B}" sibTransId="{F90A09AD-D73A-4591-8DB1-95084987384C}"/>
    <dgm:cxn modelId="{30218364-E53E-44F0-B78E-ADA978A5485C}" srcId="{A55EB332-853E-4BCB-867B-A937893914E5}" destId="{524F3867-EAE0-4151-8044-B4C22C0E8162}" srcOrd="0" destOrd="0" parTransId="{35C75B32-B51E-4A61-B29F-E735DE2EB91B}" sibTransId="{DD381FCB-8189-44C5-ACA9-31DAB791E02E}"/>
    <dgm:cxn modelId="{93AF11D2-6794-42B9-ABF7-0A083B6EB468}" type="presOf" srcId="{6CB2514B-EF84-4843-8964-A8873C37CA49}" destId="{8216DC9F-3EBB-814F-B226-5409D9821AD9}" srcOrd="0" destOrd="0" presId="urn:microsoft.com/office/officeart/2005/8/layout/hierarchy1"/>
    <dgm:cxn modelId="{9CD382FB-BCD9-47DD-BBA4-325FFA71D0D1}" type="presParOf" srcId="{260D1817-CB6B-C84B-8074-C006F12B2305}" destId="{0B2C1707-A2D5-7F48-9B53-0F2DF765D82B}" srcOrd="0" destOrd="0" presId="urn:microsoft.com/office/officeart/2005/8/layout/hierarchy1"/>
    <dgm:cxn modelId="{AEB5DCA1-AF3A-4F30-83D2-43EEA7608787}" type="presParOf" srcId="{0B2C1707-A2D5-7F48-9B53-0F2DF765D82B}" destId="{25C18307-C0F9-4B46-8460-B5004BCE4158}" srcOrd="0" destOrd="0" presId="urn:microsoft.com/office/officeart/2005/8/layout/hierarchy1"/>
    <dgm:cxn modelId="{A01D2102-AEC0-4F83-9FFC-EED7233502C9}" type="presParOf" srcId="{25C18307-C0F9-4B46-8460-B5004BCE4158}" destId="{00D2585C-9DF5-8C47-BACC-49FC5B8A42F0}" srcOrd="0" destOrd="0" presId="urn:microsoft.com/office/officeart/2005/8/layout/hierarchy1"/>
    <dgm:cxn modelId="{87586751-51F0-4B5F-B87E-5CF6AA6C123E}" type="presParOf" srcId="{25C18307-C0F9-4B46-8460-B5004BCE4158}" destId="{77BC3748-1084-B54A-B7B6-F687D8051E00}" srcOrd="1" destOrd="0" presId="urn:microsoft.com/office/officeart/2005/8/layout/hierarchy1"/>
    <dgm:cxn modelId="{DDE834CB-0BF1-4D65-AF1D-5816B13D5C8F}" type="presParOf" srcId="{0B2C1707-A2D5-7F48-9B53-0F2DF765D82B}" destId="{A8F2F11E-B872-F749-A4B9-CDB6E09A47F3}" srcOrd="1" destOrd="0" presId="urn:microsoft.com/office/officeart/2005/8/layout/hierarchy1"/>
    <dgm:cxn modelId="{EABFFCCF-7287-4B14-A8AA-DE10661BBCAD}" type="presParOf" srcId="{A8F2F11E-B872-F749-A4B9-CDB6E09A47F3}" destId="{F753BC08-97D0-FC4E-92B3-011FF114B15D}" srcOrd="0" destOrd="0" presId="urn:microsoft.com/office/officeart/2005/8/layout/hierarchy1"/>
    <dgm:cxn modelId="{BCF8778E-FC0E-464F-BA3A-5E235A229167}" type="presParOf" srcId="{A8F2F11E-B872-F749-A4B9-CDB6E09A47F3}" destId="{421D906A-7F7B-4F4A-B2F2-4D2AEF94F759}" srcOrd="1" destOrd="0" presId="urn:microsoft.com/office/officeart/2005/8/layout/hierarchy1"/>
    <dgm:cxn modelId="{8C2ACBD5-48D7-4676-AC65-F0552ADAF82A}" type="presParOf" srcId="{421D906A-7F7B-4F4A-B2F2-4D2AEF94F759}" destId="{75ACEBD9-731D-4149-93A8-1B911061994D}" srcOrd="0" destOrd="0" presId="urn:microsoft.com/office/officeart/2005/8/layout/hierarchy1"/>
    <dgm:cxn modelId="{F37C23CA-F450-4860-945F-6D7FAAAF5F0B}" type="presParOf" srcId="{75ACEBD9-731D-4149-93A8-1B911061994D}" destId="{E6C2DEF4-CF79-4E4D-B4FE-C41F4260DDA4}" srcOrd="0" destOrd="0" presId="urn:microsoft.com/office/officeart/2005/8/layout/hierarchy1"/>
    <dgm:cxn modelId="{36E62DB6-6A67-414D-8AFB-0A39D0124931}" type="presParOf" srcId="{75ACEBD9-731D-4149-93A8-1B911061994D}" destId="{8B481342-E402-AC40-912A-C2FBE1F999DF}" srcOrd="1" destOrd="0" presId="urn:microsoft.com/office/officeart/2005/8/layout/hierarchy1"/>
    <dgm:cxn modelId="{000BA3F3-ED53-439C-8C8A-35813BE2EEA2}" type="presParOf" srcId="{421D906A-7F7B-4F4A-B2F2-4D2AEF94F759}" destId="{593BB794-29E1-8F4E-8523-59DABEAC3F72}" srcOrd="1" destOrd="0" presId="urn:microsoft.com/office/officeart/2005/8/layout/hierarchy1"/>
    <dgm:cxn modelId="{9ADC88A1-4327-41DD-AC52-3E8A4811156E}" type="presParOf" srcId="{593BB794-29E1-8F4E-8523-59DABEAC3F72}" destId="{0211D3E1-933D-4F4C-B040-90BB7AA102FC}" srcOrd="0" destOrd="0" presId="urn:microsoft.com/office/officeart/2005/8/layout/hierarchy1"/>
    <dgm:cxn modelId="{C272FA35-F712-41CA-B211-19EEC74E16FA}" type="presParOf" srcId="{593BB794-29E1-8F4E-8523-59DABEAC3F72}" destId="{75B14AB2-078D-074F-8880-209DAB7E90F9}" srcOrd="1" destOrd="0" presId="urn:microsoft.com/office/officeart/2005/8/layout/hierarchy1"/>
    <dgm:cxn modelId="{393105F9-1F13-4972-A3DE-A1D5B575B27D}" type="presParOf" srcId="{75B14AB2-078D-074F-8880-209DAB7E90F9}" destId="{D7FFDB7B-3845-E545-8EC4-F6B380DF8EDD}" srcOrd="0" destOrd="0" presId="urn:microsoft.com/office/officeart/2005/8/layout/hierarchy1"/>
    <dgm:cxn modelId="{9389BAA2-7D1C-4FA0-B0E4-9FB28378CADE}" type="presParOf" srcId="{D7FFDB7B-3845-E545-8EC4-F6B380DF8EDD}" destId="{3BA25BA6-A5BA-2049-9097-1C7DFDE37412}" srcOrd="0" destOrd="0" presId="urn:microsoft.com/office/officeart/2005/8/layout/hierarchy1"/>
    <dgm:cxn modelId="{3EEED7C9-FCDB-45D0-87A9-5E6E4B091ECA}" type="presParOf" srcId="{D7FFDB7B-3845-E545-8EC4-F6B380DF8EDD}" destId="{8216DC9F-3EBB-814F-B226-5409D9821AD9}" srcOrd="1" destOrd="0" presId="urn:microsoft.com/office/officeart/2005/8/layout/hierarchy1"/>
    <dgm:cxn modelId="{49C3CF80-A5F6-421E-9933-8A42F35893D6}" type="presParOf" srcId="{75B14AB2-078D-074F-8880-209DAB7E90F9}" destId="{C8584AB4-246E-E944-A845-6C973DE500CF}" srcOrd="1" destOrd="0" presId="urn:microsoft.com/office/officeart/2005/8/layout/hierarchy1"/>
    <dgm:cxn modelId="{3C402B6F-806B-4325-A849-F12D2E032902}" type="presParOf" srcId="{C8584AB4-246E-E944-A845-6C973DE500CF}" destId="{F517B08D-8300-214E-B024-34CBFCE4E1A1}" srcOrd="0" destOrd="0" presId="urn:microsoft.com/office/officeart/2005/8/layout/hierarchy1"/>
    <dgm:cxn modelId="{5F04A0A6-DDC2-4B00-8731-BA41A9DF64BD}" type="presParOf" srcId="{C8584AB4-246E-E944-A845-6C973DE500CF}" destId="{8C4182CB-D008-1049-A2F3-10B13C8D63F2}" srcOrd="1" destOrd="0" presId="urn:microsoft.com/office/officeart/2005/8/layout/hierarchy1"/>
    <dgm:cxn modelId="{D89E33BB-0BC0-49F2-A8ED-B52E2F2D3DE2}" type="presParOf" srcId="{8C4182CB-D008-1049-A2F3-10B13C8D63F2}" destId="{9768D259-4768-0E46-A97F-9EB1D4C0F765}" srcOrd="0" destOrd="0" presId="urn:microsoft.com/office/officeart/2005/8/layout/hierarchy1"/>
    <dgm:cxn modelId="{36090E34-6C3C-46F1-BA30-F6B470219333}" type="presParOf" srcId="{9768D259-4768-0E46-A97F-9EB1D4C0F765}" destId="{14F918A3-D343-2140-ADE0-184274475B06}" srcOrd="0" destOrd="0" presId="urn:microsoft.com/office/officeart/2005/8/layout/hierarchy1"/>
    <dgm:cxn modelId="{BA19E7F6-5B1D-43AB-A0D8-A8AD968FF4D3}" type="presParOf" srcId="{9768D259-4768-0E46-A97F-9EB1D4C0F765}" destId="{5BF703A1-2512-2D4B-BD58-E22F17701706}" srcOrd="1" destOrd="0" presId="urn:microsoft.com/office/officeart/2005/8/layout/hierarchy1"/>
    <dgm:cxn modelId="{95B96284-30F5-4469-B5BC-7844A7D13FF5}" type="presParOf" srcId="{8C4182CB-D008-1049-A2F3-10B13C8D63F2}" destId="{B2E140DD-718C-0845-8978-DE47C37A8F18}" srcOrd="1" destOrd="0" presId="urn:microsoft.com/office/officeart/2005/8/layout/hierarchy1"/>
    <dgm:cxn modelId="{F6029EC9-067E-4E23-80FE-8D87658BC2FA}" type="presParOf" srcId="{B2E140DD-718C-0845-8978-DE47C37A8F18}" destId="{679D3D63-5742-438C-B2EF-98026EA8CBD9}" srcOrd="0" destOrd="0" presId="urn:microsoft.com/office/officeart/2005/8/layout/hierarchy1"/>
    <dgm:cxn modelId="{3018B3AD-90AD-4D98-85B7-8B457AF33EB0}" type="presParOf" srcId="{B2E140DD-718C-0845-8978-DE47C37A8F18}" destId="{B419F39F-96D8-4634-883D-33E37AA90B93}" srcOrd="1" destOrd="0" presId="urn:microsoft.com/office/officeart/2005/8/layout/hierarchy1"/>
    <dgm:cxn modelId="{50F58C24-1FA1-424B-8D2A-AD25EB4DFF71}" type="presParOf" srcId="{B419F39F-96D8-4634-883D-33E37AA90B93}" destId="{FC867F33-9F35-4F73-9F9D-262FBF26167D}" srcOrd="0" destOrd="0" presId="urn:microsoft.com/office/officeart/2005/8/layout/hierarchy1"/>
    <dgm:cxn modelId="{6C59BB45-393B-47D1-B7D8-FC0FE4630BFD}" type="presParOf" srcId="{FC867F33-9F35-4F73-9F9D-262FBF26167D}" destId="{2B72EBA7-0535-43C2-8CBB-DD4569B0B501}" srcOrd="0" destOrd="0" presId="urn:microsoft.com/office/officeart/2005/8/layout/hierarchy1"/>
    <dgm:cxn modelId="{F49E94B9-290A-4F77-A928-F1377A54BCEE}" type="presParOf" srcId="{FC867F33-9F35-4F73-9F9D-262FBF26167D}" destId="{D831852A-147C-4707-801C-1A12228D05A5}" srcOrd="1" destOrd="0" presId="urn:microsoft.com/office/officeart/2005/8/layout/hierarchy1"/>
    <dgm:cxn modelId="{C409D573-1B47-4169-A19B-19F98B99A3ED}" type="presParOf" srcId="{B419F39F-96D8-4634-883D-33E37AA90B93}" destId="{3F61BCA4-1714-4EB1-91D9-AA0BAAEE6470}" srcOrd="1" destOrd="0" presId="urn:microsoft.com/office/officeart/2005/8/layout/hierarchy1"/>
    <dgm:cxn modelId="{85D93E79-5E6C-432A-B731-424A12D9C78B}" type="presParOf" srcId="{C8584AB4-246E-E944-A845-6C973DE500CF}" destId="{57D388A0-D059-4C2B-A69F-EC1F5C5CB123}" srcOrd="2" destOrd="0" presId="urn:microsoft.com/office/officeart/2005/8/layout/hierarchy1"/>
    <dgm:cxn modelId="{E53071D4-872B-4F06-8DB8-9AAC0A35A6A3}" type="presParOf" srcId="{C8584AB4-246E-E944-A845-6C973DE500CF}" destId="{4571E6F5-E59F-4D33-9CF9-A32BFB2B8DE0}" srcOrd="3" destOrd="0" presId="urn:microsoft.com/office/officeart/2005/8/layout/hierarchy1"/>
    <dgm:cxn modelId="{28E14747-299B-4B92-8465-E5B34DECB723}" type="presParOf" srcId="{4571E6F5-E59F-4D33-9CF9-A32BFB2B8DE0}" destId="{4C750284-D789-4DC4-BACB-9EB90AF69951}" srcOrd="0" destOrd="0" presId="urn:microsoft.com/office/officeart/2005/8/layout/hierarchy1"/>
    <dgm:cxn modelId="{6D220157-4C39-4007-A3CB-42A2724B927D}" type="presParOf" srcId="{4C750284-D789-4DC4-BACB-9EB90AF69951}" destId="{243B893D-181F-4A14-827B-3B8EEBB4D240}" srcOrd="0" destOrd="0" presId="urn:microsoft.com/office/officeart/2005/8/layout/hierarchy1"/>
    <dgm:cxn modelId="{7BA639DA-C113-40B8-A21C-E32C891A4FA9}" type="presParOf" srcId="{4C750284-D789-4DC4-BACB-9EB90AF69951}" destId="{F3FE1173-2A08-43AD-AE07-2C422EBAFE11}" srcOrd="1" destOrd="0" presId="urn:microsoft.com/office/officeart/2005/8/layout/hierarchy1"/>
    <dgm:cxn modelId="{688D58F7-F0DE-4F12-9E30-73F2E017BDB1}" type="presParOf" srcId="{4571E6F5-E59F-4D33-9CF9-A32BFB2B8DE0}" destId="{0B997A0E-CF98-49C0-AE94-E17E21526F65}" srcOrd="1" destOrd="0" presId="urn:microsoft.com/office/officeart/2005/8/layout/hierarchy1"/>
    <dgm:cxn modelId="{2F17B6C1-DD7B-4FA0-8F57-B509E4A2A60A}" type="presParOf" srcId="{0B997A0E-CF98-49C0-AE94-E17E21526F65}" destId="{4CE4F2D2-F4A7-4BAC-BF9B-60D36899C66C}" srcOrd="0" destOrd="0" presId="urn:microsoft.com/office/officeart/2005/8/layout/hierarchy1"/>
    <dgm:cxn modelId="{F28EF752-577C-4ABF-83AC-EBE0C0D51470}" type="presParOf" srcId="{0B997A0E-CF98-49C0-AE94-E17E21526F65}" destId="{9F38434D-8164-47D9-A3FA-3B17B3D13F58}" srcOrd="1" destOrd="0" presId="urn:microsoft.com/office/officeart/2005/8/layout/hierarchy1"/>
    <dgm:cxn modelId="{377A7E4E-47C6-4F6E-84AA-D5DBA6F11D37}" type="presParOf" srcId="{9F38434D-8164-47D9-A3FA-3B17B3D13F58}" destId="{1D4DEA79-9366-4372-AD41-5314F47DCEBA}" srcOrd="0" destOrd="0" presId="urn:microsoft.com/office/officeart/2005/8/layout/hierarchy1"/>
    <dgm:cxn modelId="{D795A3CF-EA98-4823-BDB6-201FDC0AB7A5}" type="presParOf" srcId="{1D4DEA79-9366-4372-AD41-5314F47DCEBA}" destId="{4329175A-6631-4EE5-80D2-F88EDFA1AA03}" srcOrd="0" destOrd="0" presId="urn:microsoft.com/office/officeart/2005/8/layout/hierarchy1"/>
    <dgm:cxn modelId="{F512A87B-6976-4FFB-BF35-38075A29785C}" type="presParOf" srcId="{1D4DEA79-9366-4372-AD41-5314F47DCEBA}" destId="{00B243CA-4CB7-4872-AEED-AB48FDEA510B}" srcOrd="1" destOrd="0" presId="urn:microsoft.com/office/officeart/2005/8/layout/hierarchy1"/>
    <dgm:cxn modelId="{388B28AC-56BA-4C0F-9992-25BF9575FC64}" type="presParOf" srcId="{9F38434D-8164-47D9-A3FA-3B17B3D13F58}" destId="{53CC9616-EC00-4BEF-9F28-8EA674968CCE}" srcOrd="1" destOrd="0" presId="urn:microsoft.com/office/officeart/2005/8/layout/hierarchy1"/>
    <dgm:cxn modelId="{F7104CFA-AFDA-45F1-98BB-4731C3D15342}" type="presParOf" srcId="{593BB794-29E1-8F4E-8523-59DABEAC3F72}" destId="{6C51B438-2F0E-EC4C-ABF7-85C4C51096C0}" srcOrd="2" destOrd="0" presId="urn:microsoft.com/office/officeart/2005/8/layout/hierarchy1"/>
    <dgm:cxn modelId="{41E17EA3-73C3-441C-994A-737F81244170}" type="presParOf" srcId="{593BB794-29E1-8F4E-8523-59DABEAC3F72}" destId="{1EC3316D-63CC-D849-A57F-AF90A11B0F66}" srcOrd="3" destOrd="0" presId="urn:microsoft.com/office/officeart/2005/8/layout/hierarchy1"/>
    <dgm:cxn modelId="{B7F59B5A-75B8-4859-AA2C-7A50BA29D66B}" type="presParOf" srcId="{1EC3316D-63CC-D849-A57F-AF90A11B0F66}" destId="{978ED467-F66E-D34F-A380-39CB7E3C6BB9}" srcOrd="0" destOrd="0" presId="urn:microsoft.com/office/officeart/2005/8/layout/hierarchy1"/>
    <dgm:cxn modelId="{2395C4A0-773B-47E8-B650-3F7EAF05B4EF}" type="presParOf" srcId="{978ED467-F66E-D34F-A380-39CB7E3C6BB9}" destId="{EEA99E09-06E2-F949-B5B2-96BE8520CFDC}" srcOrd="0" destOrd="0" presId="urn:microsoft.com/office/officeart/2005/8/layout/hierarchy1"/>
    <dgm:cxn modelId="{07E40DA2-6FA9-4AF7-8A0F-C0E16ED55DBF}" type="presParOf" srcId="{978ED467-F66E-D34F-A380-39CB7E3C6BB9}" destId="{F4C99639-0058-754E-9109-8648DEF4E20F}" srcOrd="1" destOrd="0" presId="urn:microsoft.com/office/officeart/2005/8/layout/hierarchy1"/>
    <dgm:cxn modelId="{142C3573-6E91-45D6-8954-0F4A4FD0A9E2}" type="presParOf" srcId="{1EC3316D-63CC-D849-A57F-AF90A11B0F66}" destId="{FEA9973D-B0EA-4143-9185-4DF88FD8EF66}" srcOrd="1" destOrd="0" presId="urn:microsoft.com/office/officeart/2005/8/layout/hierarchy1"/>
    <dgm:cxn modelId="{501C8845-CA65-4BA2-8E16-0A52C0616E8B}" type="presParOf" srcId="{FEA9973D-B0EA-4143-9185-4DF88FD8EF66}" destId="{72FA4FA9-5520-764E-A4D9-3FB560C466F3}" srcOrd="0" destOrd="0" presId="urn:microsoft.com/office/officeart/2005/8/layout/hierarchy1"/>
    <dgm:cxn modelId="{1408F7F1-CD8A-4E44-B432-73F9E944A55F}" type="presParOf" srcId="{FEA9973D-B0EA-4143-9185-4DF88FD8EF66}" destId="{3D662708-BB81-1242-B2C5-46CC7466823E}" srcOrd="1" destOrd="0" presId="urn:microsoft.com/office/officeart/2005/8/layout/hierarchy1"/>
    <dgm:cxn modelId="{CA79295D-CA69-4CC3-9CDE-9E7BF5200F60}" type="presParOf" srcId="{3D662708-BB81-1242-B2C5-46CC7466823E}" destId="{D110AB8D-CB8D-7641-A96F-DB2110368686}" srcOrd="0" destOrd="0" presId="urn:microsoft.com/office/officeart/2005/8/layout/hierarchy1"/>
    <dgm:cxn modelId="{A3532A44-ECB1-4DC4-9329-0BAE8DFFF03F}" type="presParOf" srcId="{D110AB8D-CB8D-7641-A96F-DB2110368686}" destId="{B35D71E0-88D3-5E45-B22E-6FC073229F23}" srcOrd="0" destOrd="0" presId="urn:microsoft.com/office/officeart/2005/8/layout/hierarchy1"/>
    <dgm:cxn modelId="{FB47FCAB-90D9-4F53-85BA-7BA345C8ADC8}" type="presParOf" srcId="{D110AB8D-CB8D-7641-A96F-DB2110368686}" destId="{7475845B-35C7-CC4F-918C-5886201D9996}" srcOrd="1" destOrd="0" presId="urn:microsoft.com/office/officeart/2005/8/layout/hierarchy1"/>
    <dgm:cxn modelId="{8953D905-0ED5-4C49-BA5A-78A699E2494A}" type="presParOf" srcId="{3D662708-BB81-1242-B2C5-46CC7466823E}" destId="{065CA5ED-DADD-F349-AC7D-6C140A13F492}" srcOrd="1" destOrd="0" presId="urn:microsoft.com/office/officeart/2005/8/layout/hierarchy1"/>
    <dgm:cxn modelId="{E3251746-E588-430B-9881-BB90A3390AF1}" type="presParOf" srcId="{A8F2F11E-B872-F749-A4B9-CDB6E09A47F3}" destId="{7A9BBB40-2BB9-4BB6-ACBD-8BA7D9365238}" srcOrd="2" destOrd="0" presId="urn:microsoft.com/office/officeart/2005/8/layout/hierarchy1"/>
    <dgm:cxn modelId="{BFC5C07B-BFF1-4E18-A914-CE78C0900326}" type="presParOf" srcId="{A8F2F11E-B872-F749-A4B9-CDB6E09A47F3}" destId="{09B978E9-34C5-4A25-ABF3-5AEC33644888}" srcOrd="3" destOrd="0" presId="urn:microsoft.com/office/officeart/2005/8/layout/hierarchy1"/>
    <dgm:cxn modelId="{4EBC9CA3-0EDA-4761-9B8C-93FEAD276BBF}" type="presParOf" srcId="{09B978E9-34C5-4A25-ABF3-5AEC33644888}" destId="{8D7A6C28-A56F-45D4-BE47-EE0CB0E6D68C}" srcOrd="0" destOrd="0" presId="urn:microsoft.com/office/officeart/2005/8/layout/hierarchy1"/>
    <dgm:cxn modelId="{8D401B5A-50D0-4ABC-8D95-9EDF1B5D942F}" type="presParOf" srcId="{8D7A6C28-A56F-45D4-BE47-EE0CB0E6D68C}" destId="{D98E600F-EE76-477B-AD14-DCA5E44DD03C}" srcOrd="0" destOrd="0" presId="urn:microsoft.com/office/officeart/2005/8/layout/hierarchy1"/>
    <dgm:cxn modelId="{159A748D-48A9-4135-AE8D-6F85165AEE3E}" type="presParOf" srcId="{8D7A6C28-A56F-45D4-BE47-EE0CB0E6D68C}" destId="{338C156F-A978-4BCA-B565-6AD12BA5A9F9}" srcOrd="1" destOrd="0" presId="urn:microsoft.com/office/officeart/2005/8/layout/hierarchy1"/>
    <dgm:cxn modelId="{920B67D8-564B-491C-84D3-1F576866E8EA}" type="presParOf" srcId="{09B978E9-34C5-4A25-ABF3-5AEC33644888}" destId="{E4279576-E9EC-4C33-ABB4-46EF53F17825}" srcOrd="1" destOrd="0" presId="urn:microsoft.com/office/officeart/2005/8/layout/hierarchy1"/>
    <dgm:cxn modelId="{66CB8CE5-79D4-4817-B00F-9C3C05513660}" type="presParOf" srcId="{A8F2F11E-B872-F749-A4B9-CDB6E09A47F3}" destId="{C90CCCE6-0878-4C76-B7C1-87A82F2BB1AF}" srcOrd="4" destOrd="0" presId="urn:microsoft.com/office/officeart/2005/8/layout/hierarchy1"/>
    <dgm:cxn modelId="{ACD1DB82-4213-4FD6-8D41-82B2987450FE}" type="presParOf" srcId="{A8F2F11E-B872-F749-A4B9-CDB6E09A47F3}" destId="{D206A7CC-1A71-4F1B-8805-C895713C4CA0}" srcOrd="5" destOrd="0" presId="urn:microsoft.com/office/officeart/2005/8/layout/hierarchy1"/>
    <dgm:cxn modelId="{B791173C-2145-41D8-9752-1D13C27C0000}" type="presParOf" srcId="{D206A7CC-1A71-4F1B-8805-C895713C4CA0}" destId="{D0FA3B9A-0A2A-4CDE-B6F0-BFAF9FB0207C}" srcOrd="0" destOrd="0" presId="urn:microsoft.com/office/officeart/2005/8/layout/hierarchy1"/>
    <dgm:cxn modelId="{B5D4F295-BD47-4612-8082-60DE6275D3F6}" type="presParOf" srcId="{D0FA3B9A-0A2A-4CDE-B6F0-BFAF9FB0207C}" destId="{43014D13-B3C7-4160-830B-455817A10B46}" srcOrd="0" destOrd="0" presId="urn:microsoft.com/office/officeart/2005/8/layout/hierarchy1"/>
    <dgm:cxn modelId="{341A35D8-B87F-4C3B-A61C-E0055E054482}" type="presParOf" srcId="{D0FA3B9A-0A2A-4CDE-B6F0-BFAF9FB0207C}" destId="{0C9FD589-8EE9-4800-8B52-4EA2BDC9AF5E}" srcOrd="1" destOrd="0" presId="urn:microsoft.com/office/officeart/2005/8/layout/hierarchy1"/>
    <dgm:cxn modelId="{80709757-F335-4F4D-9F3D-C0B3FC125ABA}" type="presParOf" srcId="{D206A7CC-1A71-4F1B-8805-C895713C4CA0}" destId="{F065EF60-0D2C-4CCB-8568-CDBCFB30D784}" srcOrd="1" destOrd="0" presId="urn:microsoft.com/office/officeart/2005/8/layout/hierarchy1"/>
    <dgm:cxn modelId="{BD2476DC-CE9A-4101-B320-58B0A249BEC1}" type="presParOf" srcId="{F065EF60-0D2C-4CCB-8568-CDBCFB30D784}" destId="{E7392041-2685-4A05-8EA0-A47F7A2A6207}" srcOrd="0" destOrd="0" presId="urn:microsoft.com/office/officeart/2005/8/layout/hierarchy1"/>
    <dgm:cxn modelId="{B4EF27E3-5F0C-4DB1-93AC-90065AEC1E1A}" type="presParOf" srcId="{F065EF60-0D2C-4CCB-8568-CDBCFB30D784}" destId="{D9121DC0-0C41-4EFC-BBD4-475FA97BF486}" srcOrd="1" destOrd="0" presId="urn:microsoft.com/office/officeart/2005/8/layout/hierarchy1"/>
    <dgm:cxn modelId="{E9D56CE7-FCA5-4CEC-A344-1FDE73768F1A}" type="presParOf" srcId="{D9121DC0-0C41-4EFC-BBD4-475FA97BF486}" destId="{38AF8527-0CAF-493B-BC1E-3254CD41998D}" srcOrd="0" destOrd="0" presId="urn:microsoft.com/office/officeart/2005/8/layout/hierarchy1"/>
    <dgm:cxn modelId="{53D628EC-79BB-4AA7-822C-1F637FE361F1}" type="presParOf" srcId="{38AF8527-0CAF-493B-BC1E-3254CD41998D}" destId="{A9BA0F97-3F0A-48EC-8951-D9C7E330A891}" srcOrd="0" destOrd="0" presId="urn:microsoft.com/office/officeart/2005/8/layout/hierarchy1"/>
    <dgm:cxn modelId="{33E6E164-D259-4159-880F-2586F2282F29}" type="presParOf" srcId="{38AF8527-0CAF-493B-BC1E-3254CD41998D}" destId="{9755EFD0-7247-41D4-B362-0F0695E02736}" srcOrd="1" destOrd="0" presId="urn:microsoft.com/office/officeart/2005/8/layout/hierarchy1"/>
    <dgm:cxn modelId="{BAE2C7C0-B21E-4540-97C2-54C6E682D459}" type="presParOf" srcId="{D9121DC0-0C41-4EFC-BBD4-475FA97BF486}" destId="{D23DE7BD-36AB-458B-A3D0-56490DE696CE}" srcOrd="1" destOrd="0" presId="urn:microsoft.com/office/officeart/2005/8/layout/hierarchy1"/>
    <dgm:cxn modelId="{173343C9-8D68-49BD-A138-120A92D888F7}" type="presParOf" srcId="{D23DE7BD-36AB-458B-A3D0-56490DE696CE}" destId="{F892D81C-EC16-4F9D-8239-EA91038F7B0B}" srcOrd="0" destOrd="0" presId="urn:microsoft.com/office/officeart/2005/8/layout/hierarchy1"/>
    <dgm:cxn modelId="{8A26A567-CB50-44E5-938D-16145262AE57}" type="presParOf" srcId="{D23DE7BD-36AB-458B-A3D0-56490DE696CE}" destId="{1455F67E-74FD-46B8-86E2-88E0A19E4660}" srcOrd="1" destOrd="0" presId="urn:microsoft.com/office/officeart/2005/8/layout/hierarchy1"/>
    <dgm:cxn modelId="{77A9358E-7167-4BE9-8C69-05BA0174372A}" type="presParOf" srcId="{1455F67E-74FD-46B8-86E2-88E0A19E4660}" destId="{5966A599-15E1-482C-946C-ED7B693F57C5}" srcOrd="0" destOrd="0" presId="urn:microsoft.com/office/officeart/2005/8/layout/hierarchy1"/>
    <dgm:cxn modelId="{61AF4573-5DD0-4EC5-BF47-45FF34EAFC82}" type="presParOf" srcId="{5966A599-15E1-482C-946C-ED7B693F57C5}" destId="{AF7C075E-69FD-465A-B95F-907EE490966A}" srcOrd="0" destOrd="0" presId="urn:microsoft.com/office/officeart/2005/8/layout/hierarchy1"/>
    <dgm:cxn modelId="{1BC09252-FC76-4528-96F8-8ABFA5CA0E4E}" type="presParOf" srcId="{5966A599-15E1-482C-946C-ED7B693F57C5}" destId="{32C25550-2715-4212-BBF4-24AA247A3946}" srcOrd="1" destOrd="0" presId="urn:microsoft.com/office/officeart/2005/8/layout/hierarchy1"/>
    <dgm:cxn modelId="{4DC31917-02C2-444F-A658-F421E9460D1B}" type="presParOf" srcId="{1455F67E-74FD-46B8-86E2-88E0A19E4660}" destId="{21A6440F-8967-429A-95D8-507BEF5A0691}" srcOrd="1" destOrd="0" presId="urn:microsoft.com/office/officeart/2005/8/layout/hierarchy1"/>
    <dgm:cxn modelId="{EDA212D8-E7A5-45E5-A4CB-43754C6B72C7}" type="presParOf" srcId="{F065EF60-0D2C-4CCB-8568-CDBCFB30D784}" destId="{A7448281-A2EA-4D12-B86E-F23EFB86B90B}" srcOrd="2" destOrd="0" presId="urn:microsoft.com/office/officeart/2005/8/layout/hierarchy1"/>
    <dgm:cxn modelId="{F0010BA2-052F-44B1-923F-A94BB18C1BD1}" type="presParOf" srcId="{F065EF60-0D2C-4CCB-8568-CDBCFB30D784}" destId="{648FE1C6-0555-45A1-8AC7-7D6374107375}" srcOrd="3" destOrd="0" presId="urn:microsoft.com/office/officeart/2005/8/layout/hierarchy1"/>
    <dgm:cxn modelId="{43012569-FF82-489A-BA8E-C66E0AF91911}" type="presParOf" srcId="{648FE1C6-0555-45A1-8AC7-7D6374107375}" destId="{14C74E49-8C59-4CD0-B431-97FD0E788907}" srcOrd="0" destOrd="0" presId="urn:microsoft.com/office/officeart/2005/8/layout/hierarchy1"/>
    <dgm:cxn modelId="{C90ACA48-0170-4686-B017-6A91259636BB}" type="presParOf" srcId="{14C74E49-8C59-4CD0-B431-97FD0E788907}" destId="{E1DD39B9-17B2-49B9-BE11-E901C619E395}" srcOrd="0" destOrd="0" presId="urn:microsoft.com/office/officeart/2005/8/layout/hierarchy1"/>
    <dgm:cxn modelId="{B866A2D0-7AFB-44E6-BA25-13297F47BE9E}" type="presParOf" srcId="{14C74E49-8C59-4CD0-B431-97FD0E788907}" destId="{E3666A08-4BDE-4437-9FF9-312FADF6E905}" srcOrd="1" destOrd="0" presId="urn:microsoft.com/office/officeart/2005/8/layout/hierarchy1"/>
    <dgm:cxn modelId="{2B4D9526-055D-4562-8541-532713A244BC}" type="presParOf" srcId="{648FE1C6-0555-45A1-8AC7-7D6374107375}" destId="{29CDBB6D-0195-492B-9C00-D96BA0CDE076}" srcOrd="1" destOrd="0" presId="urn:microsoft.com/office/officeart/2005/8/layout/hierarchy1"/>
    <dgm:cxn modelId="{8FB12480-A725-47C7-BC10-2973BC92C0C9}" type="presParOf" srcId="{29CDBB6D-0195-492B-9C00-D96BA0CDE076}" destId="{4AD84983-418D-43A4-AC43-63148A94C11D}" srcOrd="0" destOrd="0" presId="urn:microsoft.com/office/officeart/2005/8/layout/hierarchy1"/>
    <dgm:cxn modelId="{B871FB6C-F5CA-4781-9EEB-8D263915465F}" type="presParOf" srcId="{29CDBB6D-0195-492B-9C00-D96BA0CDE076}" destId="{BC328305-B366-4B73-9EE5-4F055388BA84}" srcOrd="1" destOrd="0" presId="urn:microsoft.com/office/officeart/2005/8/layout/hierarchy1"/>
    <dgm:cxn modelId="{8759D52B-726E-4C64-B2C4-61E93982F61E}" type="presParOf" srcId="{BC328305-B366-4B73-9EE5-4F055388BA84}" destId="{EE4710FE-679A-43A9-9A4E-33F06C20874D}" srcOrd="0" destOrd="0" presId="urn:microsoft.com/office/officeart/2005/8/layout/hierarchy1"/>
    <dgm:cxn modelId="{DE48FBDA-F26F-4DBE-AAEC-EE64EDA12A80}" type="presParOf" srcId="{EE4710FE-679A-43A9-9A4E-33F06C20874D}" destId="{703D13C5-F048-4B5F-9725-AF9DE7A3C796}" srcOrd="0" destOrd="0" presId="urn:microsoft.com/office/officeart/2005/8/layout/hierarchy1"/>
    <dgm:cxn modelId="{14BE795F-DD0F-4BF7-9446-39F131BD445B}" type="presParOf" srcId="{EE4710FE-679A-43A9-9A4E-33F06C20874D}" destId="{4022029D-F3E2-4B7A-851D-96BDE7F304AB}" srcOrd="1" destOrd="0" presId="urn:microsoft.com/office/officeart/2005/8/layout/hierarchy1"/>
    <dgm:cxn modelId="{9BC8AD88-25F8-47F1-B346-D4B2456EE437}" type="presParOf" srcId="{BC328305-B366-4B73-9EE5-4F055388BA84}" destId="{DFFE6246-B288-47F7-B706-146B6287B0C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B44592-924C-B545-AE5A-119D70EFB5BE}" type="doc">
      <dgm:prSet loTypeId="urn:microsoft.com/office/officeart/2005/8/layout/hierarchy1" loCatId="" qsTypeId="urn:microsoft.com/office/officeart/2005/8/quickstyle/3d2" qsCatId="3D" csTypeId="urn:microsoft.com/office/officeart/2005/8/colors/accent1_2" csCatId="accent1" phldr="1"/>
      <dgm:spPr/>
      <dgm:t>
        <a:bodyPr/>
        <a:lstStyle/>
        <a:p>
          <a:endParaRPr lang="en-US"/>
        </a:p>
      </dgm:t>
    </dgm:pt>
    <dgm:pt modelId="{77348988-F548-DD46-A1DA-E4A5637AE3F7}">
      <dgm:prSet phldrT="[Text]" custT="1"/>
      <dgm:spPr/>
      <dgm:t>
        <a:bodyPr/>
        <a:lstStyle/>
        <a:p>
          <a:r>
            <a:rPr lang="en-US" sz="1400" dirty="0" smtClean="0"/>
            <a:t>NARROW QRS COMPLEX TACHYCARDIA</a:t>
          </a:r>
          <a:endParaRPr lang="en-US" sz="1400" dirty="0"/>
        </a:p>
      </dgm:t>
    </dgm:pt>
    <dgm:pt modelId="{5F6AEF15-5AD5-2F49-9639-6031CB0D3248}" type="parTrans" cxnId="{3CDB8BEB-88AB-A74F-AD59-9FB577F144B3}">
      <dgm:prSet/>
      <dgm:spPr/>
      <dgm:t>
        <a:bodyPr/>
        <a:lstStyle/>
        <a:p>
          <a:endParaRPr lang="en-US"/>
        </a:p>
      </dgm:t>
    </dgm:pt>
    <dgm:pt modelId="{BCC31BFC-6661-E44E-B2F5-C7E81E73F3FE}" type="sibTrans" cxnId="{3CDB8BEB-88AB-A74F-AD59-9FB577F144B3}">
      <dgm:prSet/>
      <dgm:spPr/>
      <dgm:t>
        <a:bodyPr/>
        <a:lstStyle/>
        <a:p>
          <a:endParaRPr lang="en-US"/>
        </a:p>
      </dgm:t>
    </dgm:pt>
    <dgm:pt modelId="{6CB2514B-EF84-4843-8964-A8873C37CA49}">
      <dgm:prSet phldrT="[Text]" custT="1"/>
      <dgm:spPr/>
      <dgm:t>
        <a:bodyPr/>
        <a:lstStyle/>
        <a:p>
          <a:r>
            <a:rPr lang="en-US" sz="1400" dirty="0" smtClean="0"/>
            <a:t>VISIBLE P WAVE </a:t>
          </a:r>
          <a:endParaRPr lang="en-US" sz="1400" dirty="0"/>
        </a:p>
      </dgm:t>
    </dgm:pt>
    <dgm:pt modelId="{CAF89CC0-9EEB-0C47-9D14-7A13A826CE66}" type="parTrans" cxnId="{237475F5-3573-254A-841C-E194C7C6C4BA}">
      <dgm:prSet/>
      <dgm:spPr/>
      <dgm:t>
        <a:bodyPr/>
        <a:lstStyle/>
        <a:p>
          <a:endParaRPr lang="en-US"/>
        </a:p>
      </dgm:t>
    </dgm:pt>
    <dgm:pt modelId="{8A103E03-CEE0-F045-8871-A25E60854BA2}" type="sibTrans" cxnId="{237475F5-3573-254A-841C-E194C7C6C4BA}">
      <dgm:prSet/>
      <dgm:spPr/>
      <dgm:t>
        <a:bodyPr/>
        <a:lstStyle/>
        <a:p>
          <a:endParaRPr lang="en-US"/>
        </a:p>
      </dgm:t>
    </dgm:pt>
    <dgm:pt modelId="{53223EA5-4086-4447-9A64-9DBC30F3EBC6}">
      <dgm:prSet custT="1"/>
      <dgm:spPr/>
      <dgm:t>
        <a:bodyPr/>
        <a:lstStyle/>
        <a:p>
          <a:pPr algn="l">
            <a:buFont typeface="Arial" panose="020B0604020202020204" pitchFamily="34" charset="0"/>
            <a:buNone/>
          </a:pPr>
          <a:r>
            <a:rPr lang="en-US" sz="1400" dirty="0" smtClean="0"/>
            <a:t>ATRIAL RATE   &gt;  VENTRICULAR RATE </a:t>
          </a:r>
          <a:endParaRPr lang="en-US" sz="1400" dirty="0"/>
        </a:p>
      </dgm:t>
    </dgm:pt>
    <dgm:pt modelId="{9BB69D2F-23A3-A947-A6DD-6B94135C0D41}" type="parTrans" cxnId="{FFB5454C-56C9-0141-A243-B5891CC964C6}">
      <dgm:prSet/>
      <dgm:spPr/>
      <dgm:t>
        <a:bodyPr/>
        <a:lstStyle/>
        <a:p>
          <a:endParaRPr lang="en-US"/>
        </a:p>
      </dgm:t>
    </dgm:pt>
    <dgm:pt modelId="{A21682E5-C32B-C444-9003-FD916D0B43DC}" type="sibTrans" cxnId="{FFB5454C-56C9-0141-A243-B5891CC964C6}">
      <dgm:prSet/>
      <dgm:spPr/>
      <dgm:t>
        <a:bodyPr/>
        <a:lstStyle/>
        <a:p>
          <a:endParaRPr lang="en-US"/>
        </a:p>
      </dgm:t>
    </dgm:pt>
    <dgm:pt modelId="{7C12C7B7-E7A3-49E1-A05C-0BF68F866046}">
      <dgm:prSet custT="1"/>
      <dgm:spPr/>
      <dgm:t>
        <a:bodyPr/>
        <a:lstStyle/>
        <a:p>
          <a:r>
            <a:rPr lang="en-US" sz="1400" dirty="0" smtClean="0"/>
            <a:t>ATRIAL FLUTTER </a:t>
          </a:r>
        </a:p>
        <a:p>
          <a:r>
            <a:rPr lang="en-US" sz="1400" dirty="0" smtClean="0"/>
            <a:t>ATRIAL TACHYCARDIA </a:t>
          </a:r>
        </a:p>
        <a:p>
          <a:r>
            <a:rPr lang="en-US" sz="600" dirty="0" smtClean="0"/>
            <a:t> </a:t>
          </a:r>
          <a:endParaRPr lang="en-US" sz="600" dirty="0"/>
        </a:p>
      </dgm:t>
    </dgm:pt>
    <dgm:pt modelId="{997AFE49-6E37-40BB-83D1-66FB0DCAE3F3}" type="parTrans" cxnId="{31FDFD48-E883-4059-A232-DC2C7029504E}">
      <dgm:prSet/>
      <dgm:spPr/>
      <dgm:t>
        <a:bodyPr/>
        <a:lstStyle/>
        <a:p>
          <a:endParaRPr lang="en-US"/>
        </a:p>
      </dgm:t>
    </dgm:pt>
    <dgm:pt modelId="{40E0D3AC-F79C-4EC2-970D-FAD9531D9E12}" type="sibTrans" cxnId="{31FDFD48-E883-4059-A232-DC2C7029504E}">
      <dgm:prSet/>
      <dgm:spPr/>
      <dgm:t>
        <a:bodyPr/>
        <a:lstStyle/>
        <a:p>
          <a:endParaRPr lang="en-US"/>
        </a:p>
      </dgm:t>
    </dgm:pt>
    <dgm:pt modelId="{B128A4B0-702B-47B0-B1F6-B50B58CA9E95}">
      <dgm:prSet custT="1"/>
      <dgm:spPr/>
      <dgm:t>
        <a:bodyPr/>
        <a:lstStyle/>
        <a:p>
          <a:r>
            <a:rPr lang="en-US" sz="1200" dirty="0" smtClean="0"/>
            <a:t>ATRIAL FIBRILLATION</a:t>
          </a:r>
        </a:p>
        <a:p>
          <a:r>
            <a:rPr lang="en-US" sz="1200" dirty="0" smtClean="0"/>
            <a:t>ATRIAL FLUTTER OR AT WITH VARIABLE CONDUCTION</a:t>
          </a:r>
        </a:p>
        <a:p>
          <a:r>
            <a:rPr lang="en-US" sz="1200" dirty="0" smtClean="0"/>
            <a:t>MAT </a:t>
          </a:r>
        </a:p>
      </dgm:t>
    </dgm:pt>
    <dgm:pt modelId="{02BEB1B9-FD96-4442-9EC8-8102BFB03CD1}" type="parTrans" cxnId="{8E665846-1DA9-499C-BCE1-ACCAC8C7C832}">
      <dgm:prSet/>
      <dgm:spPr/>
      <dgm:t>
        <a:bodyPr/>
        <a:lstStyle/>
        <a:p>
          <a:endParaRPr lang="en-US"/>
        </a:p>
      </dgm:t>
    </dgm:pt>
    <dgm:pt modelId="{2438D2DC-AD75-4D9E-B21C-F3E412DDA1C8}" type="sibTrans" cxnId="{8E665846-1DA9-499C-BCE1-ACCAC8C7C832}">
      <dgm:prSet/>
      <dgm:spPr/>
      <dgm:t>
        <a:bodyPr/>
        <a:lstStyle/>
        <a:p>
          <a:endParaRPr lang="en-US"/>
        </a:p>
      </dgm:t>
    </dgm:pt>
    <dgm:pt modelId="{2E02FA6E-73F7-4033-8525-5BD6187B6B03}">
      <dgm:prSet custT="1"/>
      <dgm:spPr/>
      <dgm:t>
        <a:bodyPr/>
        <a:lstStyle/>
        <a:p>
          <a:r>
            <a:rPr lang="en-US" sz="1400" dirty="0" smtClean="0"/>
            <a:t>ANALYZE RP INTERVAL </a:t>
          </a:r>
          <a:endParaRPr lang="en-US" sz="1400" dirty="0"/>
        </a:p>
      </dgm:t>
    </dgm:pt>
    <dgm:pt modelId="{113B98F4-1578-4516-83C7-D56C707B3B54}" type="parTrans" cxnId="{8C796F43-B194-429C-BB4F-11A1D45E89A6}">
      <dgm:prSet/>
      <dgm:spPr/>
      <dgm:t>
        <a:bodyPr/>
        <a:lstStyle/>
        <a:p>
          <a:endParaRPr lang="en-US"/>
        </a:p>
      </dgm:t>
    </dgm:pt>
    <dgm:pt modelId="{2969130F-D6EA-42EE-9F5E-1DF4B388D417}" type="sibTrans" cxnId="{8C796F43-B194-429C-BB4F-11A1D45E89A6}">
      <dgm:prSet/>
      <dgm:spPr/>
      <dgm:t>
        <a:bodyPr/>
        <a:lstStyle/>
        <a:p>
          <a:endParaRPr lang="en-US"/>
        </a:p>
      </dgm:t>
    </dgm:pt>
    <dgm:pt modelId="{A7001D25-046C-4948-A4EA-92564B202F47}">
      <dgm:prSet custT="1"/>
      <dgm:spPr/>
      <dgm:t>
        <a:bodyPr/>
        <a:lstStyle/>
        <a:p>
          <a:r>
            <a:rPr lang="en-US" sz="1200" dirty="0" smtClean="0"/>
            <a:t>SHORT RP (SHORTER THAN PR INTERVAL )</a:t>
          </a:r>
          <a:endParaRPr lang="en-US" sz="1200" dirty="0"/>
        </a:p>
      </dgm:t>
    </dgm:pt>
    <dgm:pt modelId="{065D5687-4B9C-4B1B-BDB6-92D493404CBD}" type="parTrans" cxnId="{2A0CB45F-0527-4187-A790-AFD8A68EC42D}">
      <dgm:prSet/>
      <dgm:spPr/>
      <dgm:t>
        <a:bodyPr/>
        <a:lstStyle/>
        <a:p>
          <a:endParaRPr lang="en-US"/>
        </a:p>
      </dgm:t>
    </dgm:pt>
    <dgm:pt modelId="{5130FAA0-E5CA-4A70-A9B3-5BF0EC9F1D74}" type="sibTrans" cxnId="{2A0CB45F-0527-4187-A790-AFD8A68EC42D}">
      <dgm:prSet/>
      <dgm:spPr/>
      <dgm:t>
        <a:bodyPr/>
        <a:lstStyle/>
        <a:p>
          <a:endParaRPr lang="en-US"/>
        </a:p>
      </dgm:t>
    </dgm:pt>
    <dgm:pt modelId="{E41814E2-6C70-43FE-BA0E-C4AB52D701D0}">
      <dgm:prSet custT="1"/>
      <dgm:spPr/>
      <dgm:t>
        <a:bodyPr/>
        <a:lstStyle/>
        <a:p>
          <a:r>
            <a:rPr lang="en-US" sz="1200" dirty="0" smtClean="0"/>
            <a:t>LONG(RP LONGER THAN PR INTERVAL )</a:t>
          </a:r>
          <a:endParaRPr lang="en-US" sz="1200" dirty="0"/>
        </a:p>
      </dgm:t>
    </dgm:pt>
    <dgm:pt modelId="{8B43381D-E150-4EF3-9DDE-ACB0A9AD04FD}" type="parTrans" cxnId="{332A1E38-300F-4173-9A8A-8AB7D5ACA72F}">
      <dgm:prSet/>
      <dgm:spPr/>
      <dgm:t>
        <a:bodyPr/>
        <a:lstStyle/>
        <a:p>
          <a:endParaRPr lang="en-US"/>
        </a:p>
      </dgm:t>
    </dgm:pt>
    <dgm:pt modelId="{DB3EB636-C9BF-4DD1-AFDE-103D041A8D8D}" type="sibTrans" cxnId="{332A1E38-300F-4173-9A8A-8AB7D5ACA72F}">
      <dgm:prSet/>
      <dgm:spPr/>
      <dgm:t>
        <a:bodyPr/>
        <a:lstStyle/>
        <a:p>
          <a:endParaRPr lang="en-US"/>
        </a:p>
      </dgm:t>
    </dgm:pt>
    <dgm:pt modelId="{31935496-0603-456B-9EC1-1EBD9A9DFAF2}">
      <dgm:prSet custT="1"/>
      <dgm:spPr/>
      <dgm:t>
        <a:bodyPr/>
        <a:lstStyle/>
        <a:p>
          <a:r>
            <a:rPr lang="en-US" sz="1400" dirty="0" smtClean="0"/>
            <a:t>RP &lt;   70 MS</a:t>
          </a:r>
          <a:endParaRPr lang="en-US" sz="1400" dirty="0"/>
        </a:p>
      </dgm:t>
    </dgm:pt>
    <dgm:pt modelId="{F564505C-59EC-4DF9-9695-663AE2CC0E4D}" type="parTrans" cxnId="{54095C94-221F-4368-B3A2-02CFB9199E26}">
      <dgm:prSet/>
      <dgm:spPr/>
      <dgm:t>
        <a:bodyPr/>
        <a:lstStyle/>
        <a:p>
          <a:endParaRPr lang="en-US"/>
        </a:p>
      </dgm:t>
    </dgm:pt>
    <dgm:pt modelId="{508AA04E-7C52-4691-B171-4B770FA69E03}" type="sibTrans" cxnId="{54095C94-221F-4368-B3A2-02CFB9199E26}">
      <dgm:prSet/>
      <dgm:spPr/>
      <dgm:t>
        <a:bodyPr/>
        <a:lstStyle/>
        <a:p>
          <a:endParaRPr lang="en-US"/>
        </a:p>
      </dgm:t>
    </dgm:pt>
    <dgm:pt modelId="{A0A2AAAB-7CA6-4E7C-A7B0-0536CCEE36F3}">
      <dgm:prSet custT="1"/>
      <dgm:spPr/>
      <dgm:t>
        <a:bodyPr/>
        <a:lstStyle/>
        <a:p>
          <a:r>
            <a:rPr lang="en-US" sz="1400" dirty="0" smtClean="0"/>
            <a:t>RP</a:t>
          </a:r>
          <a:r>
            <a:rPr lang="en-US" sz="600" dirty="0" smtClean="0"/>
            <a:t> </a:t>
          </a:r>
          <a:r>
            <a:rPr lang="en-US" sz="1400" dirty="0" smtClean="0"/>
            <a:t>&gt;   70 MS</a:t>
          </a:r>
          <a:endParaRPr lang="en-US" sz="1400" dirty="0"/>
        </a:p>
      </dgm:t>
    </dgm:pt>
    <dgm:pt modelId="{D29E3A25-8D6F-47EC-8031-C850D6E925E5}" type="parTrans" cxnId="{5EFA9FE4-C765-4EF8-8DD2-5F8487EE6C47}">
      <dgm:prSet/>
      <dgm:spPr/>
      <dgm:t>
        <a:bodyPr/>
        <a:lstStyle/>
        <a:p>
          <a:endParaRPr lang="en-US"/>
        </a:p>
      </dgm:t>
    </dgm:pt>
    <dgm:pt modelId="{8EBFFA71-1664-44FE-AE3A-E450A34918D8}" type="sibTrans" cxnId="{5EFA9FE4-C765-4EF8-8DD2-5F8487EE6C47}">
      <dgm:prSet/>
      <dgm:spPr/>
      <dgm:t>
        <a:bodyPr/>
        <a:lstStyle/>
        <a:p>
          <a:endParaRPr lang="en-US"/>
        </a:p>
      </dgm:t>
    </dgm:pt>
    <dgm:pt modelId="{3451F9F1-F10D-40D7-9F03-5FFBC974FC47}">
      <dgm:prSet custT="1"/>
      <dgm:spPr/>
      <dgm:t>
        <a:bodyPr/>
        <a:lstStyle/>
        <a:p>
          <a:r>
            <a:rPr lang="en-US" sz="1400" b="1" dirty="0" smtClean="0"/>
            <a:t>ATRIAL TACHYCARDIA </a:t>
          </a:r>
        </a:p>
        <a:p>
          <a:r>
            <a:rPr lang="en-US" sz="1400" b="1" dirty="0" smtClean="0"/>
            <a:t>PJRT</a:t>
          </a:r>
        </a:p>
        <a:p>
          <a:r>
            <a:rPr lang="en-US" sz="1400" b="1" dirty="0" smtClean="0"/>
            <a:t>ATYPICAL AVNRT</a:t>
          </a:r>
        </a:p>
        <a:p>
          <a:endParaRPr lang="en-US" sz="1400" dirty="0"/>
        </a:p>
      </dgm:t>
    </dgm:pt>
    <dgm:pt modelId="{A0994A3B-CB5D-4F4E-B9D4-2C7E84DB4E2E}" type="parTrans" cxnId="{DDB4A4B6-4539-4A32-A02E-2C112E36CB6E}">
      <dgm:prSet/>
      <dgm:spPr/>
      <dgm:t>
        <a:bodyPr/>
        <a:lstStyle/>
        <a:p>
          <a:endParaRPr lang="en-US"/>
        </a:p>
      </dgm:t>
    </dgm:pt>
    <dgm:pt modelId="{369C92F6-28CB-451D-A84F-C22976821D62}" type="sibTrans" cxnId="{DDB4A4B6-4539-4A32-A02E-2C112E36CB6E}">
      <dgm:prSet/>
      <dgm:spPr/>
      <dgm:t>
        <a:bodyPr/>
        <a:lstStyle/>
        <a:p>
          <a:endParaRPr lang="en-US"/>
        </a:p>
      </dgm:t>
    </dgm:pt>
    <dgm:pt modelId="{9B390E5F-C384-4FF7-AED5-BB2743FA934B}">
      <dgm:prSet custT="1"/>
      <dgm:spPr/>
      <dgm:t>
        <a:bodyPr/>
        <a:lstStyle/>
        <a:p>
          <a:r>
            <a:rPr lang="en-US" sz="1400" b="1" dirty="0" smtClean="0"/>
            <a:t>AVNRRT</a:t>
          </a:r>
          <a:endParaRPr lang="en-US" sz="1400" b="1" dirty="0"/>
        </a:p>
      </dgm:t>
    </dgm:pt>
    <dgm:pt modelId="{FF2BF86F-2987-4463-9F07-533ED75B17F8}" type="parTrans" cxnId="{4D03C280-EC26-46D0-AA3E-11FD84F8DE82}">
      <dgm:prSet/>
      <dgm:spPr/>
      <dgm:t>
        <a:bodyPr/>
        <a:lstStyle/>
        <a:p>
          <a:endParaRPr lang="en-US"/>
        </a:p>
      </dgm:t>
    </dgm:pt>
    <dgm:pt modelId="{615099A9-75EF-49E8-A878-5E5B56E14C95}" type="sibTrans" cxnId="{4D03C280-EC26-46D0-AA3E-11FD84F8DE82}">
      <dgm:prSet/>
      <dgm:spPr/>
      <dgm:t>
        <a:bodyPr/>
        <a:lstStyle/>
        <a:p>
          <a:endParaRPr lang="en-US"/>
        </a:p>
      </dgm:t>
    </dgm:pt>
    <dgm:pt modelId="{F3490E2D-E1E0-4564-B095-68E68456C02F}">
      <dgm:prSet custT="1"/>
      <dgm:spPr/>
      <dgm:t>
        <a:bodyPr/>
        <a:lstStyle/>
        <a:p>
          <a:r>
            <a:rPr lang="en-US" sz="1400" b="1" dirty="0" smtClean="0"/>
            <a:t>AVRT</a:t>
          </a:r>
        </a:p>
        <a:p>
          <a:r>
            <a:rPr lang="en-US" sz="1400" dirty="0" smtClean="0"/>
            <a:t>AVNRT</a:t>
          </a:r>
        </a:p>
        <a:p>
          <a:r>
            <a:rPr lang="en-US" sz="1400" dirty="0" smtClean="0"/>
            <a:t>AT</a:t>
          </a:r>
          <a:endParaRPr lang="en-US" sz="1400" dirty="0"/>
        </a:p>
      </dgm:t>
    </dgm:pt>
    <dgm:pt modelId="{30BABB51-50CF-4092-88A4-3E5ECC51AC27}" type="parTrans" cxnId="{52747FB0-2BB7-4D51-8377-80C385D31F5E}">
      <dgm:prSet/>
      <dgm:spPr/>
      <dgm:t>
        <a:bodyPr/>
        <a:lstStyle/>
        <a:p>
          <a:endParaRPr lang="en-US"/>
        </a:p>
      </dgm:t>
    </dgm:pt>
    <dgm:pt modelId="{DE1B2ADF-228C-4F86-BB29-59BB50FEDC4E}" type="sibTrans" cxnId="{52747FB0-2BB7-4D51-8377-80C385D31F5E}">
      <dgm:prSet/>
      <dgm:spPr/>
      <dgm:t>
        <a:bodyPr/>
        <a:lstStyle/>
        <a:p>
          <a:endParaRPr lang="en-US"/>
        </a:p>
      </dgm:t>
    </dgm:pt>
    <dgm:pt modelId="{260D1817-CB6B-C84B-8074-C006F12B2305}" type="pres">
      <dgm:prSet presAssocID="{F0B44592-924C-B545-AE5A-119D70EFB5BE}" presName="hierChild1" presStyleCnt="0">
        <dgm:presLayoutVars>
          <dgm:chPref val="1"/>
          <dgm:dir/>
          <dgm:animOne val="branch"/>
          <dgm:animLvl val="lvl"/>
          <dgm:resizeHandles/>
        </dgm:presLayoutVars>
      </dgm:prSet>
      <dgm:spPr/>
      <dgm:t>
        <a:bodyPr/>
        <a:lstStyle/>
        <a:p>
          <a:endParaRPr lang="en-US"/>
        </a:p>
      </dgm:t>
    </dgm:pt>
    <dgm:pt modelId="{0B2C1707-A2D5-7F48-9B53-0F2DF765D82B}" type="pres">
      <dgm:prSet presAssocID="{77348988-F548-DD46-A1DA-E4A5637AE3F7}" presName="hierRoot1" presStyleCnt="0"/>
      <dgm:spPr/>
      <dgm:t>
        <a:bodyPr/>
        <a:lstStyle/>
        <a:p>
          <a:endParaRPr lang="en-US"/>
        </a:p>
      </dgm:t>
    </dgm:pt>
    <dgm:pt modelId="{25C18307-C0F9-4B46-8460-B5004BCE4158}" type="pres">
      <dgm:prSet presAssocID="{77348988-F548-DD46-A1DA-E4A5637AE3F7}" presName="composite" presStyleCnt="0"/>
      <dgm:spPr/>
      <dgm:t>
        <a:bodyPr/>
        <a:lstStyle/>
        <a:p>
          <a:endParaRPr lang="en-US"/>
        </a:p>
      </dgm:t>
    </dgm:pt>
    <dgm:pt modelId="{00D2585C-9DF5-8C47-BACC-49FC5B8A42F0}" type="pres">
      <dgm:prSet presAssocID="{77348988-F548-DD46-A1DA-E4A5637AE3F7}" presName="background" presStyleLbl="node0" presStyleIdx="0" presStyleCnt="1"/>
      <dgm:spPr/>
      <dgm:t>
        <a:bodyPr/>
        <a:lstStyle/>
        <a:p>
          <a:endParaRPr lang="en-US"/>
        </a:p>
      </dgm:t>
    </dgm:pt>
    <dgm:pt modelId="{77BC3748-1084-B54A-B7B6-F687D8051E00}" type="pres">
      <dgm:prSet presAssocID="{77348988-F548-DD46-A1DA-E4A5637AE3F7}" presName="text" presStyleLbl="fgAcc0" presStyleIdx="0" presStyleCnt="1" custScaleX="195402" custScaleY="75586">
        <dgm:presLayoutVars>
          <dgm:chPref val="3"/>
        </dgm:presLayoutVars>
      </dgm:prSet>
      <dgm:spPr/>
      <dgm:t>
        <a:bodyPr/>
        <a:lstStyle/>
        <a:p>
          <a:endParaRPr lang="en-US"/>
        </a:p>
      </dgm:t>
    </dgm:pt>
    <dgm:pt modelId="{A8F2F11E-B872-F749-A4B9-CDB6E09A47F3}" type="pres">
      <dgm:prSet presAssocID="{77348988-F548-DD46-A1DA-E4A5637AE3F7}" presName="hierChild2" presStyleCnt="0"/>
      <dgm:spPr/>
      <dgm:t>
        <a:bodyPr/>
        <a:lstStyle/>
        <a:p>
          <a:endParaRPr lang="en-US"/>
        </a:p>
      </dgm:t>
    </dgm:pt>
    <dgm:pt modelId="{99DD1F8E-02FC-4E7D-AADB-A012BD6D5B63}" type="pres">
      <dgm:prSet presAssocID="{CAF89CC0-9EEB-0C47-9D14-7A13A826CE66}" presName="Name10" presStyleLbl="parChTrans1D2" presStyleIdx="0" presStyleCnt="2"/>
      <dgm:spPr/>
      <dgm:t>
        <a:bodyPr/>
        <a:lstStyle/>
        <a:p>
          <a:endParaRPr lang="en-US"/>
        </a:p>
      </dgm:t>
    </dgm:pt>
    <dgm:pt modelId="{D18C13CE-A836-4F7F-ABE5-1A6C4E943A70}" type="pres">
      <dgm:prSet presAssocID="{6CB2514B-EF84-4843-8964-A8873C37CA49}" presName="hierRoot2" presStyleCnt="0"/>
      <dgm:spPr/>
      <dgm:t>
        <a:bodyPr/>
        <a:lstStyle/>
        <a:p>
          <a:endParaRPr lang="en-US"/>
        </a:p>
      </dgm:t>
    </dgm:pt>
    <dgm:pt modelId="{303C8467-CEA9-4869-8095-93941BA79AFD}" type="pres">
      <dgm:prSet presAssocID="{6CB2514B-EF84-4843-8964-A8873C37CA49}" presName="composite2" presStyleCnt="0"/>
      <dgm:spPr/>
      <dgm:t>
        <a:bodyPr/>
        <a:lstStyle/>
        <a:p>
          <a:endParaRPr lang="en-US"/>
        </a:p>
      </dgm:t>
    </dgm:pt>
    <dgm:pt modelId="{8FD74EF3-5493-40ED-8876-3ABC91AA7488}" type="pres">
      <dgm:prSet presAssocID="{6CB2514B-EF84-4843-8964-A8873C37CA49}" presName="background2" presStyleLbl="node2" presStyleIdx="0" presStyleCnt="2"/>
      <dgm:spPr/>
      <dgm:t>
        <a:bodyPr/>
        <a:lstStyle/>
        <a:p>
          <a:endParaRPr lang="en-US"/>
        </a:p>
      </dgm:t>
    </dgm:pt>
    <dgm:pt modelId="{DF7DC029-D4FB-48F6-8651-B54EA659678B}" type="pres">
      <dgm:prSet presAssocID="{6CB2514B-EF84-4843-8964-A8873C37CA49}" presName="text2" presStyleLbl="fgAcc2" presStyleIdx="0" presStyleCnt="2" custLinFactNeighborX="-13957" custLinFactNeighborY="-22768">
        <dgm:presLayoutVars>
          <dgm:chPref val="3"/>
        </dgm:presLayoutVars>
      </dgm:prSet>
      <dgm:spPr/>
      <dgm:t>
        <a:bodyPr/>
        <a:lstStyle/>
        <a:p>
          <a:endParaRPr lang="en-US"/>
        </a:p>
      </dgm:t>
    </dgm:pt>
    <dgm:pt modelId="{EABC1C44-032A-4C89-9F14-0C0FF9583AAF}" type="pres">
      <dgm:prSet presAssocID="{6CB2514B-EF84-4843-8964-A8873C37CA49}" presName="hierChild3" presStyleCnt="0"/>
      <dgm:spPr/>
      <dgm:t>
        <a:bodyPr/>
        <a:lstStyle/>
        <a:p>
          <a:endParaRPr lang="en-US"/>
        </a:p>
      </dgm:t>
    </dgm:pt>
    <dgm:pt modelId="{6005CF5C-81EF-4B15-88F1-A2D39AE18F81}" type="pres">
      <dgm:prSet presAssocID="{9BB69D2F-23A3-A947-A6DD-6B94135C0D41}" presName="Name17" presStyleLbl="parChTrans1D3" presStyleIdx="0" presStyleCnt="1"/>
      <dgm:spPr/>
      <dgm:t>
        <a:bodyPr/>
        <a:lstStyle/>
        <a:p>
          <a:endParaRPr lang="en-US"/>
        </a:p>
      </dgm:t>
    </dgm:pt>
    <dgm:pt modelId="{77FCF691-5450-4E32-A7FD-940962D5F071}" type="pres">
      <dgm:prSet presAssocID="{53223EA5-4086-4447-9A64-9DBC30F3EBC6}" presName="hierRoot3" presStyleCnt="0"/>
      <dgm:spPr/>
      <dgm:t>
        <a:bodyPr/>
        <a:lstStyle/>
        <a:p>
          <a:endParaRPr lang="en-US"/>
        </a:p>
      </dgm:t>
    </dgm:pt>
    <dgm:pt modelId="{28643AD9-8BFF-4E83-864F-B7009DD52659}" type="pres">
      <dgm:prSet presAssocID="{53223EA5-4086-4447-9A64-9DBC30F3EBC6}" presName="composite3" presStyleCnt="0"/>
      <dgm:spPr/>
      <dgm:t>
        <a:bodyPr/>
        <a:lstStyle/>
        <a:p>
          <a:endParaRPr lang="en-US"/>
        </a:p>
      </dgm:t>
    </dgm:pt>
    <dgm:pt modelId="{54D20872-A32C-43E8-AC87-9FE6F612D0A5}" type="pres">
      <dgm:prSet presAssocID="{53223EA5-4086-4447-9A64-9DBC30F3EBC6}" presName="background3" presStyleLbl="node3" presStyleIdx="0" presStyleCnt="1"/>
      <dgm:spPr/>
      <dgm:t>
        <a:bodyPr/>
        <a:lstStyle/>
        <a:p>
          <a:endParaRPr lang="en-US"/>
        </a:p>
      </dgm:t>
    </dgm:pt>
    <dgm:pt modelId="{4281874F-8B06-44C4-9975-CFFC181A2063}" type="pres">
      <dgm:prSet presAssocID="{53223EA5-4086-4447-9A64-9DBC30F3EBC6}" presName="text3" presStyleLbl="fgAcc3" presStyleIdx="0" presStyleCnt="1" custScaleX="414637">
        <dgm:presLayoutVars>
          <dgm:chPref val="3"/>
        </dgm:presLayoutVars>
      </dgm:prSet>
      <dgm:spPr/>
      <dgm:t>
        <a:bodyPr/>
        <a:lstStyle/>
        <a:p>
          <a:endParaRPr lang="en-US"/>
        </a:p>
      </dgm:t>
    </dgm:pt>
    <dgm:pt modelId="{F2122629-0585-4C2F-9EB5-74AEB8E57E4B}" type="pres">
      <dgm:prSet presAssocID="{53223EA5-4086-4447-9A64-9DBC30F3EBC6}" presName="hierChild4" presStyleCnt="0"/>
      <dgm:spPr/>
      <dgm:t>
        <a:bodyPr/>
        <a:lstStyle/>
        <a:p>
          <a:endParaRPr lang="en-US"/>
        </a:p>
      </dgm:t>
    </dgm:pt>
    <dgm:pt modelId="{679D3D63-5742-438C-B2EF-98026EA8CBD9}" type="pres">
      <dgm:prSet presAssocID="{997AFE49-6E37-40BB-83D1-66FB0DCAE3F3}" presName="Name23" presStyleLbl="parChTrans1D4" presStyleIdx="0" presStyleCnt="9"/>
      <dgm:spPr/>
      <dgm:t>
        <a:bodyPr/>
        <a:lstStyle/>
        <a:p>
          <a:endParaRPr lang="en-US"/>
        </a:p>
      </dgm:t>
    </dgm:pt>
    <dgm:pt modelId="{B419F39F-96D8-4634-883D-33E37AA90B93}" type="pres">
      <dgm:prSet presAssocID="{7C12C7B7-E7A3-49E1-A05C-0BF68F866046}" presName="hierRoot4" presStyleCnt="0"/>
      <dgm:spPr/>
      <dgm:t>
        <a:bodyPr/>
        <a:lstStyle/>
        <a:p>
          <a:endParaRPr lang="en-US"/>
        </a:p>
      </dgm:t>
    </dgm:pt>
    <dgm:pt modelId="{FC867F33-9F35-4F73-9F9D-262FBF26167D}" type="pres">
      <dgm:prSet presAssocID="{7C12C7B7-E7A3-49E1-A05C-0BF68F866046}" presName="composite4" presStyleCnt="0"/>
      <dgm:spPr/>
      <dgm:t>
        <a:bodyPr/>
        <a:lstStyle/>
        <a:p>
          <a:endParaRPr lang="en-US"/>
        </a:p>
      </dgm:t>
    </dgm:pt>
    <dgm:pt modelId="{2B72EBA7-0535-43C2-8CBB-DD4569B0B501}" type="pres">
      <dgm:prSet presAssocID="{7C12C7B7-E7A3-49E1-A05C-0BF68F866046}" presName="background4" presStyleLbl="node4" presStyleIdx="0" presStyleCnt="9"/>
      <dgm:spPr/>
      <dgm:t>
        <a:bodyPr/>
        <a:lstStyle/>
        <a:p>
          <a:endParaRPr lang="en-US"/>
        </a:p>
      </dgm:t>
    </dgm:pt>
    <dgm:pt modelId="{D831852A-147C-4707-801C-1A12228D05A5}" type="pres">
      <dgm:prSet presAssocID="{7C12C7B7-E7A3-49E1-A05C-0BF68F866046}" presName="text4" presStyleLbl="fgAcc4" presStyleIdx="0" presStyleCnt="9" custScaleX="264038" custScaleY="144904" custLinFactNeighborX="4881" custLinFactNeighborY="28984">
        <dgm:presLayoutVars>
          <dgm:chPref val="3"/>
        </dgm:presLayoutVars>
      </dgm:prSet>
      <dgm:spPr/>
      <dgm:t>
        <a:bodyPr/>
        <a:lstStyle/>
        <a:p>
          <a:endParaRPr lang="en-US"/>
        </a:p>
      </dgm:t>
    </dgm:pt>
    <dgm:pt modelId="{3F61BCA4-1714-4EB1-91D9-AA0BAAEE6470}" type="pres">
      <dgm:prSet presAssocID="{7C12C7B7-E7A3-49E1-A05C-0BF68F866046}" presName="hierChild5" presStyleCnt="0"/>
      <dgm:spPr/>
      <dgm:t>
        <a:bodyPr/>
        <a:lstStyle/>
        <a:p>
          <a:endParaRPr lang="en-US"/>
        </a:p>
      </dgm:t>
    </dgm:pt>
    <dgm:pt modelId="{162DF328-9E3F-4716-9F8C-E97255D933E9}" type="pres">
      <dgm:prSet presAssocID="{113B98F4-1578-4516-83C7-D56C707B3B54}" presName="Name23" presStyleLbl="parChTrans1D4" presStyleIdx="1" presStyleCnt="9"/>
      <dgm:spPr/>
      <dgm:t>
        <a:bodyPr/>
        <a:lstStyle/>
        <a:p>
          <a:endParaRPr lang="en-US"/>
        </a:p>
      </dgm:t>
    </dgm:pt>
    <dgm:pt modelId="{7188D49D-FE5D-4655-A6E6-51858E09D436}" type="pres">
      <dgm:prSet presAssocID="{2E02FA6E-73F7-4033-8525-5BD6187B6B03}" presName="hierRoot4" presStyleCnt="0"/>
      <dgm:spPr/>
      <dgm:t>
        <a:bodyPr/>
        <a:lstStyle/>
        <a:p>
          <a:endParaRPr lang="en-US"/>
        </a:p>
      </dgm:t>
    </dgm:pt>
    <dgm:pt modelId="{28DC53BC-2872-49AB-97EB-F0C2716887DA}" type="pres">
      <dgm:prSet presAssocID="{2E02FA6E-73F7-4033-8525-5BD6187B6B03}" presName="composite4" presStyleCnt="0"/>
      <dgm:spPr/>
      <dgm:t>
        <a:bodyPr/>
        <a:lstStyle/>
        <a:p>
          <a:endParaRPr lang="en-US"/>
        </a:p>
      </dgm:t>
    </dgm:pt>
    <dgm:pt modelId="{56E5383A-8536-4619-8991-F5A873D1DE14}" type="pres">
      <dgm:prSet presAssocID="{2E02FA6E-73F7-4033-8525-5BD6187B6B03}" presName="background4" presStyleLbl="node4" presStyleIdx="1" presStyleCnt="9"/>
      <dgm:spPr/>
      <dgm:t>
        <a:bodyPr/>
        <a:lstStyle/>
        <a:p>
          <a:endParaRPr lang="en-US"/>
        </a:p>
      </dgm:t>
    </dgm:pt>
    <dgm:pt modelId="{8FAA17B5-6157-4C65-BCC4-C786E8CCC2D7}" type="pres">
      <dgm:prSet presAssocID="{2E02FA6E-73F7-4033-8525-5BD6187B6B03}" presName="text4" presStyleLbl="fgAcc4" presStyleIdx="1" presStyleCnt="9" custLinFactNeighborX="-17178" custLinFactNeighborY="23643">
        <dgm:presLayoutVars>
          <dgm:chPref val="3"/>
        </dgm:presLayoutVars>
      </dgm:prSet>
      <dgm:spPr/>
      <dgm:t>
        <a:bodyPr/>
        <a:lstStyle/>
        <a:p>
          <a:endParaRPr lang="en-US"/>
        </a:p>
      </dgm:t>
    </dgm:pt>
    <dgm:pt modelId="{7D2F853E-88C1-447A-A0D3-50F5015261BA}" type="pres">
      <dgm:prSet presAssocID="{2E02FA6E-73F7-4033-8525-5BD6187B6B03}" presName="hierChild5" presStyleCnt="0"/>
      <dgm:spPr/>
      <dgm:t>
        <a:bodyPr/>
        <a:lstStyle/>
        <a:p>
          <a:endParaRPr lang="en-US"/>
        </a:p>
      </dgm:t>
    </dgm:pt>
    <dgm:pt modelId="{5003E583-D7FB-4FB4-BDCD-C813D496C22D}" type="pres">
      <dgm:prSet presAssocID="{065D5687-4B9C-4B1B-BDB6-92D493404CBD}" presName="Name23" presStyleLbl="parChTrans1D4" presStyleIdx="2" presStyleCnt="9"/>
      <dgm:spPr/>
      <dgm:t>
        <a:bodyPr/>
        <a:lstStyle/>
        <a:p>
          <a:endParaRPr lang="en-US"/>
        </a:p>
      </dgm:t>
    </dgm:pt>
    <dgm:pt modelId="{169D5D62-0D8F-441F-9620-1C005E2887F1}" type="pres">
      <dgm:prSet presAssocID="{A7001D25-046C-4948-A4EA-92564B202F47}" presName="hierRoot4" presStyleCnt="0"/>
      <dgm:spPr/>
      <dgm:t>
        <a:bodyPr/>
        <a:lstStyle/>
        <a:p>
          <a:endParaRPr lang="en-US"/>
        </a:p>
      </dgm:t>
    </dgm:pt>
    <dgm:pt modelId="{6D14596B-BD32-4655-91F5-BF1576B5C67E}" type="pres">
      <dgm:prSet presAssocID="{A7001D25-046C-4948-A4EA-92564B202F47}" presName="composite4" presStyleCnt="0"/>
      <dgm:spPr/>
      <dgm:t>
        <a:bodyPr/>
        <a:lstStyle/>
        <a:p>
          <a:endParaRPr lang="en-US"/>
        </a:p>
      </dgm:t>
    </dgm:pt>
    <dgm:pt modelId="{B728D4FE-2378-466A-9F7A-CE3E70CC5436}" type="pres">
      <dgm:prSet presAssocID="{A7001D25-046C-4948-A4EA-92564B202F47}" presName="background4" presStyleLbl="node4" presStyleIdx="2" presStyleCnt="9"/>
      <dgm:spPr/>
      <dgm:t>
        <a:bodyPr/>
        <a:lstStyle/>
        <a:p>
          <a:endParaRPr lang="en-US"/>
        </a:p>
      </dgm:t>
    </dgm:pt>
    <dgm:pt modelId="{BE4879C5-A298-4B3A-8A33-029E3755ABB0}" type="pres">
      <dgm:prSet presAssocID="{A7001D25-046C-4948-A4EA-92564B202F47}" presName="text4" presStyleLbl="fgAcc4" presStyleIdx="2" presStyleCnt="9">
        <dgm:presLayoutVars>
          <dgm:chPref val="3"/>
        </dgm:presLayoutVars>
      </dgm:prSet>
      <dgm:spPr/>
      <dgm:t>
        <a:bodyPr/>
        <a:lstStyle/>
        <a:p>
          <a:endParaRPr lang="en-US"/>
        </a:p>
      </dgm:t>
    </dgm:pt>
    <dgm:pt modelId="{CE395838-9460-4F51-9D57-D86433ABDFC7}" type="pres">
      <dgm:prSet presAssocID="{A7001D25-046C-4948-A4EA-92564B202F47}" presName="hierChild5" presStyleCnt="0"/>
      <dgm:spPr/>
      <dgm:t>
        <a:bodyPr/>
        <a:lstStyle/>
        <a:p>
          <a:endParaRPr lang="en-US"/>
        </a:p>
      </dgm:t>
    </dgm:pt>
    <dgm:pt modelId="{E69E6E1F-353C-4839-BE3F-FA46066E291A}" type="pres">
      <dgm:prSet presAssocID="{F564505C-59EC-4DF9-9695-663AE2CC0E4D}" presName="Name23" presStyleLbl="parChTrans1D4" presStyleIdx="3" presStyleCnt="9"/>
      <dgm:spPr/>
      <dgm:t>
        <a:bodyPr/>
        <a:lstStyle/>
        <a:p>
          <a:endParaRPr lang="en-US"/>
        </a:p>
      </dgm:t>
    </dgm:pt>
    <dgm:pt modelId="{4748A08D-CE04-4E3F-927A-696E812812C3}" type="pres">
      <dgm:prSet presAssocID="{31935496-0603-456B-9EC1-1EBD9A9DFAF2}" presName="hierRoot4" presStyleCnt="0"/>
      <dgm:spPr/>
      <dgm:t>
        <a:bodyPr/>
        <a:lstStyle/>
        <a:p>
          <a:endParaRPr lang="en-US"/>
        </a:p>
      </dgm:t>
    </dgm:pt>
    <dgm:pt modelId="{685A98EB-7692-4C8E-AECB-5BFD02B445C8}" type="pres">
      <dgm:prSet presAssocID="{31935496-0603-456B-9EC1-1EBD9A9DFAF2}" presName="composite4" presStyleCnt="0"/>
      <dgm:spPr/>
      <dgm:t>
        <a:bodyPr/>
        <a:lstStyle/>
        <a:p>
          <a:endParaRPr lang="en-US"/>
        </a:p>
      </dgm:t>
    </dgm:pt>
    <dgm:pt modelId="{8E360B0E-B794-43B0-A7B1-B2A17D1EEB4E}" type="pres">
      <dgm:prSet presAssocID="{31935496-0603-456B-9EC1-1EBD9A9DFAF2}" presName="background4" presStyleLbl="node4" presStyleIdx="3" presStyleCnt="9"/>
      <dgm:spPr/>
      <dgm:t>
        <a:bodyPr/>
        <a:lstStyle/>
        <a:p>
          <a:endParaRPr lang="en-US"/>
        </a:p>
      </dgm:t>
    </dgm:pt>
    <dgm:pt modelId="{A31E5F3C-48F7-45B3-A48F-A9041AFFCB88}" type="pres">
      <dgm:prSet presAssocID="{31935496-0603-456B-9EC1-1EBD9A9DFAF2}" presName="text4" presStyleLbl="fgAcc4" presStyleIdx="3" presStyleCnt="9" custScaleX="279394">
        <dgm:presLayoutVars>
          <dgm:chPref val="3"/>
        </dgm:presLayoutVars>
      </dgm:prSet>
      <dgm:spPr/>
      <dgm:t>
        <a:bodyPr/>
        <a:lstStyle/>
        <a:p>
          <a:endParaRPr lang="en-US"/>
        </a:p>
      </dgm:t>
    </dgm:pt>
    <dgm:pt modelId="{937059E0-73BD-4095-8595-B4BDF20DAFD4}" type="pres">
      <dgm:prSet presAssocID="{31935496-0603-456B-9EC1-1EBD9A9DFAF2}" presName="hierChild5" presStyleCnt="0"/>
      <dgm:spPr/>
      <dgm:t>
        <a:bodyPr/>
        <a:lstStyle/>
        <a:p>
          <a:endParaRPr lang="en-US"/>
        </a:p>
      </dgm:t>
    </dgm:pt>
    <dgm:pt modelId="{9CF5ACEC-7F56-41B8-B9B9-D1D06F0CB2DD}" type="pres">
      <dgm:prSet presAssocID="{FF2BF86F-2987-4463-9F07-533ED75B17F8}" presName="Name23" presStyleLbl="parChTrans1D4" presStyleIdx="4" presStyleCnt="9"/>
      <dgm:spPr/>
      <dgm:t>
        <a:bodyPr/>
        <a:lstStyle/>
        <a:p>
          <a:endParaRPr lang="en-US"/>
        </a:p>
      </dgm:t>
    </dgm:pt>
    <dgm:pt modelId="{AA722032-9503-401F-8EF5-2CD53859300F}" type="pres">
      <dgm:prSet presAssocID="{9B390E5F-C384-4FF7-AED5-BB2743FA934B}" presName="hierRoot4" presStyleCnt="0"/>
      <dgm:spPr/>
      <dgm:t>
        <a:bodyPr/>
        <a:lstStyle/>
        <a:p>
          <a:endParaRPr lang="en-US"/>
        </a:p>
      </dgm:t>
    </dgm:pt>
    <dgm:pt modelId="{E6A7BD38-B014-4E05-B613-1F762717BBC3}" type="pres">
      <dgm:prSet presAssocID="{9B390E5F-C384-4FF7-AED5-BB2743FA934B}" presName="composite4" presStyleCnt="0"/>
      <dgm:spPr/>
      <dgm:t>
        <a:bodyPr/>
        <a:lstStyle/>
        <a:p>
          <a:endParaRPr lang="en-US"/>
        </a:p>
      </dgm:t>
    </dgm:pt>
    <dgm:pt modelId="{43BD04EB-F33B-44BC-9249-6AE7A6626413}" type="pres">
      <dgm:prSet presAssocID="{9B390E5F-C384-4FF7-AED5-BB2743FA934B}" presName="background4" presStyleLbl="node4" presStyleIdx="4" presStyleCnt="9"/>
      <dgm:spPr/>
      <dgm:t>
        <a:bodyPr/>
        <a:lstStyle/>
        <a:p>
          <a:endParaRPr lang="en-US"/>
        </a:p>
      </dgm:t>
    </dgm:pt>
    <dgm:pt modelId="{32738190-7B0E-4953-BC03-DCE8974350B8}" type="pres">
      <dgm:prSet presAssocID="{9B390E5F-C384-4FF7-AED5-BB2743FA934B}" presName="text4" presStyleLbl="fgAcc4" presStyleIdx="4" presStyleCnt="9">
        <dgm:presLayoutVars>
          <dgm:chPref val="3"/>
        </dgm:presLayoutVars>
      </dgm:prSet>
      <dgm:spPr/>
      <dgm:t>
        <a:bodyPr/>
        <a:lstStyle/>
        <a:p>
          <a:endParaRPr lang="en-US"/>
        </a:p>
      </dgm:t>
    </dgm:pt>
    <dgm:pt modelId="{45369B61-0689-4446-B3E7-FB806077ACA3}" type="pres">
      <dgm:prSet presAssocID="{9B390E5F-C384-4FF7-AED5-BB2743FA934B}" presName="hierChild5" presStyleCnt="0"/>
      <dgm:spPr/>
      <dgm:t>
        <a:bodyPr/>
        <a:lstStyle/>
        <a:p>
          <a:endParaRPr lang="en-US"/>
        </a:p>
      </dgm:t>
    </dgm:pt>
    <dgm:pt modelId="{A85F1EDF-2653-43A4-8A2A-A30AB7A95244}" type="pres">
      <dgm:prSet presAssocID="{D29E3A25-8D6F-47EC-8031-C850D6E925E5}" presName="Name23" presStyleLbl="parChTrans1D4" presStyleIdx="5" presStyleCnt="9"/>
      <dgm:spPr/>
      <dgm:t>
        <a:bodyPr/>
        <a:lstStyle/>
        <a:p>
          <a:endParaRPr lang="en-US"/>
        </a:p>
      </dgm:t>
    </dgm:pt>
    <dgm:pt modelId="{88E2A160-82E0-48E2-8AA3-2879D07553DC}" type="pres">
      <dgm:prSet presAssocID="{A0A2AAAB-7CA6-4E7C-A7B0-0536CCEE36F3}" presName="hierRoot4" presStyleCnt="0"/>
      <dgm:spPr/>
      <dgm:t>
        <a:bodyPr/>
        <a:lstStyle/>
        <a:p>
          <a:endParaRPr lang="en-US"/>
        </a:p>
      </dgm:t>
    </dgm:pt>
    <dgm:pt modelId="{36B17EEE-335A-4A0C-9B21-2FC66FE68381}" type="pres">
      <dgm:prSet presAssocID="{A0A2AAAB-7CA6-4E7C-A7B0-0536CCEE36F3}" presName="composite4" presStyleCnt="0"/>
      <dgm:spPr/>
      <dgm:t>
        <a:bodyPr/>
        <a:lstStyle/>
        <a:p>
          <a:endParaRPr lang="en-US"/>
        </a:p>
      </dgm:t>
    </dgm:pt>
    <dgm:pt modelId="{ED7B5F74-59E2-4E1E-A3EC-5A4973EADA15}" type="pres">
      <dgm:prSet presAssocID="{A0A2AAAB-7CA6-4E7C-A7B0-0536CCEE36F3}" presName="background4" presStyleLbl="node4" presStyleIdx="5" presStyleCnt="9"/>
      <dgm:spPr/>
      <dgm:t>
        <a:bodyPr/>
        <a:lstStyle/>
        <a:p>
          <a:endParaRPr lang="en-US"/>
        </a:p>
      </dgm:t>
    </dgm:pt>
    <dgm:pt modelId="{00BAEFEF-D566-4D43-AE09-841C39C821F4}" type="pres">
      <dgm:prSet presAssocID="{A0A2AAAB-7CA6-4E7C-A7B0-0536CCEE36F3}" presName="text4" presStyleLbl="fgAcc4" presStyleIdx="5" presStyleCnt="9" custScaleX="164898" custScaleY="101493">
        <dgm:presLayoutVars>
          <dgm:chPref val="3"/>
        </dgm:presLayoutVars>
      </dgm:prSet>
      <dgm:spPr/>
      <dgm:t>
        <a:bodyPr/>
        <a:lstStyle/>
        <a:p>
          <a:endParaRPr lang="en-US"/>
        </a:p>
      </dgm:t>
    </dgm:pt>
    <dgm:pt modelId="{64D1D27F-2C11-497F-87D1-9855AD9F8DD8}" type="pres">
      <dgm:prSet presAssocID="{A0A2AAAB-7CA6-4E7C-A7B0-0536CCEE36F3}" presName="hierChild5" presStyleCnt="0"/>
      <dgm:spPr/>
      <dgm:t>
        <a:bodyPr/>
        <a:lstStyle/>
        <a:p>
          <a:endParaRPr lang="en-US"/>
        </a:p>
      </dgm:t>
    </dgm:pt>
    <dgm:pt modelId="{60BB316D-E5D7-4F47-99EC-321E8E6A024E}" type="pres">
      <dgm:prSet presAssocID="{30BABB51-50CF-4092-88A4-3E5ECC51AC27}" presName="Name23" presStyleLbl="parChTrans1D4" presStyleIdx="6" presStyleCnt="9"/>
      <dgm:spPr/>
      <dgm:t>
        <a:bodyPr/>
        <a:lstStyle/>
        <a:p>
          <a:endParaRPr lang="en-US"/>
        </a:p>
      </dgm:t>
    </dgm:pt>
    <dgm:pt modelId="{812A9A00-B2DC-405F-A057-E3E950ACE023}" type="pres">
      <dgm:prSet presAssocID="{F3490E2D-E1E0-4564-B095-68E68456C02F}" presName="hierRoot4" presStyleCnt="0"/>
      <dgm:spPr/>
      <dgm:t>
        <a:bodyPr/>
        <a:lstStyle/>
        <a:p>
          <a:endParaRPr lang="en-US"/>
        </a:p>
      </dgm:t>
    </dgm:pt>
    <dgm:pt modelId="{9742C349-A9C7-4901-9A0F-90207AACB427}" type="pres">
      <dgm:prSet presAssocID="{F3490E2D-E1E0-4564-B095-68E68456C02F}" presName="composite4" presStyleCnt="0"/>
      <dgm:spPr/>
      <dgm:t>
        <a:bodyPr/>
        <a:lstStyle/>
        <a:p>
          <a:endParaRPr lang="en-US"/>
        </a:p>
      </dgm:t>
    </dgm:pt>
    <dgm:pt modelId="{3A76A0C6-6535-4596-8F42-245280B4C5DA}" type="pres">
      <dgm:prSet presAssocID="{F3490E2D-E1E0-4564-B095-68E68456C02F}" presName="background4" presStyleLbl="node4" presStyleIdx="6" presStyleCnt="9"/>
      <dgm:spPr/>
      <dgm:t>
        <a:bodyPr/>
        <a:lstStyle/>
        <a:p>
          <a:endParaRPr lang="en-US"/>
        </a:p>
      </dgm:t>
    </dgm:pt>
    <dgm:pt modelId="{EBCE1E9D-1A24-4467-9311-1E9383683DDB}" type="pres">
      <dgm:prSet presAssocID="{F3490E2D-E1E0-4564-B095-68E68456C02F}" presName="text4" presStyleLbl="fgAcc4" presStyleIdx="6" presStyleCnt="9">
        <dgm:presLayoutVars>
          <dgm:chPref val="3"/>
        </dgm:presLayoutVars>
      </dgm:prSet>
      <dgm:spPr/>
      <dgm:t>
        <a:bodyPr/>
        <a:lstStyle/>
        <a:p>
          <a:endParaRPr lang="en-US"/>
        </a:p>
      </dgm:t>
    </dgm:pt>
    <dgm:pt modelId="{33619238-434B-4ECC-8519-23A144C43AA3}" type="pres">
      <dgm:prSet presAssocID="{F3490E2D-E1E0-4564-B095-68E68456C02F}" presName="hierChild5" presStyleCnt="0"/>
      <dgm:spPr/>
      <dgm:t>
        <a:bodyPr/>
        <a:lstStyle/>
        <a:p>
          <a:endParaRPr lang="en-US"/>
        </a:p>
      </dgm:t>
    </dgm:pt>
    <dgm:pt modelId="{EAC7B7B7-EC00-4CD9-840D-DC32394C4700}" type="pres">
      <dgm:prSet presAssocID="{8B43381D-E150-4EF3-9DDE-ACB0A9AD04FD}" presName="Name23" presStyleLbl="parChTrans1D4" presStyleIdx="7" presStyleCnt="9"/>
      <dgm:spPr/>
      <dgm:t>
        <a:bodyPr/>
        <a:lstStyle/>
        <a:p>
          <a:endParaRPr lang="en-US"/>
        </a:p>
      </dgm:t>
    </dgm:pt>
    <dgm:pt modelId="{9B752EEB-F0F8-4AE7-B553-49DC3B1B5FF2}" type="pres">
      <dgm:prSet presAssocID="{E41814E2-6C70-43FE-BA0E-C4AB52D701D0}" presName="hierRoot4" presStyleCnt="0"/>
      <dgm:spPr/>
      <dgm:t>
        <a:bodyPr/>
        <a:lstStyle/>
        <a:p>
          <a:endParaRPr lang="en-US"/>
        </a:p>
      </dgm:t>
    </dgm:pt>
    <dgm:pt modelId="{89D52547-5942-4540-BB00-70358C5F812D}" type="pres">
      <dgm:prSet presAssocID="{E41814E2-6C70-43FE-BA0E-C4AB52D701D0}" presName="composite4" presStyleCnt="0"/>
      <dgm:spPr/>
      <dgm:t>
        <a:bodyPr/>
        <a:lstStyle/>
        <a:p>
          <a:endParaRPr lang="en-US"/>
        </a:p>
      </dgm:t>
    </dgm:pt>
    <dgm:pt modelId="{060579CB-B60D-4341-A910-FA24DA13F18A}" type="pres">
      <dgm:prSet presAssocID="{E41814E2-6C70-43FE-BA0E-C4AB52D701D0}" presName="background4" presStyleLbl="node4" presStyleIdx="7" presStyleCnt="9"/>
      <dgm:spPr/>
      <dgm:t>
        <a:bodyPr/>
        <a:lstStyle/>
        <a:p>
          <a:endParaRPr lang="en-US"/>
        </a:p>
      </dgm:t>
    </dgm:pt>
    <dgm:pt modelId="{B21F118A-76D2-468A-A460-8CECF92B9816}" type="pres">
      <dgm:prSet presAssocID="{E41814E2-6C70-43FE-BA0E-C4AB52D701D0}" presName="text4" presStyleLbl="fgAcc4" presStyleIdx="7" presStyleCnt="9">
        <dgm:presLayoutVars>
          <dgm:chPref val="3"/>
        </dgm:presLayoutVars>
      </dgm:prSet>
      <dgm:spPr/>
      <dgm:t>
        <a:bodyPr/>
        <a:lstStyle/>
        <a:p>
          <a:endParaRPr lang="en-US"/>
        </a:p>
      </dgm:t>
    </dgm:pt>
    <dgm:pt modelId="{30463029-362A-4F79-BB19-911D600A373C}" type="pres">
      <dgm:prSet presAssocID="{E41814E2-6C70-43FE-BA0E-C4AB52D701D0}" presName="hierChild5" presStyleCnt="0"/>
      <dgm:spPr/>
      <dgm:t>
        <a:bodyPr/>
        <a:lstStyle/>
        <a:p>
          <a:endParaRPr lang="en-US"/>
        </a:p>
      </dgm:t>
    </dgm:pt>
    <dgm:pt modelId="{273A99D6-7272-4267-82B6-292EFFDD3094}" type="pres">
      <dgm:prSet presAssocID="{A0994A3B-CB5D-4F4E-B9D4-2C7E84DB4E2E}" presName="Name23" presStyleLbl="parChTrans1D4" presStyleIdx="8" presStyleCnt="9"/>
      <dgm:spPr/>
      <dgm:t>
        <a:bodyPr/>
        <a:lstStyle/>
        <a:p>
          <a:endParaRPr lang="en-US"/>
        </a:p>
      </dgm:t>
    </dgm:pt>
    <dgm:pt modelId="{F724B289-9D4E-49A1-B021-E49FFD19228D}" type="pres">
      <dgm:prSet presAssocID="{3451F9F1-F10D-40D7-9F03-5FFBC974FC47}" presName="hierRoot4" presStyleCnt="0"/>
      <dgm:spPr/>
      <dgm:t>
        <a:bodyPr/>
        <a:lstStyle/>
        <a:p>
          <a:endParaRPr lang="en-US"/>
        </a:p>
      </dgm:t>
    </dgm:pt>
    <dgm:pt modelId="{8C809AF3-018A-42D0-A1FF-B09531F9932A}" type="pres">
      <dgm:prSet presAssocID="{3451F9F1-F10D-40D7-9F03-5FFBC974FC47}" presName="composite4" presStyleCnt="0"/>
      <dgm:spPr/>
      <dgm:t>
        <a:bodyPr/>
        <a:lstStyle/>
        <a:p>
          <a:endParaRPr lang="en-US"/>
        </a:p>
      </dgm:t>
    </dgm:pt>
    <dgm:pt modelId="{49FB43EE-C4E5-4BC0-83B6-4B6C52CCA3B7}" type="pres">
      <dgm:prSet presAssocID="{3451F9F1-F10D-40D7-9F03-5FFBC974FC47}" presName="background4" presStyleLbl="node4" presStyleIdx="8" presStyleCnt="9"/>
      <dgm:spPr/>
      <dgm:t>
        <a:bodyPr/>
        <a:lstStyle/>
        <a:p>
          <a:endParaRPr lang="en-US"/>
        </a:p>
      </dgm:t>
    </dgm:pt>
    <dgm:pt modelId="{42052DEC-B11B-4B8B-8B9F-2C25FE161D1C}" type="pres">
      <dgm:prSet presAssocID="{3451F9F1-F10D-40D7-9F03-5FFBC974FC47}" presName="text4" presStyleLbl="fgAcc4" presStyleIdx="8" presStyleCnt="9" custScaleX="210957" custScaleY="178691">
        <dgm:presLayoutVars>
          <dgm:chPref val="3"/>
        </dgm:presLayoutVars>
      </dgm:prSet>
      <dgm:spPr/>
      <dgm:t>
        <a:bodyPr/>
        <a:lstStyle/>
        <a:p>
          <a:endParaRPr lang="en-US"/>
        </a:p>
      </dgm:t>
    </dgm:pt>
    <dgm:pt modelId="{31EE11FA-6265-4849-8560-37EE762530DF}" type="pres">
      <dgm:prSet presAssocID="{3451F9F1-F10D-40D7-9F03-5FFBC974FC47}" presName="hierChild5" presStyleCnt="0"/>
      <dgm:spPr/>
      <dgm:t>
        <a:bodyPr/>
        <a:lstStyle/>
        <a:p>
          <a:endParaRPr lang="en-US"/>
        </a:p>
      </dgm:t>
    </dgm:pt>
    <dgm:pt modelId="{A00C29FF-1179-48DA-A1CD-A22D758BB7C2}" type="pres">
      <dgm:prSet presAssocID="{02BEB1B9-FD96-4442-9EC8-8102BFB03CD1}" presName="Name10" presStyleLbl="parChTrans1D2" presStyleIdx="1" presStyleCnt="2"/>
      <dgm:spPr/>
      <dgm:t>
        <a:bodyPr/>
        <a:lstStyle/>
        <a:p>
          <a:endParaRPr lang="en-US"/>
        </a:p>
      </dgm:t>
    </dgm:pt>
    <dgm:pt modelId="{13AF12F9-5F6E-4CFF-B61D-65A971799955}" type="pres">
      <dgm:prSet presAssocID="{B128A4B0-702B-47B0-B1F6-B50B58CA9E95}" presName="hierRoot2" presStyleCnt="0"/>
      <dgm:spPr/>
      <dgm:t>
        <a:bodyPr/>
        <a:lstStyle/>
        <a:p>
          <a:endParaRPr lang="en-US"/>
        </a:p>
      </dgm:t>
    </dgm:pt>
    <dgm:pt modelId="{A98D6252-CCCF-4A3E-A838-62B88A250514}" type="pres">
      <dgm:prSet presAssocID="{B128A4B0-702B-47B0-B1F6-B50B58CA9E95}" presName="composite2" presStyleCnt="0"/>
      <dgm:spPr/>
      <dgm:t>
        <a:bodyPr/>
        <a:lstStyle/>
        <a:p>
          <a:endParaRPr lang="en-US"/>
        </a:p>
      </dgm:t>
    </dgm:pt>
    <dgm:pt modelId="{B08E0ECD-56EF-4832-8123-12A4607043E7}" type="pres">
      <dgm:prSet presAssocID="{B128A4B0-702B-47B0-B1F6-B50B58CA9E95}" presName="background2" presStyleLbl="node2" presStyleIdx="1" presStyleCnt="2"/>
      <dgm:spPr/>
      <dgm:t>
        <a:bodyPr/>
        <a:lstStyle/>
        <a:p>
          <a:endParaRPr lang="en-US"/>
        </a:p>
      </dgm:t>
    </dgm:pt>
    <dgm:pt modelId="{DE3D09E8-8BB0-4BBD-95F7-DA5C49D7178F}" type="pres">
      <dgm:prSet presAssocID="{B128A4B0-702B-47B0-B1F6-B50B58CA9E95}" presName="text2" presStyleLbl="fgAcc2" presStyleIdx="1" presStyleCnt="2" custScaleX="228830" custScaleY="581475" custLinFactNeighborX="18552" custLinFactNeighborY="-25362">
        <dgm:presLayoutVars>
          <dgm:chPref val="3"/>
        </dgm:presLayoutVars>
      </dgm:prSet>
      <dgm:spPr/>
      <dgm:t>
        <a:bodyPr/>
        <a:lstStyle/>
        <a:p>
          <a:endParaRPr lang="en-US"/>
        </a:p>
      </dgm:t>
    </dgm:pt>
    <dgm:pt modelId="{F5E7B0AB-4294-4F2A-95E7-6D365E58F2D1}" type="pres">
      <dgm:prSet presAssocID="{B128A4B0-702B-47B0-B1F6-B50B58CA9E95}" presName="hierChild3" presStyleCnt="0"/>
      <dgm:spPr/>
      <dgm:t>
        <a:bodyPr/>
        <a:lstStyle/>
        <a:p>
          <a:endParaRPr lang="en-US"/>
        </a:p>
      </dgm:t>
    </dgm:pt>
  </dgm:ptLst>
  <dgm:cxnLst>
    <dgm:cxn modelId="{20CAB9B7-DAF5-4DF5-B5F2-2D5DB52FAABF}" type="presOf" srcId="{30BABB51-50CF-4092-88A4-3E5ECC51AC27}" destId="{60BB316D-E5D7-4F47-99EC-321E8E6A024E}" srcOrd="0" destOrd="0" presId="urn:microsoft.com/office/officeart/2005/8/layout/hierarchy1"/>
    <dgm:cxn modelId="{013A4167-3614-46DC-B330-ECE22C6504A5}" type="presOf" srcId="{F0B44592-924C-B545-AE5A-119D70EFB5BE}" destId="{260D1817-CB6B-C84B-8074-C006F12B2305}" srcOrd="0" destOrd="0" presId="urn:microsoft.com/office/officeart/2005/8/layout/hierarchy1"/>
    <dgm:cxn modelId="{765974A7-4B04-4C53-BD0F-6BF54EFBE15E}" type="presOf" srcId="{CAF89CC0-9EEB-0C47-9D14-7A13A826CE66}" destId="{99DD1F8E-02FC-4E7D-AADB-A012BD6D5B63}" srcOrd="0" destOrd="0" presId="urn:microsoft.com/office/officeart/2005/8/layout/hierarchy1"/>
    <dgm:cxn modelId="{52747FB0-2BB7-4D51-8377-80C385D31F5E}" srcId="{A0A2AAAB-7CA6-4E7C-A7B0-0536CCEE36F3}" destId="{F3490E2D-E1E0-4564-B095-68E68456C02F}" srcOrd="0" destOrd="0" parTransId="{30BABB51-50CF-4092-88A4-3E5ECC51AC27}" sibTransId="{DE1B2ADF-228C-4F86-BB29-59BB50FEDC4E}"/>
    <dgm:cxn modelId="{5EFA9FE4-C765-4EF8-8DD2-5F8487EE6C47}" srcId="{A7001D25-046C-4948-A4EA-92564B202F47}" destId="{A0A2AAAB-7CA6-4E7C-A7B0-0536CCEE36F3}" srcOrd="1" destOrd="0" parTransId="{D29E3A25-8D6F-47EC-8031-C850D6E925E5}" sibTransId="{8EBFFA71-1664-44FE-AE3A-E450A34918D8}"/>
    <dgm:cxn modelId="{2FCB1D8D-5C8B-496A-9F9C-529CA24322A5}" type="presOf" srcId="{7C12C7B7-E7A3-49E1-A05C-0BF68F866046}" destId="{D831852A-147C-4707-801C-1A12228D05A5}" srcOrd="0" destOrd="0" presId="urn:microsoft.com/office/officeart/2005/8/layout/hierarchy1"/>
    <dgm:cxn modelId="{72EBC420-88D4-417B-A8DC-38706A4E4739}" type="presOf" srcId="{FF2BF86F-2987-4463-9F07-533ED75B17F8}" destId="{9CF5ACEC-7F56-41B8-B9B9-D1D06F0CB2DD}" srcOrd="0" destOrd="0" presId="urn:microsoft.com/office/officeart/2005/8/layout/hierarchy1"/>
    <dgm:cxn modelId="{44B4EA4D-570C-445A-BE39-45CBD72D134E}" type="presOf" srcId="{77348988-F548-DD46-A1DA-E4A5637AE3F7}" destId="{77BC3748-1084-B54A-B7B6-F687D8051E00}" srcOrd="0" destOrd="0" presId="urn:microsoft.com/office/officeart/2005/8/layout/hierarchy1"/>
    <dgm:cxn modelId="{E64328F4-BB6C-46A9-9709-BC64F9B09EF5}" type="presOf" srcId="{02BEB1B9-FD96-4442-9EC8-8102BFB03CD1}" destId="{A00C29FF-1179-48DA-A1CD-A22D758BB7C2}" srcOrd="0" destOrd="0" presId="urn:microsoft.com/office/officeart/2005/8/layout/hierarchy1"/>
    <dgm:cxn modelId="{237475F5-3573-254A-841C-E194C7C6C4BA}" srcId="{77348988-F548-DD46-A1DA-E4A5637AE3F7}" destId="{6CB2514B-EF84-4843-8964-A8873C37CA49}" srcOrd="0" destOrd="0" parTransId="{CAF89CC0-9EEB-0C47-9D14-7A13A826CE66}" sibTransId="{8A103E03-CEE0-F045-8871-A25E60854BA2}"/>
    <dgm:cxn modelId="{2F32BE0B-277A-4FCB-B3CA-6BDD806C7E06}" type="presOf" srcId="{8B43381D-E150-4EF3-9DDE-ACB0A9AD04FD}" destId="{EAC7B7B7-EC00-4CD9-840D-DC32394C4700}" srcOrd="0" destOrd="0" presId="urn:microsoft.com/office/officeart/2005/8/layout/hierarchy1"/>
    <dgm:cxn modelId="{0B5C7C49-6574-4532-A9B2-DAC4C6F3C6EE}" type="presOf" srcId="{F3490E2D-E1E0-4564-B095-68E68456C02F}" destId="{EBCE1E9D-1A24-4467-9311-1E9383683DDB}" srcOrd="0" destOrd="0" presId="urn:microsoft.com/office/officeart/2005/8/layout/hierarchy1"/>
    <dgm:cxn modelId="{E559DE29-3DE2-4D77-BBC8-7F41E957E6FC}" type="presOf" srcId="{3451F9F1-F10D-40D7-9F03-5FFBC974FC47}" destId="{42052DEC-B11B-4B8B-8B9F-2C25FE161D1C}" srcOrd="0" destOrd="0" presId="urn:microsoft.com/office/officeart/2005/8/layout/hierarchy1"/>
    <dgm:cxn modelId="{2A0CB45F-0527-4187-A790-AFD8A68EC42D}" srcId="{2E02FA6E-73F7-4033-8525-5BD6187B6B03}" destId="{A7001D25-046C-4948-A4EA-92564B202F47}" srcOrd="0" destOrd="0" parTransId="{065D5687-4B9C-4B1B-BDB6-92D493404CBD}" sibTransId="{5130FAA0-E5CA-4A70-A9B3-5BF0EC9F1D74}"/>
    <dgm:cxn modelId="{7039ADEB-2144-447B-9B91-4C45B1AF4C75}" type="presOf" srcId="{D29E3A25-8D6F-47EC-8031-C850D6E925E5}" destId="{A85F1EDF-2653-43A4-8A2A-A30AB7A95244}" srcOrd="0" destOrd="0" presId="urn:microsoft.com/office/officeart/2005/8/layout/hierarchy1"/>
    <dgm:cxn modelId="{3A3C7BD3-D4CC-47E0-AE08-0F2C4A1381A1}" type="presOf" srcId="{2E02FA6E-73F7-4033-8525-5BD6187B6B03}" destId="{8FAA17B5-6157-4C65-BCC4-C786E8CCC2D7}" srcOrd="0" destOrd="0" presId="urn:microsoft.com/office/officeart/2005/8/layout/hierarchy1"/>
    <dgm:cxn modelId="{F1165C91-326D-406A-BCEB-B31EB3515AB9}" type="presOf" srcId="{9B390E5F-C384-4FF7-AED5-BB2743FA934B}" destId="{32738190-7B0E-4953-BC03-DCE8974350B8}" srcOrd="0" destOrd="0" presId="urn:microsoft.com/office/officeart/2005/8/layout/hierarchy1"/>
    <dgm:cxn modelId="{249483C7-66C2-4ECC-B69D-B6ED46902DB9}" type="presOf" srcId="{997AFE49-6E37-40BB-83D1-66FB0DCAE3F3}" destId="{679D3D63-5742-438C-B2EF-98026EA8CBD9}" srcOrd="0" destOrd="0" presId="urn:microsoft.com/office/officeart/2005/8/layout/hierarchy1"/>
    <dgm:cxn modelId="{B2E15EF0-CC4A-4F12-8BA2-5FFBD9C8F0B8}" type="presOf" srcId="{A7001D25-046C-4948-A4EA-92564B202F47}" destId="{BE4879C5-A298-4B3A-8A33-029E3755ABB0}" srcOrd="0" destOrd="0" presId="urn:microsoft.com/office/officeart/2005/8/layout/hierarchy1"/>
    <dgm:cxn modelId="{8E665846-1DA9-499C-BCE1-ACCAC8C7C832}" srcId="{77348988-F548-DD46-A1DA-E4A5637AE3F7}" destId="{B128A4B0-702B-47B0-B1F6-B50B58CA9E95}" srcOrd="1" destOrd="0" parTransId="{02BEB1B9-FD96-4442-9EC8-8102BFB03CD1}" sibTransId="{2438D2DC-AD75-4D9E-B21C-F3E412DDA1C8}"/>
    <dgm:cxn modelId="{FFB5454C-56C9-0141-A243-B5891CC964C6}" srcId="{6CB2514B-EF84-4843-8964-A8873C37CA49}" destId="{53223EA5-4086-4447-9A64-9DBC30F3EBC6}" srcOrd="0" destOrd="0" parTransId="{9BB69D2F-23A3-A947-A6DD-6B94135C0D41}" sibTransId="{A21682E5-C32B-C444-9003-FD916D0B43DC}"/>
    <dgm:cxn modelId="{3CDB8BEB-88AB-A74F-AD59-9FB577F144B3}" srcId="{F0B44592-924C-B545-AE5A-119D70EFB5BE}" destId="{77348988-F548-DD46-A1DA-E4A5637AE3F7}" srcOrd="0" destOrd="0" parTransId="{5F6AEF15-5AD5-2F49-9639-6031CB0D3248}" sibTransId="{BCC31BFC-6661-E44E-B2F5-C7E81E73F3FE}"/>
    <dgm:cxn modelId="{E3FC37C3-BE6A-423C-B4B9-C80131B6786D}" type="presOf" srcId="{A0994A3B-CB5D-4F4E-B9D4-2C7E84DB4E2E}" destId="{273A99D6-7272-4267-82B6-292EFFDD3094}" srcOrd="0" destOrd="0" presId="urn:microsoft.com/office/officeart/2005/8/layout/hierarchy1"/>
    <dgm:cxn modelId="{98A6DC99-984E-4EE1-8BC6-27D140559170}" type="presOf" srcId="{113B98F4-1578-4516-83C7-D56C707B3B54}" destId="{162DF328-9E3F-4716-9F8C-E97255D933E9}" srcOrd="0" destOrd="0" presId="urn:microsoft.com/office/officeart/2005/8/layout/hierarchy1"/>
    <dgm:cxn modelId="{B21C2333-8235-49DD-BE3F-C1E65936112F}" type="presOf" srcId="{53223EA5-4086-4447-9A64-9DBC30F3EBC6}" destId="{4281874F-8B06-44C4-9975-CFFC181A2063}" srcOrd="0" destOrd="0" presId="urn:microsoft.com/office/officeart/2005/8/layout/hierarchy1"/>
    <dgm:cxn modelId="{F3555FE5-781F-40F3-B7A3-38B1CC8FAD50}" type="presOf" srcId="{9BB69D2F-23A3-A947-A6DD-6B94135C0D41}" destId="{6005CF5C-81EF-4B15-88F1-A2D39AE18F81}" srcOrd="0" destOrd="0" presId="urn:microsoft.com/office/officeart/2005/8/layout/hierarchy1"/>
    <dgm:cxn modelId="{00EBCD9E-3012-44D5-BFF4-FF36AB1F4731}" type="presOf" srcId="{B128A4B0-702B-47B0-B1F6-B50B58CA9E95}" destId="{DE3D09E8-8BB0-4BBD-95F7-DA5C49D7178F}" srcOrd="0" destOrd="0" presId="urn:microsoft.com/office/officeart/2005/8/layout/hierarchy1"/>
    <dgm:cxn modelId="{332A1E38-300F-4173-9A8A-8AB7D5ACA72F}" srcId="{2E02FA6E-73F7-4033-8525-5BD6187B6B03}" destId="{E41814E2-6C70-43FE-BA0E-C4AB52D701D0}" srcOrd="1" destOrd="0" parTransId="{8B43381D-E150-4EF3-9DDE-ACB0A9AD04FD}" sibTransId="{DB3EB636-C9BF-4DD1-AFDE-103D041A8D8D}"/>
    <dgm:cxn modelId="{7054A05D-2B24-42BB-B2E5-89E119519C55}" type="presOf" srcId="{065D5687-4B9C-4B1B-BDB6-92D493404CBD}" destId="{5003E583-D7FB-4FB4-BDCD-C813D496C22D}" srcOrd="0" destOrd="0" presId="urn:microsoft.com/office/officeart/2005/8/layout/hierarchy1"/>
    <dgm:cxn modelId="{1C6E4EB7-BCAE-48F5-9C68-7458FA60B339}" type="presOf" srcId="{31935496-0603-456B-9EC1-1EBD9A9DFAF2}" destId="{A31E5F3C-48F7-45B3-A48F-A9041AFFCB88}" srcOrd="0" destOrd="0" presId="urn:microsoft.com/office/officeart/2005/8/layout/hierarchy1"/>
    <dgm:cxn modelId="{4D03C280-EC26-46D0-AA3E-11FD84F8DE82}" srcId="{31935496-0603-456B-9EC1-1EBD9A9DFAF2}" destId="{9B390E5F-C384-4FF7-AED5-BB2743FA934B}" srcOrd="0" destOrd="0" parTransId="{FF2BF86F-2987-4463-9F07-533ED75B17F8}" sibTransId="{615099A9-75EF-49E8-A878-5E5B56E14C95}"/>
    <dgm:cxn modelId="{47AFC1F6-6C9D-499F-8E51-523830C84242}" type="presOf" srcId="{A0A2AAAB-7CA6-4E7C-A7B0-0536CCEE36F3}" destId="{00BAEFEF-D566-4D43-AE09-841C39C821F4}" srcOrd="0" destOrd="0" presId="urn:microsoft.com/office/officeart/2005/8/layout/hierarchy1"/>
    <dgm:cxn modelId="{54095C94-221F-4368-B3A2-02CFB9199E26}" srcId="{A7001D25-046C-4948-A4EA-92564B202F47}" destId="{31935496-0603-456B-9EC1-1EBD9A9DFAF2}" srcOrd="0" destOrd="0" parTransId="{F564505C-59EC-4DF9-9695-663AE2CC0E4D}" sibTransId="{508AA04E-7C52-4691-B171-4B770FA69E03}"/>
    <dgm:cxn modelId="{31FDFD48-E883-4059-A232-DC2C7029504E}" srcId="{53223EA5-4086-4447-9A64-9DBC30F3EBC6}" destId="{7C12C7B7-E7A3-49E1-A05C-0BF68F866046}" srcOrd="0" destOrd="0" parTransId="{997AFE49-6E37-40BB-83D1-66FB0DCAE3F3}" sibTransId="{40E0D3AC-F79C-4EC2-970D-FAD9531D9E12}"/>
    <dgm:cxn modelId="{8C796F43-B194-429C-BB4F-11A1D45E89A6}" srcId="{53223EA5-4086-4447-9A64-9DBC30F3EBC6}" destId="{2E02FA6E-73F7-4033-8525-5BD6187B6B03}" srcOrd="1" destOrd="0" parTransId="{113B98F4-1578-4516-83C7-D56C707B3B54}" sibTransId="{2969130F-D6EA-42EE-9F5E-1DF4B388D417}"/>
    <dgm:cxn modelId="{92395D47-F1EE-4660-BBF5-3F56662890EB}" type="presOf" srcId="{6CB2514B-EF84-4843-8964-A8873C37CA49}" destId="{DF7DC029-D4FB-48F6-8651-B54EA659678B}" srcOrd="0" destOrd="0" presId="urn:microsoft.com/office/officeart/2005/8/layout/hierarchy1"/>
    <dgm:cxn modelId="{163A8AF6-17B6-4783-90AD-C69225F359ED}" type="presOf" srcId="{F564505C-59EC-4DF9-9695-663AE2CC0E4D}" destId="{E69E6E1F-353C-4839-BE3F-FA46066E291A}" srcOrd="0" destOrd="0" presId="urn:microsoft.com/office/officeart/2005/8/layout/hierarchy1"/>
    <dgm:cxn modelId="{DDB4A4B6-4539-4A32-A02E-2C112E36CB6E}" srcId="{E41814E2-6C70-43FE-BA0E-C4AB52D701D0}" destId="{3451F9F1-F10D-40D7-9F03-5FFBC974FC47}" srcOrd="0" destOrd="0" parTransId="{A0994A3B-CB5D-4F4E-B9D4-2C7E84DB4E2E}" sibTransId="{369C92F6-28CB-451D-A84F-C22976821D62}"/>
    <dgm:cxn modelId="{2FF87F9B-EF71-4B3D-99FE-450E8CF01263}" type="presOf" srcId="{E41814E2-6C70-43FE-BA0E-C4AB52D701D0}" destId="{B21F118A-76D2-468A-A460-8CECF92B9816}" srcOrd="0" destOrd="0" presId="urn:microsoft.com/office/officeart/2005/8/layout/hierarchy1"/>
    <dgm:cxn modelId="{2378A354-BFDF-4E49-A752-A2CD8D729759}" type="presParOf" srcId="{260D1817-CB6B-C84B-8074-C006F12B2305}" destId="{0B2C1707-A2D5-7F48-9B53-0F2DF765D82B}" srcOrd="0" destOrd="0" presId="urn:microsoft.com/office/officeart/2005/8/layout/hierarchy1"/>
    <dgm:cxn modelId="{AFBD53F0-0CF4-40F7-BF12-C093E2AB1AF2}" type="presParOf" srcId="{0B2C1707-A2D5-7F48-9B53-0F2DF765D82B}" destId="{25C18307-C0F9-4B46-8460-B5004BCE4158}" srcOrd="0" destOrd="0" presId="urn:microsoft.com/office/officeart/2005/8/layout/hierarchy1"/>
    <dgm:cxn modelId="{AA8BA853-B38D-4B6D-8600-BB9F847DB99D}" type="presParOf" srcId="{25C18307-C0F9-4B46-8460-B5004BCE4158}" destId="{00D2585C-9DF5-8C47-BACC-49FC5B8A42F0}" srcOrd="0" destOrd="0" presId="urn:microsoft.com/office/officeart/2005/8/layout/hierarchy1"/>
    <dgm:cxn modelId="{5F33FD39-0170-496D-9904-EF3F71DAEA0A}" type="presParOf" srcId="{25C18307-C0F9-4B46-8460-B5004BCE4158}" destId="{77BC3748-1084-B54A-B7B6-F687D8051E00}" srcOrd="1" destOrd="0" presId="urn:microsoft.com/office/officeart/2005/8/layout/hierarchy1"/>
    <dgm:cxn modelId="{20033D3D-7E3D-49FD-9067-2F3768E2B679}" type="presParOf" srcId="{0B2C1707-A2D5-7F48-9B53-0F2DF765D82B}" destId="{A8F2F11E-B872-F749-A4B9-CDB6E09A47F3}" srcOrd="1" destOrd="0" presId="urn:microsoft.com/office/officeart/2005/8/layout/hierarchy1"/>
    <dgm:cxn modelId="{04603681-3892-4E5F-80D7-533538AD0EF0}" type="presParOf" srcId="{A8F2F11E-B872-F749-A4B9-CDB6E09A47F3}" destId="{99DD1F8E-02FC-4E7D-AADB-A012BD6D5B63}" srcOrd="0" destOrd="0" presId="urn:microsoft.com/office/officeart/2005/8/layout/hierarchy1"/>
    <dgm:cxn modelId="{24E16EB7-DFB1-425E-A3FA-2F6F7BCC793C}" type="presParOf" srcId="{A8F2F11E-B872-F749-A4B9-CDB6E09A47F3}" destId="{D18C13CE-A836-4F7F-ABE5-1A6C4E943A70}" srcOrd="1" destOrd="0" presId="urn:microsoft.com/office/officeart/2005/8/layout/hierarchy1"/>
    <dgm:cxn modelId="{9C85F70C-9C5E-42C3-8A62-3CDDDBD840EF}" type="presParOf" srcId="{D18C13CE-A836-4F7F-ABE5-1A6C4E943A70}" destId="{303C8467-CEA9-4869-8095-93941BA79AFD}" srcOrd="0" destOrd="0" presId="urn:microsoft.com/office/officeart/2005/8/layout/hierarchy1"/>
    <dgm:cxn modelId="{E317E179-2A39-4DC2-B79E-8A557D36CE22}" type="presParOf" srcId="{303C8467-CEA9-4869-8095-93941BA79AFD}" destId="{8FD74EF3-5493-40ED-8876-3ABC91AA7488}" srcOrd="0" destOrd="0" presId="urn:microsoft.com/office/officeart/2005/8/layout/hierarchy1"/>
    <dgm:cxn modelId="{E3C33C97-10C6-4B90-8E50-3332F77B2D51}" type="presParOf" srcId="{303C8467-CEA9-4869-8095-93941BA79AFD}" destId="{DF7DC029-D4FB-48F6-8651-B54EA659678B}" srcOrd="1" destOrd="0" presId="urn:microsoft.com/office/officeart/2005/8/layout/hierarchy1"/>
    <dgm:cxn modelId="{1FB10DF6-4910-414F-86F6-7BDF4B55453D}" type="presParOf" srcId="{D18C13CE-A836-4F7F-ABE5-1A6C4E943A70}" destId="{EABC1C44-032A-4C89-9F14-0C0FF9583AAF}" srcOrd="1" destOrd="0" presId="urn:microsoft.com/office/officeart/2005/8/layout/hierarchy1"/>
    <dgm:cxn modelId="{00A03BE1-2BCA-4240-8518-BC63E59F2CD9}" type="presParOf" srcId="{EABC1C44-032A-4C89-9F14-0C0FF9583AAF}" destId="{6005CF5C-81EF-4B15-88F1-A2D39AE18F81}" srcOrd="0" destOrd="0" presId="urn:microsoft.com/office/officeart/2005/8/layout/hierarchy1"/>
    <dgm:cxn modelId="{B202230F-C64D-4C4A-B5B1-E42D829B7F1E}" type="presParOf" srcId="{EABC1C44-032A-4C89-9F14-0C0FF9583AAF}" destId="{77FCF691-5450-4E32-A7FD-940962D5F071}" srcOrd="1" destOrd="0" presId="urn:microsoft.com/office/officeart/2005/8/layout/hierarchy1"/>
    <dgm:cxn modelId="{D5C6C2BE-6A04-4E5C-8F42-8D1EEE10931E}" type="presParOf" srcId="{77FCF691-5450-4E32-A7FD-940962D5F071}" destId="{28643AD9-8BFF-4E83-864F-B7009DD52659}" srcOrd="0" destOrd="0" presId="urn:microsoft.com/office/officeart/2005/8/layout/hierarchy1"/>
    <dgm:cxn modelId="{4D0C7307-C6E8-4CFC-A02D-911B764E8DD3}" type="presParOf" srcId="{28643AD9-8BFF-4E83-864F-B7009DD52659}" destId="{54D20872-A32C-43E8-AC87-9FE6F612D0A5}" srcOrd="0" destOrd="0" presId="urn:microsoft.com/office/officeart/2005/8/layout/hierarchy1"/>
    <dgm:cxn modelId="{AAB8BCED-7F6E-472A-8518-6FC25B67A9D2}" type="presParOf" srcId="{28643AD9-8BFF-4E83-864F-B7009DD52659}" destId="{4281874F-8B06-44C4-9975-CFFC181A2063}" srcOrd="1" destOrd="0" presId="urn:microsoft.com/office/officeart/2005/8/layout/hierarchy1"/>
    <dgm:cxn modelId="{8E3CFE40-A918-480E-A4D1-9B247502FCB5}" type="presParOf" srcId="{77FCF691-5450-4E32-A7FD-940962D5F071}" destId="{F2122629-0585-4C2F-9EB5-74AEB8E57E4B}" srcOrd="1" destOrd="0" presId="urn:microsoft.com/office/officeart/2005/8/layout/hierarchy1"/>
    <dgm:cxn modelId="{14C780F7-CBC6-4432-863E-E8F124607275}" type="presParOf" srcId="{F2122629-0585-4C2F-9EB5-74AEB8E57E4B}" destId="{679D3D63-5742-438C-B2EF-98026EA8CBD9}" srcOrd="0" destOrd="0" presId="urn:microsoft.com/office/officeart/2005/8/layout/hierarchy1"/>
    <dgm:cxn modelId="{56133F29-2021-4364-8391-1114DDD8C946}" type="presParOf" srcId="{F2122629-0585-4C2F-9EB5-74AEB8E57E4B}" destId="{B419F39F-96D8-4634-883D-33E37AA90B93}" srcOrd="1" destOrd="0" presId="urn:microsoft.com/office/officeart/2005/8/layout/hierarchy1"/>
    <dgm:cxn modelId="{09602012-D77A-42ED-B39E-3ECA720BB14C}" type="presParOf" srcId="{B419F39F-96D8-4634-883D-33E37AA90B93}" destId="{FC867F33-9F35-4F73-9F9D-262FBF26167D}" srcOrd="0" destOrd="0" presId="urn:microsoft.com/office/officeart/2005/8/layout/hierarchy1"/>
    <dgm:cxn modelId="{A09337A1-FCE9-40E5-ACBA-6893E422A06D}" type="presParOf" srcId="{FC867F33-9F35-4F73-9F9D-262FBF26167D}" destId="{2B72EBA7-0535-43C2-8CBB-DD4569B0B501}" srcOrd="0" destOrd="0" presId="urn:microsoft.com/office/officeart/2005/8/layout/hierarchy1"/>
    <dgm:cxn modelId="{CA3D7100-4646-441B-88FF-30947107AA81}" type="presParOf" srcId="{FC867F33-9F35-4F73-9F9D-262FBF26167D}" destId="{D831852A-147C-4707-801C-1A12228D05A5}" srcOrd="1" destOrd="0" presId="urn:microsoft.com/office/officeart/2005/8/layout/hierarchy1"/>
    <dgm:cxn modelId="{98CFEF1E-9767-4F69-8786-30CF06A43C09}" type="presParOf" srcId="{B419F39F-96D8-4634-883D-33E37AA90B93}" destId="{3F61BCA4-1714-4EB1-91D9-AA0BAAEE6470}" srcOrd="1" destOrd="0" presId="urn:microsoft.com/office/officeart/2005/8/layout/hierarchy1"/>
    <dgm:cxn modelId="{6BBBE419-684B-45DD-81F2-2FCD34A2AC0D}" type="presParOf" srcId="{F2122629-0585-4C2F-9EB5-74AEB8E57E4B}" destId="{162DF328-9E3F-4716-9F8C-E97255D933E9}" srcOrd="2" destOrd="0" presId="urn:microsoft.com/office/officeart/2005/8/layout/hierarchy1"/>
    <dgm:cxn modelId="{96B0F863-5FE6-4DB1-82A9-6E00B072E794}" type="presParOf" srcId="{F2122629-0585-4C2F-9EB5-74AEB8E57E4B}" destId="{7188D49D-FE5D-4655-A6E6-51858E09D436}" srcOrd="3" destOrd="0" presId="urn:microsoft.com/office/officeart/2005/8/layout/hierarchy1"/>
    <dgm:cxn modelId="{732F4C73-7EFB-4792-9E90-50B7BDFC6097}" type="presParOf" srcId="{7188D49D-FE5D-4655-A6E6-51858E09D436}" destId="{28DC53BC-2872-49AB-97EB-F0C2716887DA}" srcOrd="0" destOrd="0" presId="urn:microsoft.com/office/officeart/2005/8/layout/hierarchy1"/>
    <dgm:cxn modelId="{15B94989-D840-45D9-9F35-67268C4633DF}" type="presParOf" srcId="{28DC53BC-2872-49AB-97EB-F0C2716887DA}" destId="{56E5383A-8536-4619-8991-F5A873D1DE14}" srcOrd="0" destOrd="0" presId="urn:microsoft.com/office/officeart/2005/8/layout/hierarchy1"/>
    <dgm:cxn modelId="{FAD952D0-4D53-4334-9CB0-D9FC6F830BAC}" type="presParOf" srcId="{28DC53BC-2872-49AB-97EB-F0C2716887DA}" destId="{8FAA17B5-6157-4C65-BCC4-C786E8CCC2D7}" srcOrd="1" destOrd="0" presId="urn:microsoft.com/office/officeart/2005/8/layout/hierarchy1"/>
    <dgm:cxn modelId="{A0A1C53C-E526-47D7-AE01-AC4C6A66381C}" type="presParOf" srcId="{7188D49D-FE5D-4655-A6E6-51858E09D436}" destId="{7D2F853E-88C1-447A-A0D3-50F5015261BA}" srcOrd="1" destOrd="0" presId="urn:microsoft.com/office/officeart/2005/8/layout/hierarchy1"/>
    <dgm:cxn modelId="{26ABD0F8-687C-4907-88BC-41E9834C245F}" type="presParOf" srcId="{7D2F853E-88C1-447A-A0D3-50F5015261BA}" destId="{5003E583-D7FB-4FB4-BDCD-C813D496C22D}" srcOrd="0" destOrd="0" presId="urn:microsoft.com/office/officeart/2005/8/layout/hierarchy1"/>
    <dgm:cxn modelId="{18EDA77B-1231-4CCB-85C9-E15C8115E5EA}" type="presParOf" srcId="{7D2F853E-88C1-447A-A0D3-50F5015261BA}" destId="{169D5D62-0D8F-441F-9620-1C005E2887F1}" srcOrd="1" destOrd="0" presId="urn:microsoft.com/office/officeart/2005/8/layout/hierarchy1"/>
    <dgm:cxn modelId="{D8D2A0C7-B636-417B-83C9-F6C50D1F3050}" type="presParOf" srcId="{169D5D62-0D8F-441F-9620-1C005E2887F1}" destId="{6D14596B-BD32-4655-91F5-BF1576B5C67E}" srcOrd="0" destOrd="0" presId="urn:microsoft.com/office/officeart/2005/8/layout/hierarchy1"/>
    <dgm:cxn modelId="{9B12F9A8-2E20-43A9-9DA0-7A98E164B1A3}" type="presParOf" srcId="{6D14596B-BD32-4655-91F5-BF1576B5C67E}" destId="{B728D4FE-2378-466A-9F7A-CE3E70CC5436}" srcOrd="0" destOrd="0" presId="urn:microsoft.com/office/officeart/2005/8/layout/hierarchy1"/>
    <dgm:cxn modelId="{1449066E-8D0D-4446-A01B-B301EBA3F6F6}" type="presParOf" srcId="{6D14596B-BD32-4655-91F5-BF1576B5C67E}" destId="{BE4879C5-A298-4B3A-8A33-029E3755ABB0}" srcOrd="1" destOrd="0" presId="urn:microsoft.com/office/officeart/2005/8/layout/hierarchy1"/>
    <dgm:cxn modelId="{17EA82EF-1C0F-4185-AFF6-5CA320DD34C4}" type="presParOf" srcId="{169D5D62-0D8F-441F-9620-1C005E2887F1}" destId="{CE395838-9460-4F51-9D57-D86433ABDFC7}" srcOrd="1" destOrd="0" presId="urn:microsoft.com/office/officeart/2005/8/layout/hierarchy1"/>
    <dgm:cxn modelId="{29AF92E1-5209-458B-8463-4CFF3FF67CD8}" type="presParOf" srcId="{CE395838-9460-4F51-9D57-D86433ABDFC7}" destId="{E69E6E1F-353C-4839-BE3F-FA46066E291A}" srcOrd="0" destOrd="0" presId="urn:microsoft.com/office/officeart/2005/8/layout/hierarchy1"/>
    <dgm:cxn modelId="{9ED54ABD-81E7-4E41-9D53-CC3983AD25BE}" type="presParOf" srcId="{CE395838-9460-4F51-9D57-D86433ABDFC7}" destId="{4748A08D-CE04-4E3F-927A-696E812812C3}" srcOrd="1" destOrd="0" presId="urn:microsoft.com/office/officeart/2005/8/layout/hierarchy1"/>
    <dgm:cxn modelId="{B9D8A6EB-6441-414C-B50E-5FDA3BB89EFC}" type="presParOf" srcId="{4748A08D-CE04-4E3F-927A-696E812812C3}" destId="{685A98EB-7692-4C8E-AECB-5BFD02B445C8}" srcOrd="0" destOrd="0" presId="urn:microsoft.com/office/officeart/2005/8/layout/hierarchy1"/>
    <dgm:cxn modelId="{C69167EB-5E24-487D-87AB-E5547BB9F58D}" type="presParOf" srcId="{685A98EB-7692-4C8E-AECB-5BFD02B445C8}" destId="{8E360B0E-B794-43B0-A7B1-B2A17D1EEB4E}" srcOrd="0" destOrd="0" presId="urn:microsoft.com/office/officeart/2005/8/layout/hierarchy1"/>
    <dgm:cxn modelId="{1D40A960-2138-4D47-B709-9E97D62239FD}" type="presParOf" srcId="{685A98EB-7692-4C8E-AECB-5BFD02B445C8}" destId="{A31E5F3C-48F7-45B3-A48F-A9041AFFCB88}" srcOrd="1" destOrd="0" presId="urn:microsoft.com/office/officeart/2005/8/layout/hierarchy1"/>
    <dgm:cxn modelId="{C1BA2886-421E-4436-8816-35E0717C6943}" type="presParOf" srcId="{4748A08D-CE04-4E3F-927A-696E812812C3}" destId="{937059E0-73BD-4095-8595-B4BDF20DAFD4}" srcOrd="1" destOrd="0" presId="urn:microsoft.com/office/officeart/2005/8/layout/hierarchy1"/>
    <dgm:cxn modelId="{A81677F9-7A49-4A9D-BD12-985D497A8B4E}" type="presParOf" srcId="{937059E0-73BD-4095-8595-B4BDF20DAFD4}" destId="{9CF5ACEC-7F56-41B8-B9B9-D1D06F0CB2DD}" srcOrd="0" destOrd="0" presId="urn:microsoft.com/office/officeart/2005/8/layout/hierarchy1"/>
    <dgm:cxn modelId="{CDC43201-9E4D-484A-99DF-6B83AB99BD8A}" type="presParOf" srcId="{937059E0-73BD-4095-8595-B4BDF20DAFD4}" destId="{AA722032-9503-401F-8EF5-2CD53859300F}" srcOrd="1" destOrd="0" presId="urn:microsoft.com/office/officeart/2005/8/layout/hierarchy1"/>
    <dgm:cxn modelId="{7D80DD7F-6B05-47C2-9555-C6086EE5A6EC}" type="presParOf" srcId="{AA722032-9503-401F-8EF5-2CD53859300F}" destId="{E6A7BD38-B014-4E05-B613-1F762717BBC3}" srcOrd="0" destOrd="0" presId="urn:microsoft.com/office/officeart/2005/8/layout/hierarchy1"/>
    <dgm:cxn modelId="{A5AB57CD-170A-45C1-B7BD-52FCFEA7F9A4}" type="presParOf" srcId="{E6A7BD38-B014-4E05-B613-1F762717BBC3}" destId="{43BD04EB-F33B-44BC-9249-6AE7A6626413}" srcOrd="0" destOrd="0" presId="urn:microsoft.com/office/officeart/2005/8/layout/hierarchy1"/>
    <dgm:cxn modelId="{78FBDB42-4850-4386-A73B-B6BEA95D9857}" type="presParOf" srcId="{E6A7BD38-B014-4E05-B613-1F762717BBC3}" destId="{32738190-7B0E-4953-BC03-DCE8974350B8}" srcOrd="1" destOrd="0" presId="urn:microsoft.com/office/officeart/2005/8/layout/hierarchy1"/>
    <dgm:cxn modelId="{9031303A-4C49-4D7D-B301-4CC6F165E1BD}" type="presParOf" srcId="{AA722032-9503-401F-8EF5-2CD53859300F}" destId="{45369B61-0689-4446-B3E7-FB806077ACA3}" srcOrd="1" destOrd="0" presId="urn:microsoft.com/office/officeart/2005/8/layout/hierarchy1"/>
    <dgm:cxn modelId="{BA6DB1D5-9759-4DE3-8FD2-0A48C9147AAF}" type="presParOf" srcId="{CE395838-9460-4F51-9D57-D86433ABDFC7}" destId="{A85F1EDF-2653-43A4-8A2A-A30AB7A95244}" srcOrd="2" destOrd="0" presId="urn:microsoft.com/office/officeart/2005/8/layout/hierarchy1"/>
    <dgm:cxn modelId="{F49AA391-5BC0-4A6C-A4F4-31F68F2D2B35}" type="presParOf" srcId="{CE395838-9460-4F51-9D57-D86433ABDFC7}" destId="{88E2A160-82E0-48E2-8AA3-2879D07553DC}" srcOrd="3" destOrd="0" presId="urn:microsoft.com/office/officeart/2005/8/layout/hierarchy1"/>
    <dgm:cxn modelId="{7FC4D2C6-CE43-422C-9D7D-83F014B0AC18}" type="presParOf" srcId="{88E2A160-82E0-48E2-8AA3-2879D07553DC}" destId="{36B17EEE-335A-4A0C-9B21-2FC66FE68381}" srcOrd="0" destOrd="0" presId="urn:microsoft.com/office/officeart/2005/8/layout/hierarchy1"/>
    <dgm:cxn modelId="{CB2533AC-2BCF-4054-A03C-D787500CA2A5}" type="presParOf" srcId="{36B17EEE-335A-4A0C-9B21-2FC66FE68381}" destId="{ED7B5F74-59E2-4E1E-A3EC-5A4973EADA15}" srcOrd="0" destOrd="0" presId="urn:microsoft.com/office/officeart/2005/8/layout/hierarchy1"/>
    <dgm:cxn modelId="{98F3AD8A-6835-4BC9-843C-3C672D509C81}" type="presParOf" srcId="{36B17EEE-335A-4A0C-9B21-2FC66FE68381}" destId="{00BAEFEF-D566-4D43-AE09-841C39C821F4}" srcOrd="1" destOrd="0" presId="urn:microsoft.com/office/officeart/2005/8/layout/hierarchy1"/>
    <dgm:cxn modelId="{ABD26EDE-617E-4569-B5F7-6BA48E9A6176}" type="presParOf" srcId="{88E2A160-82E0-48E2-8AA3-2879D07553DC}" destId="{64D1D27F-2C11-497F-87D1-9855AD9F8DD8}" srcOrd="1" destOrd="0" presId="urn:microsoft.com/office/officeart/2005/8/layout/hierarchy1"/>
    <dgm:cxn modelId="{FF15CF82-D34E-4D6A-92BC-EBE2DA296FE3}" type="presParOf" srcId="{64D1D27F-2C11-497F-87D1-9855AD9F8DD8}" destId="{60BB316D-E5D7-4F47-99EC-321E8E6A024E}" srcOrd="0" destOrd="0" presId="urn:microsoft.com/office/officeart/2005/8/layout/hierarchy1"/>
    <dgm:cxn modelId="{23A8F1D5-D38A-40E3-935F-50BC4939347E}" type="presParOf" srcId="{64D1D27F-2C11-497F-87D1-9855AD9F8DD8}" destId="{812A9A00-B2DC-405F-A057-E3E950ACE023}" srcOrd="1" destOrd="0" presId="urn:microsoft.com/office/officeart/2005/8/layout/hierarchy1"/>
    <dgm:cxn modelId="{5FE20568-A98F-43B3-AF7B-A93248B2B829}" type="presParOf" srcId="{812A9A00-B2DC-405F-A057-E3E950ACE023}" destId="{9742C349-A9C7-4901-9A0F-90207AACB427}" srcOrd="0" destOrd="0" presId="urn:microsoft.com/office/officeart/2005/8/layout/hierarchy1"/>
    <dgm:cxn modelId="{2DC20397-221D-40C7-9370-B023BED89E66}" type="presParOf" srcId="{9742C349-A9C7-4901-9A0F-90207AACB427}" destId="{3A76A0C6-6535-4596-8F42-245280B4C5DA}" srcOrd="0" destOrd="0" presId="urn:microsoft.com/office/officeart/2005/8/layout/hierarchy1"/>
    <dgm:cxn modelId="{8399139C-526F-45E8-A445-1D8F00C4691A}" type="presParOf" srcId="{9742C349-A9C7-4901-9A0F-90207AACB427}" destId="{EBCE1E9D-1A24-4467-9311-1E9383683DDB}" srcOrd="1" destOrd="0" presId="urn:microsoft.com/office/officeart/2005/8/layout/hierarchy1"/>
    <dgm:cxn modelId="{E872063A-F084-490E-B552-993E1DF21449}" type="presParOf" srcId="{812A9A00-B2DC-405F-A057-E3E950ACE023}" destId="{33619238-434B-4ECC-8519-23A144C43AA3}" srcOrd="1" destOrd="0" presId="urn:microsoft.com/office/officeart/2005/8/layout/hierarchy1"/>
    <dgm:cxn modelId="{4F002AC5-5B0E-4F63-B70A-625438A68210}" type="presParOf" srcId="{7D2F853E-88C1-447A-A0D3-50F5015261BA}" destId="{EAC7B7B7-EC00-4CD9-840D-DC32394C4700}" srcOrd="2" destOrd="0" presId="urn:microsoft.com/office/officeart/2005/8/layout/hierarchy1"/>
    <dgm:cxn modelId="{E6482357-3B62-4FEB-8BCB-45BEE1E7563C}" type="presParOf" srcId="{7D2F853E-88C1-447A-A0D3-50F5015261BA}" destId="{9B752EEB-F0F8-4AE7-B553-49DC3B1B5FF2}" srcOrd="3" destOrd="0" presId="urn:microsoft.com/office/officeart/2005/8/layout/hierarchy1"/>
    <dgm:cxn modelId="{0FAD3789-E541-453F-B4C9-4F1950295DF5}" type="presParOf" srcId="{9B752EEB-F0F8-4AE7-B553-49DC3B1B5FF2}" destId="{89D52547-5942-4540-BB00-70358C5F812D}" srcOrd="0" destOrd="0" presId="urn:microsoft.com/office/officeart/2005/8/layout/hierarchy1"/>
    <dgm:cxn modelId="{AC4E9D73-35DC-4EB1-9A31-B413441B2C7D}" type="presParOf" srcId="{89D52547-5942-4540-BB00-70358C5F812D}" destId="{060579CB-B60D-4341-A910-FA24DA13F18A}" srcOrd="0" destOrd="0" presId="urn:microsoft.com/office/officeart/2005/8/layout/hierarchy1"/>
    <dgm:cxn modelId="{CA897E69-29F2-4878-825B-F5633430E9DD}" type="presParOf" srcId="{89D52547-5942-4540-BB00-70358C5F812D}" destId="{B21F118A-76D2-468A-A460-8CECF92B9816}" srcOrd="1" destOrd="0" presId="urn:microsoft.com/office/officeart/2005/8/layout/hierarchy1"/>
    <dgm:cxn modelId="{0D21E6D7-15CF-48D3-B24F-6EB34567BB67}" type="presParOf" srcId="{9B752EEB-F0F8-4AE7-B553-49DC3B1B5FF2}" destId="{30463029-362A-4F79-BB19-911D600A373C}" srcOrd="1" destOrd="0" presId="urn:microsoft.com/office/officeart/2005/8/layout/hierarchy1"/>
    <dgm:cxn modelId="{6C8272E5-CE2D-4CD1-83E6-65A0756DC2CB}" type="presParOf" srcId="{30463029-362A-4F79-BB19-911D600A373C}" destId="{273A99D6-7272-4267-82B6-292EFFDD3094}" srcOrd="0" destOrd="0" presId="urn:microsoft.com/office/officeart/2005/8/layout/hierarchy1"/>
    <dgm:cxn modelId="{7BA0013D-9E3C-4D87-A4B6-94A7C9B22096}" type="presParOf" srcId="{30463029-362A-4F79-BB19-911D600A373C}" destId="{F724B289-9D4E-49A1-B021-E49FFD19228D}" srcOrd="1" destOrd="0" presId="urn:microsoft.com/office/officeart/2005/8/layout/hierarchy1"/>
    <dgm:cxn modelId="{A4E2C3B8-004D-422A-BA37-3FD0C5F5D819}" type="presParOf" srcId="{F724B289-9D4E-49A1-B021-E49FFD19228D}" destId="{8C809AF3-018A-42D0-A1FF-B09531F9932A}" srcOrd="0" destOrd="0" presId="urn:microsoft.com/office/officeart/2005/8/layout/hierarchy1"/>
    <dgm:cxn modelId="{11E382BB-9C0C-4C32-AB8E-481B7CC97872}" type="presParOf" srcId="{8C809AF3-018A-42D0-A1FF-B09531F9932A}" destId="{49FB43EE-C4E5-4BC0-83B6-4B6C52CCA3B7}" srcOrd="0" destOrd="0" presId="urn:microsoft.com/office/officeart/2005/8/layout/hierarchy1"/>
    <dgm:cxn modelId="{AD645A55-1F50-4B95-BF7C-EF3423CCFFAC}" type="presParOf" srcId="{8C809AF3-018A-42D0-A1FF-B09531F9932A}" destId="{42052DEC-B11B-4B8B-8B9F-2C25FE161D1C}" srcOrd="1" destOrd="0" presId="urn:microsoft.com/office/officeart/2005/8/layout/hierarchy1"/>
    <dgm:cxn modelId="{442BF6FE-4EC2-456E-BFF2-B1311473B5A0}" type="presParOf" srcId="{F724B289-9D4E-49A1-B021-E49FFD19228D}" destId="{31EE11FA-6265-4849-8560-37EE762530DF}" srcOrd="1" destOrd="0" presId="urn:microsoft.com/office/officeart/2005/8/layout/hierarchy1"/>
    <dgm:cxn modelId="{D76606FA-6CC7-4285-8CE5-29AE2D521A24}" type="presParOf" srcId="{A8F2F11E-B872-F749-A4B9-CDB6E09A47F3}" destId="{A00C29FF-1179-48DA-A1CD-A22D758BB7C2}" srcOrd="2" destOrd="0" presId="urn:microsoft.com/office/officeart/2005/8/layout/hierarchy1"/>
    <dgm:cxn modelId="{BD365DB7-AD77-4447-B8A6-F9FED5A6D38E}" type="presParOf" srcId="{A8F2F11E-B872-F749-A4B9-CDB6E09A47F3}" destId="{13AF12F9-5F6E-4CFF-B61D-65A971799955}" srcOrd="3" destOrd="0" presId="urn:microsoft.com/office/officeart/2005/8/layout/hierarchy1"/>
    <dgm:cxn modelId="{784AB647-1A91-4591-860E-AD11C890229C}" type="presParOf" srcId="{13AF12F9-5F6E-4CFF-B61D-65A971799955}" destId="{A98D6252-CCCF-4A3E-A838-62B88A250514}" srcOrd="0" destOrd="0" presId="urn:microsoft.com/office/officeart/2005/8/layout/hierarchy1"/>
    <dgm:cxn modelId="{38C28983-6E36-4B90-BBAF-48F418C7B2DC}" type="presParOf" srcId="{A98D6252-CCCF-4A3E-A838-62B88A250514}" destId="{B08E0ECD-56EF-4832-8123-12A4607043E7}" srcOrd="0" destOrd="0" presId="urn:microsoft.com/office/officeart/2005/8/layout/hierarchy1"/>
    <dgm:cxn modelId="{2836E17F-7D5F-474F-846C-D8E203816AF7}" type="presParOf" srcId="{A98D6252-CCCF-4A3E-A838-62B88A250514}" destId="{DE3D09E8-8BB0-4BBD-95F7-DA5C49D7178F}" srcOrd="1" destOrd="0" presId="urn:microsoft.com/office/officeart/2005/8/layout/hierarchy1"/>
    <dgm:cxn modelId="{ACB6F1A1-ADAD-4740-9FAE-83F960EA29AA}" type="presParOf" srcId="{13AF12F9-5F6E-4CFF-B61D-65A971799955}" destId="{F5E7B0AB-4294-4F2A-95E7-6D365E58F2D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B44592-924C-B545-AE5A-119D70EFB5BE}" type="doc">
      <dgm:prSet loTypeId="urn:microsoft.com/office/officeart/2005/8/layout/hierarchy1" loCatId="" qsTypeId="urn:microsoft.com/office/officeart/2005/8/quickstyle/3d2" qsCatId="3D" csTypeId="urn:microsoft.com/office/officeart/2005/8/colors/accent1_2" csCatId="accent1" phldr="1"/>
      <dgm:spPr/>
      <dgm:t>
        <a:bodyPr/>
        <a:lstStyle/>
        <a:p>
          <a:endParaRPr lang="en-US"/>
        </a:p>
      </dgm:t>
    </dgm:pt>
    <dgm:pt modelId="{77348988-F548-DD46-A1DA-E4A5637AE3F7}">
      <dgm:prSet phldrT="[Text]" custT="1"/>
      <dgm:spPr/>
      <dgm:t>
        <a:bodyPr/>
        <a:lstStyle/>
        <a:p>
          <a:r>
            <a:rPr lang="en-US" sz="1400" dirty="0" smtClean="0"/>
            <a:t>WIDE  COMPLEX TACHYCARDIA</a:t>
          </a:r>
          <a:endParaRPr lang="en-US" sz="1400" dirty="0"/>
        </a:p>
      </dgm:t>
    </dgm:pt>
    <dgm:pt modelId="{5F6AEF15-5AD5-2F49-9639-6031CB0D3248}" type="parTrans" cxnId="{3CDB8BEB-88AB-A74F-AD59-9FB577F144B3}">
      <dgm:prSet/>
      <dgm:spPr/>
      <dgm:t>
        <a:bodyPr/>
        <a:lstStyle/>
        <a:p>
          <a:endParaRPr lang="en-US"/>
        </a:p>
      </dgm:t>
    </dgm:pt>
    <dgm:pt modelId="{BCC31BFC-6661-E44E-B2F5-C7E81E73F3FE}" type="sibTrans" cxnId="{3CDB8BEB-88AB-A74F-AD59-9FB577F144B3}">
      <dgm:prSet/>
      <dgm:spPr/>
      <dgm:t>
        <a:bodyPr/>
        <a:lstStyle/>
        <a:p>
          <a:endParaRPr lang="en-US"/>
        </a:p>
      </dgm:t>
    </dgm:pt>
    <dgm:pt modelId="{6CB2514B-EF84-4843-8964-A8873C37CA49}">
      <dgm:prSet phldrT="[Text]" custT="1"/>
      <dgm:spPr/>
      <dgm:t>
        <a:bodyPr/>
        <a:lstStyle/>
        <a:p>
          <a:r>
            <a:rPr lang="en-US" sz="1400" dirty="0" smtClean="0"/>
            <a:t>1 TO 1 AV RELATIONSHIP</a:t>
          </a:r>
          <a:endParaRPr lang="en-US" sz="1400" dirty="0"/>
        </a:p>
      </dgm:t>
    </dgm:pt>
    <dgm:pt modelId="{CAF89CC0-9EEB-0C47-9D14-7A13A826CE66}" type="parTrans" cxnId="{237475F5-3573-254A-841C-E194C7C6C4BA}">
      <dgm:prSet/>
      <dgm:spPr/>
      <dgm:t>
        <a:bodyPr/>
        <a:lstStyle/>
        <a:p>
          <a:endParaRPr lang="en-US"/>
        </a:p>
      </dgm:t>
    </dgm:pt>
    <dgm:pt modelId="{8A103E03-CEE0-F045-8871-A25E60854BA2}" type="sibTrans" cxnId="{237475F5-3573-254A-841C-E194C7C6C4BA}">
      <dgm:prSet/>
      <dgm:spPr/>
      <dgm:t>
        <a:bodyPr/>
        <a:lstStyle/>
        <a:p>
          <a:endParaRPr lang="en-US"/>
        </a:p>
      </dgm:t>
    </dgm:pt>
    <dgm:pt modelId="{53223EA5-4086-4447-9A64-9DBC30F3EBC6}">
      <dgm:prSet custT="1"/>
      <dgm:spPr/>
      <dgm:t>
        <a:bodyPr/>
        <a:lstStyle/>
        <a:p>
          <a:pPr algn="ctr">
            <a:buFont typeface="Arial" panose="020B0604020202020204" pitchFamily="34" charset="0"/>
            <a:buNone/>
          </a:pPr>
          <a:r>
            <a:rPr lang="en-US" sz="2000" b="1" dirty="0" smtClean="0"/>
            <a:t>NO</a:t>
          </a:r>
          <a:endParaRPr lang="en-US" sz="2000" b="1" dirty="0"/>
        </a:p>
      </dgm:t>
    </dgm:pt>
    <dgm:pt modelId="{9BB69D2F-23A3-A947-A6DD-6B94135C0D41}" type="parTrans" cxnId="{FFB5454C-56C9-0141-A243-B5891CC964C6}">
      <dgm:prSet/>
      <dgm:spPr/>
      <dgm:t>
        <a:bodyPr/>
        <a:lstStyle/>
        <a:p>
          <a:endParaRPr lang="en-US"/>
        </a:p>
      </dgm:t>
    </dgm:pt>
    <dgm:pt modelId="{A21682E5-C32B-C444-9003-FD916D0B43DC}" type="sibTrans" cxnId="{FFB5454C-56C9-0141-A243-B5891CC964C6}">
      <dgm:prSet/>
      <dgm:spPr/>
      <dgm:t>
        <a:bodyPr/>
        <a:lstStyle/>
        <a:p>
          <a:endParaRPr lang="en-US"/>
        </a:p>
      </dgm:t>
    </dgm:pt>
    <dgm:pt modelId="{7C12C7B7-E7A3-49E1-A05C-0BF68F866046}">
      <dgm:prSet custT="1"/>
      <dgm:spPr/>
      <dgm:t>
        <a:bodyPr/>
        <a:lstStyle/>
        <a:p>
          <a:r>
            <a:rPr lang="en-US" sz="1400" dirty="0" smtClean="0"/>
            <a:t>VENTRICULAR RATE &gt;  ATRIAL RATE </a:t>
          </a:r>
        </a:p>
        <a:p>
          <a:r>
            <a:rPr lang="en-US" sz="600" dirty="0" smtClean="0"/>
            <a:t> </a:t>
          </a:r>
          <a:endParaRPr lang="en-US" sz="600" dirty="0"/>
        </a:p>
      </dgm:t>
    </dgm:pt>
    <dgm:pt modelId="{997AFE49-6E37-40BB-83D1-66FB0DCAE3F3}" type="parTrans" cxnId="{31FDFD48-E883-4059-A232-DC2C7029504E}">
      <dgm:prSet/>
      <dgm:spPr/>
      <dgm:t>
        <a:bodyPr/>
        <a:lstStyle/>
        <a:p>
          <a:endParaRPr lang="en-US"/>
        </a:p>
      </dgm:t>
    </dgm:pt>
    <dgm:pt modelId="{40E0D3AC-F79C-4EC2-970D-FAD9531D9E12}" type="sibTrans" cxnId="{31FDFD48-E883-4059-A232-DC2C7029504E}">
      <dgm:prSet/>
      <dgm:spPr/>
      <dgm:t>
        <a:bodyPr/>
        <a:lstStyle/>
        <a:p>
          <a:endParaRPr lang="en-US"/>
        </a:p>
      </dgm:t>
    </dgm:pt>
    <dgm:pt modelId="{B128A4B0-702B-47B0-B1F6-B50B58CA9E95}">
      <dgm:prSet custT="1"/>
      <dgm:spPr/>
      <dgm:t>
        <a:bodyPr/>
        <a:lstStyle/>
        <a:p>
          <a:pPr algn="l"/>
          <a:r>
            <a:rPr lang="en-US" sz="1200" dirty="0" smtClean="0"/>
            <a:t>ATRIAL FIBRILLATION</a:t>
          </a:r>
        </a:p>
        <a:p>
          <a:pPr algn="l"/>
          <a:r>
            <a:rPr lang="en-US" sz="1200" dirty="0" smtClean="0"/>
            <a:t>OR  ( ATRIAL FLUTTER OR AT WITH VARIABLE CONDUCTION ) WITH:</a:t>
          </a:r>
        </a:p>
        <a:p>
          <a:pPr algn="l"/>
          <a:r>
            <a:rPr lang="en-US" sz="1200" b="1" dirty="0" smtClean="0"/>
            <a:t>A-BBB</a:t>
          </a:r>
        </a:p>
        <a:p>
          <a:pPr algn="l"/>
          <a:r>
            <a:rPr lang="en-US" sz="1200" b="1" dirty="0" smtClean="0"/>
            <a:t>B-ANTEROGRADE CONDUCTION VIA ACCESSORY PATHWAY</a:t>
          </a:r>
        </a:p>
      </dgm:t>
    </dgm:pt>
    <dgm:pt modelId="{02BEB1B9-FD96-4442-9EC8-8102BFB03CD1}" type="parTrans" cxnId="{8E665846-1DA9-499C-BCE1-ACCAC8C7C832}">
      <dgm:prSet/>
      <dgm:spPr/>
      <dgm:t>
        <a:bodyPr/>
        <a:lstStyle/>
        <a:p>
          <a:endParaRPr lang="en-US"/>
        </a:p>
      </dgm:t>
    </dgm:pt>
    <dgm:pt modelId="{2438D2DC-AD75-4D9E-B21C-F3E412DDA1C8}" type="sibTrans" cxnId="{8E665846-1DA9-499C-BCE1-ACCAC8C7C832}">
      <dgm:prSet/>
      <dgm:spPr/>
      <dgm:t>
        <a:bodyPr/>
        <a:lstStyle/>
        <a:p>
          <a:endParaRPr lang="en-US"/>
        </a:p>
      </dgm:t>
    </dgm:pt>
    <dgm:pt modelId="{2E02FA6E-73F7-4033-8525-5BD6187B6B03}">
      <dgm:prSet custT="1"/>
      <dgm:spPr/>
      <dgm:t>
        <a:bodyPr/>
        <a:lstStyle/>
        <a:p>
          <a:r>
            <a:rPr lang="en-US" sz="1400" dirty="0" smtClean="0"/>
            <a:t>ATRIAL RATE &gt;  VENTRICULAR RATE </a:t>
          </a:r>
          <a:endParaRPr lang="en-US" sz="1400" dirty="0"/>
        </a:p>
      </dgm:t>
    </dgm:pt>
    <dgm:pt modelId="{113B98F4-1578-4516-83C7-D56C707B3B54}" type="parTrans" cxnId="{8C796F43-B194-429C-BB4F-11A1D45E89A6}">
      <dgm:prSet/>
      <dgm:spPr/>
      <dgm:t>
        <a:bodyPr/>
        <a:lstStyle/>
        <a:p>
          <a:endParaRPr lang="en-US"/>
        </a:p>
      </dgm:t>
    </dgm:pt>
    <dgm:pt modelId="{2969130F-D6EA-42EE-9F5E-1DF4B388D417}" type="sibTrans" cxnId="{8C796F43-B194-429C-BB4F-11A1D45E89A6}">
      <dgm:prSet/>
      <dgm:spPr/>
      <dgm:t>
        <a:bodyPr/>
        <a:lstStyle/>
        <a:p>
          <a:endParaRPr lang="en-US"/>
        </a:p>
      </dgm:t>
    </dgm:pt>
    <dgm:pt modelId="{9B390E5F-C384-4FF7-AED5-BB2743FA934B}">
      <dgm:prSet custT="1"/>
      <dgm:spPr/>
      <dgm:t>
        <a:bodyPr/>
        <a:lstStyle/>
        <a:p>
          <a:r>
            <a:rPr lang="en-US" sz="1400" dirty="0" smtClean="0"/>
            <a:t>ATRIAL TACHYCARDIA </a:t>
          </a:r>
        </a:p>
        <a:p>
          <a:r>
            <a:rPr lang="en-US" sz="1400" dirty="0" smtClean="0"/>
            <a:t>ATRIAL FLUTTER</a:t>
          </a:r>
        </a:p>
        <a:p>
          <a:r>
            <a:rPr lang="en-US" sz="1400" dirty="0" smtClean="0"/>
            <a:t>WITH:</a:t>
          </a:r>
        </a:p>
        <a:p>
          <a:r>
            <a:rPr lang="en-US" sz="1400" b="1" dirty="0" smtClean="0"/>
            <a:t>A-BBB</a:t>
          </a:r>
        </a:p>
        <a:p>
          <a:r>
            <a:rPr lang="en-US" sz="1400" b="1" dirty="0" smtClean="0"/>
            <a:t>B-ANTEROGRADE CONDUCTION VIA ACCESSORY PATHWAY</a:t>
          </a:r>
          <a:r>
            <a:rPr lang="en-US" sz="1400" dirty="0" smtClean="0"/>
            <a:t> </a:t>
          </a:r>
          <a:endParaRPr lang="en-US" sz="1400" dirty="0"/>
        </a:p>
      </dgm:t>
    </dgm:pt>
    <dgm:pt modelId="{FF2BF86F-2987-4463-9F07-533ED75B17F8}" type="parTrans" cxnId="{4D03C280-EC26-46D0-AA3E-11FD84F8DE82}">
      <dgm:prSet/>
      <dgm:spPr/>
      <dgm:t>
        <a:bodyPr/>
        <a:lstStyle/>
        <a:p>
          <a:endParaRPr lang="en-US"/>
        </a:p>
      </dgm:t>
    </dgm:pt>
    <dgm:pt modelId="{615099A9-75EF-49E8-A878-5E5B56E14C95}" type="sibTrans" cxnId="{4D03C280-EC26-46D0-AA3E-11FD84F8DE82}">
      <dgm:prSet/>
      <dgm:spPr/>
      <dgm:t>
        <a:bodyPr/>
        <a:lstStyle/>
        <a:p>
          <a:endParaRPr lang="en-US"/>
        </a:p>
      </dgm:t>
    </dgm:pt>
    <dgm:pt modelId="{E83CAB04-C733-4FC4-A517-5519CDFFE662}">
      <dgm:prSet custT="1"/>
      <dgm:spPr/>
      <dgm:t>
        <a:bodyPr/>
        <a:lstStyle/>
        <a:p>
          <a:r>
            <a:rPr lang="en-US" sz="2000" b="1" dirty="0" smtClean="0"/>
            <a:t>YES</a:t>
          </a:r>
          <a:endParaRPr lang="en-US" sz="2000" b="1" dirty="0"/>
        </a:p>
      </dgm:t>
    </dgm:pt>
    <dgm:pt modelId="{2017D28C-D33F-4C49-A27D-D80F237F83C1}" type="parTrans" cxnId="{701C7166-EDDD-4BFB-8BF4-62A4D00B11A5}">
      <dgm:prSet/>
      <dgm:spPr/>
      <dgm:t>
        <a:bodyPr/>
        <a:lstStyle/>
        <a:p>
          <a:endParaRPr lang="en-US"/>
        </a:p>
      </dgm:t>
    </dgm:pt>
    <dgm:pt modelId="{24C799E5-9BEC-4B82-B4E9-BAA6E4465F0C}" type="sibTrans" cxnId="{701C7166-EDDD-4BFB-8BF4-62A4D00B11A5}">
      <dgm:prSet/>
      <dgm:spPr/>
      <dgm:t>
        <a:bodyPr/>
        <a:lstStyle/>
        <a:p>
          <a:endParaRPr lang="en-US"/>
        </a:p>
      </dgm:t>
    </dgm:pt>
    <dgm:pt modelId="{F98261D2-E321-49C7-AD07-7E7E032E2070}">
      <dgm:prSet/>
      <dgm:spPr/>
      <dgm:t>
        <a:bodyPr/>
        <a:lstStyle/>
        <a:p>
          <a:r>
            <a:rPr lang="en-US" dirty="0" smtClean="0"/>
            <a:t>QRS MORPHOLOGY IN PERICARDIAL LEADS</a:t>
          </a:r>
          <a:endParaRPr lang="en-US" dirty="0"/>
        </a:p>
      </dgm:t>
    </dgm:pt>
    <dgm:pt modelId="{720177D1-9296-4E5B-81AA-51F98D3171D8}" type="parTrans" cxnId="{9A7E2A60-5287-40AD-B0CC-99EB463F12E8}">
      <dgm:prSet/>
      <dgm:spPr/>
      <dgm:t>
        <a:bodyPr/>
        <a:lstStyle/>
        <a:p>
          <a:endParaRPr lang="en-US"/>
        </a:p>
      </dgm:t>
    </dgm:pt>
    <dgm:pt modelId="{36E16E22-5104-4C8B-8FFC-C940F396DC28}" type="sibTrans" cxnId="{9A7E2A60-5287-40AD-B0CC-99EB463F12E8}">
      <dgm:prSet/>
      <dgm:spPr/>
      <dgm:t>
        <a:bodyPr/>
        <a:lstStyle/>
        <a:p>
          <a:endParaRPr lang="en-US"/>
        </a:p>
      </dgm:t>
    </dgm:pt>
    <dgm:pt modelId="{5B754A68-8CEA-4F57-8DDE-3A98F7E2375D}">
      <dgm:prSet custT="1"/>
      <dgm:spPr/>
      <dgm:t>
        <a:bodyPr/>
        <a:lstStyle/>
        <a:p>
          <a:r>
            <a:rPr lang="en-US" sz="2000" dirty="0" smtClean="0"/>
            <a:t>VT</a:t>
          </a:r>
          <a:endParaRPr lang="en-US" sz="2000" dirty="0"/>
        </a:p>
      </dgm:t>
    </dgm:pt>
    <dgm:pt modelId="{C65C4F20-F2C7-4CB5-BC5F-FA32B0EE2B3C}" type="parTrans" cxnId="{76CA1AF8-3D6A-4F2B-88E4-35F59CC37C41}">
      <dgm:prSet/>
      <dgm:spPr/>
      <dgm:t>
        <a:bodyPr/>
        <a:lstStyle/>
        <a:p>
          <a:endParaRPr lang="en-US"/>
        </a:p>
      </dgm:t>
    </dgm:pt>
    <dgm:pt modelId="{D629486F-ED91-46B1-87FC-35BCD26F8942}" type="sibTrans" cxnId="{76CA1AF8-3D6A-4F2B-88E4-35F59CC37C41}">
      <dgm:prSet/>
      <dgm:spPr/>
      <dgm:t>
        <a:bodyPr/>
        <a:lstStyle/>
        <a:p>
          <a:endParaRPr lang="en-US"/>
        </a:p>
      </dgm:t>
    </dgm:pt>
    <dgm:pt modelId="{1C1BE114-9CC6-4B92-97B3-969819E50B5D}">
      <dgm:prSet/>
      <dgm:spPr/>
      <dgm:t>
        <a:bodyPr/>
        <a:lstStyle/>
        <a:p>
          <a:r>
            <a:rPr lang="en-US" dirty="0" smtClean="0"/>
            <a:t>RBBB OR LBBB MORPHOLOGY</a:t>
          </a:r>
          <a:endParaRPr lang="en-US" dirty="0"/>
        </a:p>
      </dgm:t>
    </dgm:pt>
    <dgm:pt modelId="{EF6CF5D5-3DE3-4D38-A46F-3B20AAF639B1}" type="parTrans" cxnId="{75197CC9-C6A2-478D-B3E3-FCA2BBCBA4BE}">
      <dgm:prSet/>
      <dgm:spPr/>
      <dgm:t>
        <a:bodyPr/>
        <a:lstStyle/>
        <a:p>
          <a:endParaRPr lang="en-US"/>
        </a:p>
      </dgm:t>
    </dgm:pt>
    <dgm:pt modelId="{0DD317F3-0140-4F6C-AF57-ACBAF8968FBF}" type="sibTrans" cxnId="{75197CC9-C6A2-478D-B3E3-FCA2BBCBA4BE}">
      <dgm:prSet/>
      <dgm:spPr/>
      <dgm:t>
        <a:bodyPr/>
        <a:lstStyle/>
        <a:p>
          <a:endParaRPr lang="en-US"/>
        </a:p>
      </dgm:t>
    </dgm:pt>
    <dgm:pt modelId="{8BCE0341-47A1-466A-9A22-5CC0D3A4A907}">
      <dgm:prSet/>
      <dgm:spPr/>
      <dgm:t>
        <a:bodyPr/>
        <a:lstStyle/>
        <a:p>
          <a:pPr algn="l"/>
          <a:r>
            <a:rPr lang="en-US" dirty="0" smtClean="0"/>
            <a:t>CONCORDANT </a:t>
          </a:r>
        </a:p>
        <a:p>
          <a:pPr algn="l"/>
          <a:r>
            <a:rPr lang="en-US" dirty="0" smtClean="0"/>
            <a:t>NO  R/S PATTERN</a:t>
          </a:r>
        </a:p>
        <a:p>
          <a:pPr algn="l"/>
          <a:r>
            <a:rPr lang="en-US" dirty="0" smtClean="0"/>
            <a:t>ONSET OF R TO NADIR OF S WAVE MORE THAN 100 MS</a:t>
          </a:r>
          <a:endParaRPr lang="en-US" dirty="0"/>
        </a:p>
      </dgm:t>
    </dgm:pt>
    <dgm:pt modelId="{7085E465-0C71-49AF-BC58-96A9BB5D3D40}" type="parTrans" cxnId="{2EACAE66-6A19-4555-A131-4EBC454DB862}">
      <dgm:prSet/>
      <dgm:spPr/>
      <dgm:t>
        <a:bodyPr/>
        <a:lstStyle/>
        <a:p>
          <a:endParaRPr lang="en-US"/>
        </a:p>
      </dgm:t>
    </dgm:pt>
    <dgm:pt modelId="{7007B276-34BE-4D8B-8C08-4E77AD64C5D4}" type="sibTrans" cxnId="{2EACAE66-6A19-4555-A131-4EBC454DB862}">
      <dgm:prSet/>
      <dgm:spPr/>
      <dgm:t>
        <a:bodyPr/>
        <a:lstStyle/>
        <a:p>
          <a:endParaRPr lang="en-US"/>
        </a:p>
      </dgm:t>
    </dgm:pt>
    <dgm:pt modelId="{E9E15D92-14F5-4FFB-8DF3-EC10D7A0FC03}">
      <dgm:prSet/>
      <dgm:spPr/>
      <dgm:t>
        <a:bodyPr/>
        <a:lstStyle/>
        <a:p>
          <a:pPr algn="ctr"/>
          <a:r>
            <a:rPr lang="en-US" dirty="0" smtClean="0"/>
            <a:t>RBBB  PATTERN:</a:t>
          </a:r>
        </a:p>
        <a:p>
          <a:pPr algn="l"/>
          <a:r>
            <a:rPr lang="en-US" dirty="0" err="1" smtClean="0"/>
            <a:t>qR</a:t>
          </a:r>
          <a:r>
            <a:rPr lang="en-US" dirty="0" smtClean="0"/>
            <a:t>, </a:t>
          </a:r>
          <a:r>
            <a:rPr lang="en-US" dirty="0" err="1" smtClean="0"/>
            <a:t>Rs,Rr</a:t>
          </a:r>
          <a:r>
            <a:rPr lang="en-US" dirty="0" smtClean="0"/>
            <a:t> in v1</a:t>
          </a:r>
        </a:p>
        <a:p>
          <a:pPr algn="l"/>
          <a:r>
            <a:rPr lang="en-US" dirty="0" smtClean="0"/>
            <a:t>Frontal plane axis from +90- -90 </a:t>
          </a:r>
        </a:p>
        <a:p>
          <a:pPr algn="ctr"/>
          <a:endParaRPr lang="en-US" dirty="0"/>
        </a:p>
      </dgm:t>
    </dgm:pt>
    <dgm:pt modelId="{CF44719E-44C4-46BB-B894-0CCF1408DE1F}" type="parTrans" cxnId="{B8DDCE3A-40AC-4B31-B1ED-350696390778}">
      <dgm:prSet/>
      <dgm:spPr/>
      <dgm:t>
        <a:bodyPr/>
        <a:lstStyle/>
        <a:p>
          <a:endParaRPr lang="en-US"/>
        </a:p>
      </dgm:t>
    </dgm:pt>
    <dgm:pt modelId="{78BEA3EF-4A41-4402-950B-AE6094AA5CBB}" type="sibTrans" cxnId="{B8DDCE3A-40AC-4B31-B1ED-350696390778}">
      <dgm:prSet/>
      <dgm:spPr/>
      <dgm:t>
        <a:bodyPr/>
        <a:lstStyle/>
        <a:p>
          <a:endParaRPr lang="en-US"/>
        </a:p>
      </dgm:t>
    </dgm:pt>
    <dgm:pt modelId="{893F97AF-4791-4385-9697-DC207141CD99}">
      <dgm:prSet/>
      <dgm:spPr/>
      <dgm:t>
        <a:bodyPr/>
        <a:lstStyle/>
        <a:p>
          <a:pPr algn="ctr"/>
          <a:r>
            <a:rPr lang="en-US" dirty="0" smtClean="0"/>
            <a:t>LBBB PATTERN:</a:t>
          </a:r>
        </a:p>
        <a:p>
          <a:pPr algn="l"/>
          <a:r>
            <a:rPr lang="en-US" dirty="0" smtClean="0"/>
            <a:t>R LONGER THAN 30 MS</a:t>
          </a:r>
        </a:p>
        <a:p>
          <a:pPr algn="l"/>
          <a:r>
            <a:rPr lang="en-US" dirty="0" smtClean="0"/>
            <a:t>R TO NADIR OF S MORE THAN 60 MS</a:t>
          </a:r>
        </a:p>
        <a:p>
          <a:pPr algn="l"/>
          <a:r>
            <a:rPr lang="en-US" dirty="0" err="1" smtClean="0"/>
            <a:t>qR,qS</a:t>
          </a:r>
          <a:r>
            <a:rPr lang="en-US" dirty="0" smtClean="0"/>
            <a:t> in V6</a:t>
          </a:r>
          <a:endParaRPr lang="en-US" dirty="0"/>
        </a:p>
      </dgm:t>
    </dgm:pt>
    <dgm:pt modelId="{23FCEC60-5144-4567-ADF5-1DEBA099191D}" type="parTrans" cxnId="{8C15846C-62B9-4BA8-9FB8-29E99472D042}">
      <dgm:prSet/>
      <dgm:spPr/>
      <dgm:t>
        <a:bodyPr/>
        <a:lstStyle/>
        <a:p>
          <a:endParaRPr lang="en-US"/>
        </a:p>
      </dgm:t>
    </dgm:pt>
    <dgm:pt modelId="{90A660BF-390A-4166-858C-AA7069683E45}" type="sibTrans" cxnId="{8C15846C-62B9-4BA8-9FB8-29E99472D042}">
      <dgm:prSet/>
      <dgm:spPr/>
      <dgm:t>
        <a:bodyPr/>
        <a:lstStyle/>
        <a:p>
          <a:endParaRPr lang="en-US"/>
        </a:p>
      </dgm:t>
    </dgm:pt>
    <dgm:pt modelId="{28373E81-2A66-4E98-AA2A-D48EAFCEB3B3}">
      <dgm:prSet/>
      <dgm:spPr/>
      <dgm:t>
        <a:bodyPr/>
        <a:lstStyle/>
        <a:p>
          <a:r>
            <a:rPr lang="en-US" dirty="0" smtClean="0"/>
            <a:t>SVT</a:t>
          </a:r>
          <a:endParaRPr lang="en-US" dirty="0"/>
        </a:p>
      </dgm:t>
    </dgm:pt>
    <dgm:pt modelId="{897D7224-F787-4D37-8435-4453BE8E5C6C}" type="parTrans" cxnId="{97AF6B96-399D-4BA3-A5F0-F891C85A7BC6}">
      <dgm:prSet/>
      <dgm:spPr/>
      <dgm:t>
        <a:bodyPr/>
        <a:lstStyle/>
        <a:p>
          <a:endParaRPr lang="en-US"/>
        </a:p>
      </dgm:t>
    </dgm:pt>
    <dgm:pt modelId="{8C89E2C3-57C8-48E6-9C95-574950D06834}" type="sibTrans" cxnId="{97AF6B96-399D-4BA3-A5F0-F891C85A7BC6}">
      <dgm:prSet/>
      <dgm:spPr/>
      <dgm:t>
        <a:bodyPr/>
        <a:lstStyle/>
        <a:p>
          <a:endParaRPr lang="en-US"/>
        </a:p>
      </dgm:t>
    </dgm:pt>
    <dgm:pt modelId="{2CFED5D1-5518-46B3-A2A2-69886DA97F89}">
      <dgm:prSet/>
      <dgm:spPr/>
      <dgm:t>
        <a:bodyPr/>
        <a:lstStyle/>
        <a:p>
          <a:r>
            <a:rPr lang="en-US" dirty="0" smtClean="0"/>
            <a:t>VT</a:t>
          </a:r>
          <a:endParaRPr lang="en-US" dirty="0"/>
        </a:p>
      </dgm:t>
    </dgm:pt>
    <dgm:pt modelId="{A271927D-4F74-400E-80F0-D945E6AC408F}" type="parTrans" cxnId="{22D60D4C-0809-48BF-9F0E-D97AA04BCC9B}">
      <dgm:prSet/>
      <dgm:spPr/>
      <dgm:t>
        <a:bodyPr/>
        <a:lstStyle/>
        <a:p>
          <a:endParaRPr lang="en-US"/>
        </a:p>
      </dgm:t>
    </dgm:pt>
    <dgm:pt modelId="{DE27463A-1F7D-49B4-BBA9-260648EF1F68}" type="sibTrans" cxnId="{22D60D4C-0809-48BF-9F0E-D97AA04BCC9B}">
      <dgm:prSet/>
      <dgm:spPr/>
      <dgm:t>
        <a:bodyPr/>
        <a:lstStyle/>
        <a:p>
          <a:endParaRPr lang="en-US"/>
        </a:p>
      </dgm:t>
    </dgm:pt>
    <dgm:pt modelId="{850629BA-0C4F-45B4-A63D-55AFAF743BAD}">
      <dgm:prSet/>
      <dgm:spPr/>
      <dgm:t>
        <a:bodyPr/>
        <a:lstStyle/>
        <a:p>
          <a:r>
            <a:rPr lang="en-US" dirty="0" smtClean="0"/>
            <a:t>VT</a:t>
          </a:r>
          <a:endParaRPr lang="en-US" dirty="0"/>
        </a:p>
      </dgm:t>
    </dgm:pt>
    <dgm:pt modelId="{948A3DF3-4C9A-4FF2-B464-2A0DFD247484}" type="parTrans" cxnId="{16165357-491F-4148-A789-899E1466D378}">
      <dgm:prSet/>
      <dgm:spPr/>
      <dgm:t>
        <a:bodyPr/>
        <a:lstStyle/>
        <a:p>
          <a:endParaRPr lang="en-US"/>
        </a:p>
      </dgm:t>
    </dgm:pt>
    <dgm:pt modelId="{5409DA3A-7E00-42BC-A7DD-A8B9226ECCE1}" type="sibTrans" cxnId="{16165357-491F-4148-A789-899E1466D378}">
      <dgm:prSet/>
      <dgm:spPr/>
      <dgm:t>
        <a:bodyPr/>
        <a:lstStyle/>
        <a:p>
          <a:endParaRPr lang="en-US"/>
        </a:p>
      </dgm:t>
    </dgm:pt>
    <dgm:pt modelId="{4E5AE1B5-3DC3-466A-B2EA-77D3380AD1B5}">
      <dgm:prSet/>
      <dgm:spPr/>
      <dgm:t>
        <a:bodyPr/>
        <a:lstStyle/>
        <a:p>
          <a:r>
            <a:rPr lang="en-US" dirty="0" smtClean="0"/>
            <a:t>VT</a:t>
          </a:r>
          <a:endParaRPr lang="en-US" dirty="0"/>
        </a:p>
      </dgm:t>
    </dgm:pt>
    <dgm:pt modelId="{03A08E3A-CDBA-4079-B871-4771B37767F8}" type="parTrans" cxnId="{18366AC3-BE13-4953-9E45-352A08B683E2}">
      <dgm:prSet/>
      <dgm:spPr/>
      <dgm:t>
        <a:bodyPr/>
        <a:lstStyle/>
        <a:p>
          <a:endParaRPr lang="en-US"/>
        </a:p>
      </dgm:t>
    </dgm:pt>
    <dgm:pt modelId="{70B8A769-4C8B-4DD8-9B7E-197508C4C2A5}" type="sibTrans" cxnId="{18366AC3-BE13-4953-9E45-352A08B683E2}">
      <dgm:prSet/>
      <dgm:spPr/>
      <dgm:t>
        <a:bodyPr/>
        <a:lstStyle/>
        <a:p>
          <a:endParaRPr lang="en-US"/>
        </a:p>
      </dgm:t>
    </dgm:pt>
    <dgm:pt modelId="{E87316EF-E865-4D38-92AC-2C019A2E8863}">
      <dgm:prSet/>
      <dgm:spPr/>
      <dgm:t>
        <a:bodyPr/>
        <a:lstStyle/>
        <a:p>
          <a:r>
            <a:rPr lang="en-US" dirty="0" smtClean="0"/>
            <a:t>SEE IF IDENTICAL TO BASAL ECG –SVT WITH BBB OR ANTEDROMIC CONDUCTION </a:t>
          </a:r>
        </a:p>
        <a:p>
          <a:r>
            <a:rPr lang="en-US" dirty="0" smtClean="0"/>
            <a:t>SEE RESPONSE TO VAGAL MANUVER AND ADENOSINE--SVT</a:t>
          </a:r>
        </a:p>
        <a:p>
          <a:r>
            <a:rPr lang="en-US" dirty="0" smtClean="0"/>
            <a:t>SEE PREVIUOS HX OF CARDIAC DISEASES OR SURGERY--VT</a:t>
          </a:r>
        </a:p>
      </dgm:t>
    </dgm:pt>
    <dgm:pt modelId="{C3223A2C-F3D7-44FF-B23F-1C601C8FBBC2}" type="parTrans" cxnId="{EE7A2A45-C8A8-414F-9BB9-D5CDA37838B4}">
      <dgm:prSet/>
      <dgm:spPr/>
      <dgm:t>
        <a:bodyPr/>
        <a:lstStyle/>
        <a:p>
          <a:endParaRPr lang="en-US"/>
        </a:p>
      </dgm:t>
    </dgm:pt>
    <dgm:pt modelId="{7B9429DB-0643-4602-AF2D-13D2D0C51C72}" type="sibTrans" cxnId="{EE7A2A45-C8A8-414F-9BB9-D5CDA37838B4}">
      <dgm:prSet/>
      <dgm:spPr/>
      <dgm:t>
        <a:bodyPr/>
        <a:lstStyle/>
        <a:p>
          <a:endParaRPr lang="en-US"/>
        </a:p>
      </dgm:t>
    </dgm:pt>
    <dgm:pt modelId="{260D1817-CB6B-C84B-8074-C006F12B2305}" type="pres">
      <dgm:prSet presAssocID="{F0B44592-924C-B545-AE5A-119D70EFB5BE}" presName="hierChild1" presStyleCnt="0">
        <dgm:presLayoutVars>
          <dgm:chPref val="1"/>
          <dgm:dir/>
          <dgm:animOne val="branch"/>
          <dgm:animLvl val="lvl"/>
          <dgm:resizeHandles/>
        </dgm:presLayoutVars>
      </dgm:prSet>
      <dgm:spPr/>
      <dgm:t>
        <a:bodyPr/>
        <a:lstStyle/>
        <a:p>
          <a:endParaRPr lang="en-US"/>
        </a:p>
      </dgm:t>
    </dgm:pt>
    <dgm:pt modelId="{0B2C1707-A2D5-7F48-9B53-0F2DF765D82B}" type="pres">
      <dgm:prSet presAssocID="{77348988-F548-DD46-A1DA-E4A5637AE3F7}" presName="hierRoot1" presStyleCnt="0"/>
      <dgm:spPr/>
      <dgm:t>
        <a:bodyPr/>
        <a:lstStyle/>
        <a:p>
          <a:endParaRPr lang="en-US"/>
        </a:p>
      </dgm:t>
    </dgm:pt>
    <dgm:pt modelId="{25C18307-C0F9-4B46-8460-B5004BCE4158}" type="pres">
      <dgm:prSet presAssocID="{77348988-F548-DD46-A1DA-E4A5637AE3F7}" presName="composite" presStyleCnt="0"/>
      <dgm:spPr/>
      <dgm:t>
        <a:bodyPr/>
        <a:lstStyle/>
        <a:p>
          <a:endParaRPr lang="en-US"/>
        </a:p>
      </dgm:t>
    </dgm:pt>
    <dgm:pt modelId="{00D2585C-9DF5-8C47-BACC-49FC5B8A42F0}" type="pres">
      <dgm:prSet presAssocID="{77348988-F548-DD46-A1DA-E4A5637AE3F7}" presName="background" presStyleLbl="node0" presStyleIdx="0" presStyleCnt="1"/>
      <dgm:spPr/>
      <dgm:t>
        <a:bodyPr/>
        <a:lstStyle/>
        <a:p>
          <a:endParaRPr lang="en-US"/>
        </a:p>
      </dgm:t>
    </dgm:pt>
    <dgm:pt modelId="{77BC3748-1084-B54A-B7B6-F687D8051E00}" type="pres">
      <dgm:prSet presAssocID="{77348988-F548-DD46-A1DA-E4A5637AE3F7}" presName="text" presStyleLbl="fgAcc0" presStyleIdx="0" presStyleCnt="1" custScaleX="166029" custScaleY="75586" custLinFactNeighborX="-40315" custLinFactNeighborY="7967">
        <dgm:presLayoutVars>
          <dgm:chPref val="3"/>
        </dgm:presLayoutVars>
      </dgm:prSet>
      <dgm:spPr/>
      <dgm:t>
        <a:bodyPr/>
        <a:lstStyle/>
        <a:p>
          <a:endParaRPr lang="en-US"/>
        </a:p>
      </dgm:t>
    </dgm:pt>
    <dgm:pt modelId="{A8F2F11E-B872-F749-A4B9-CDB6E09A47F3}" type="pres">
      <dgm:prSet presAssocID="{77348988-F548-DD46-A1DA-E4A5637AE3F7}" presName="hierChild2" presStyleCnt="0"/>
      <dgm:spPr/>
      <dgm:t>
        <a:bodyPr/>
        <a:lstStyle/>
        <a:p>
          <a:endParaRPr lang="en-US"/>
        </a:p>
      </dgm:t>
    </dgm:pt>
    <dgm:pt modelId="{99DD1F8E-02FC-4E7D-AADB-A012BD6D5B63}" type="pres">
      <dgm:prSet presAssocID="{CAF89CC0-9EEB-0C47-9D14-7A13A826CE66}" presName="Name10" presStyleLbl="parChTrans1D2" presStyleIdx="0" presStyleCnt="2"/>
      <dgm:spPr/>
      <dgm:t>
        <a:bodyPr/>
        <a:lstStyle/>
        <a:p>
          <a:endParaRPr lang="en-US"/>
        </a:p>
      </dgm:t>
    </dgm:pt>
    <dgm:pt modelId="{D18C13CE-A836-4F7F-ABE5-1A6C4E943A70}" type="pres">
      <dgm:prSet presAssocID="{6CB2514B-EF84-4843-8964-A8873C37CA49}" presName="hierRoot2" presStyleCnt="0"/>
      <dgm:spPr/>
      <dgm:t>
        <a:bodyPr/>
        <a:lstStyle/>
        <a:p>
          <a:endParaRPr lang="en-US"/>
        </a:p>
      </dgm:t>
    </dgm:pt>
    <dgm:pt modelId="{303C8467-CEA9-4869-8095-93941BA79AFD}" type="pres">
      <dgm:prSet presAssocID="{6CB2514B-EF84-4843-8964-A8873C37CA49}" presName="composite2" presStyleCnt="0"/>
      <dgm:spPr/>
      <dgm:t>
        <a:bodyPr/>
        <a:lstStyle/>
        <a:p>
          <a:endParaRPr lang="en-US"/>
        </a:p>
      </dgm:t>
    </dgm:pt>
    <dgm:pt modelId="{8FD74EF3-5493-40ED-8876-3ABC91AA7488}" type="pres">
      <dgm:prSet presAssocID="{6CB2514B-EF84-4843-8964-A8873C37CA49}" presName="background2" presStyleLbl="node2" presStyleIdx="0" presStyleCnt="2"/>
      <dgm:spPr/>
      <dgm:t>
        <a:bodyPr/>
        <a:lstStyle/>
        <a:p>
          <a:endParaRPr lang="en-US"/>
        </a:p>
      </dgm:t>
    </dgm:pt>
    <dgm:pt modelId="{DF7DC029-D4FB-48F6-8651-B54EA659678B}" type="pres">
      <dgm:prSet presAssocID="{6CB2514B-EF84-4843-8964-A8873C37CA49}" presName="text2" presStyleLbl="fgAcc2" presStyleIdx="0" presStyleCnt="2" custScaleX="111596" custScaleY="74242" custLinFactNeighborX="-21285" custLinFactNeighborY="-22768">
        <dgm:presLayoutVars>
          <dgm:chPref val="3"/>
        </dgm:presLayoutVars>
      </dgm:prSet>
      <dgm:spPr/>
      <dgm:t>
        <a:bodyPr/>
        <a:lstStyle/>
        <a:p>
          <a:endParaRPr lang="en-US"/>
        </a:p>
      </dgm:t>
    </dgm:pt>
    <dgm:pt modelId="{EABC1C44-032A-4C89-9F14-0C0FF9583AAF}" type="pres">
      <dgm:prSet presAssocID="{6CB2514B-EF84-4843-8964-A8873C37CA49}" presName="hierChild3" presStyleCnt="0"/>
      <dgm:spPr/>
      <dgm:t>
        <a:bodyPr/>
        <a:lstStyle/>
        <a:p>
          <a:endParaRPr lang="en-US"/>
        </a:p>
      </dgm:t>
    </dgm:pt>
    <dgm:pt modelId="{8B2C9EE0-231E-487A-99E7-F3B72F5A9F99}" type="pres">
      <dgm:prSet presAssocID="{2017D28C-D33F-4C49-A27D-D80F237F83C1}" presName="Name17" presStyleLbl="parChTrans1D3" presStyleIdx="0" presStyleCnt="3"/>
      <dgm:spPr/>
      <dgm:t>
        <a:bodyPr/>
        <a:lstStyle/>
        <a:p>
          <a:endParaRPr lang="en-US"/>
        </a:p>
      </dgm:t>
    </dgm:pt>
    <dgm:pt modelId="{2EB6C686-8236-4ECA-8144-03C9D392525B}" type="pres">
      <dgm:prSet presAssocID="{E83CAB04-C733-4FC4-A517-5519CDFFE662}" presName="hierRoot3" presStyleCnt="0"/>
      <dgm:spPr/>
      <dgm:t>
        <a:bodyPr/>
        <a:lstStyle/>
        <a:p>
          <a:endParaRPr lang="en-US"/>
        </a:p>
      </dgm:t>
    </dgm:pt>
    <dgm:pt modelId="{84FEB90E-EAF3-4975-BE0E-E569A041698E}" type="pres">
      <dgm:prSet presAssocID="{E83CAB04-C733-4FC4-A517-5519CDFFE662}" presName="composite3" presStyleCnt="0"/>
      <dgm:spPr/>
      <dgm:t>
        <a:bodyPr/>
        <a:lstStyle/>
        <a:p>
          <a:endParaRPr lang="en-US"/>
        </a:p>
      </dgm:t>
    </dgm:pt>
    <dgm:pt modelId="{5BEA69ED-33FD-4FCC-8D76-FE91791A1043}" type="pres">
      <dgm:prSet presAssocID="{E83CAB04-C733-4FC4-A517-5519CDFFE662}" presName="background3" presStyleLbl="node3" presStyleIdx="0" presStyleCnt="3"/>
      <dgm:spPr/>
      <dgm:t>
        <a:bodyPr/>
        <a:lstStyle/>
        <a:p>
          <a:endParaRPr lang="en-US"/>
        </a:p>
      </dgm:t>
    </dgm:pt>
    <dgm:pt modelId="{A12BF11E-3E07-4ED9-8ADA-2DB429DF8ADB}" type="pres">
      <dgm:prSet presAssocID="{E83CAB04-C733-4FC4-A517-5519CDFFE662}" presName="text3" presStyleLbl="fgAcc3" presStyleIdx="0" presStyleCnt="3" custScaleX="86943" custScaleY="42147" custLinFactNeighborX="-2520" custLinFactNeighborY="0">
        <dgm:presLayoutVars>
          <dgm:chPref val="3"/>
        </dgm:presLayoutVars>
      </dgm:prSet>
      <dgm:spPr/>
      <dgm:t>
        <a:bodyPr/>
        <a:lstStyle/>
        <a:p>
          <a:endParaRPr lang="en-US"/>
        </a:p>
      </dgm:t>
    </dgm:pt>
    <dgm:pt modelId="{8F88B78E-7870-44D9-8DBF-F2A8031861ED}" type="pres">
      <dgm:prSet presAssocID="{E83CAB04-C733-4FC4-A517-5519CDFFE662}" presName="hierChild4" presStyleCnt="0"/>
      <dgm:spPr/>
      <dgm:t>
        <a:bodyPr/>
        <a:lstStyle/>
        <a:p>
          <a:endParaRPr lang="en-US"/>
        </a:p>
      </dgm:t>
    </dgm:pt>
    <dgm:pt modelId="{B7B928F4-7BA1-44ED-9242-F8EF4A48D358}" type="pres">
      <dgm:prSet presAssocID="{720177D1-9296-4E5B-81AA-51F98D3171D8}" presName="Name23" presStyleLbl="parChTrans1D4" presStyleIdx="0" presStyleCnt="13"/>
      <dgm:spPr/>
      <dgm:t>
        <a:bodyPr/>
        <a:lstStyle/>
        <a:p>
          <a:endParaRPr lang="en-US"/>
        </a:p>
      </dgm:t>
    </dgm:pt>
    <dgm:pt modelId="{A238529A-4758-443E-8258-22F50E0E4DFB}" type="pres">
      <dgm:prSet presAssocID="{F98261D2-E321-49C7-AD07-7E7E032E2070}" presName="hierRoot4" presStyleCnt="0"/>
      <dgm:spPr/>
      <dgm:t>
        <a:bodyPr/>
        <a:lstStyle/>
        <a:p>
          <a:endParaRPr lang="en-US"/>
        </a:p>
      </dgm:t>
    </dgm:pt>
    <dgm:pt modelId="{E2C326D6-908F-4613-9D41-F2153AB6E891}" type="pres">
      <dgm:prSet presAssocID="{F98261D2-E321-49C7-AD07-7E7E032E2070}" presName="composite4" presStyleCnt="0"/>
      <dgm:spPr/>
      <dgm:t>
        <a:bodyPr/>
        <a:lstStyle/>
        <a:p>
          <a:endParaRPr lang="en-US"/>
        </a:p>
      </dgm:t>
    </dgm:pt>
    <dgm:pt modelId="{75D1B790-66B0-4EB9-88AD-2F18963E30E7}" type="pres">
      <dgm:prSet presAssocID="{F98261D2-E321-49C7-AD07-7E7E032E2070}" presName="background4" presStyleLbl="node4" presStyleIdx="0" presStyleCnt="13"/>
      <dgm:spPr/>
      <dgm:t>
        <a:bodyPr/>
        <a:lstStyle/>
        <a:p>
          <a:endParaRPr lang="en-US"/>
        </a:p>
      </dgm:t>
    </dgm:pt>
    <dgm:pt modelId="{921D077A-C95E-4E25-889A-9FFC7F5B57F2}" type="pres">
      <dgm:prSet presAssocID="{F98261D2-E321-49C7-AD07-7E7E032E2070}" presName="text4" presStyleLbl="fgAcc4" presStyleIdx="0" presStyleCnt="13" custScaleX="264415" custLinFactNeighborX="-1260" custLinFactNeighborY="1984">
        <dgm:presLayoutVars>
          <dgm:chPref val="3"/>
        </dgm:presLayoutVars>
      </dgm:prSet>
      <dgm:spPr/>
      <dgm:t>
        <a:bodyPr/>
        <a:lstStyle/>
        <a:p>
          <a:endParaRPr lang="en-US"/>
        </a:p>
      </dgm:t>
    </dgm:pt>
    <dgm:pt modelId="{149B3587-9021-4DB4-927B-5A2F8B2F1333}" type="pres">
      <dgm:prSet presAssocID="{F98261D2-E321-49C7-AD07-7E7E032E2070}" presName="hierChild5" presStyleCnt="0"/>
      <dgm:spPr/>
      <dgm:t>
        <a:bodyPr/>
        <a:lstStyle/>
        <a:p>
          <a:endParaRPr lang="en-US"/>
        </a:p>
      </dgm:t>
    </dgm:pt>
    <dgm:pt modelId="{B81E499A-8002-4AAD-BA39-DC90474601AD}" type="pres">
      <dgm:prSet presAssocID="{EF6CF5D5-3DE3-4D38-A46F-3B20AAF639B1}" presName="Name23" presStyleLbl="parChTrans1D4" presStyleIdx="1" presStyleCnt="13"/>
      <dgm:spPr/>
      <dgm:t>
        <a:bodyPr/>
        <a:lstStyle/>
        <a:p>
          <a:endParaRPr lang="en-US"/>
        </a:p>
      </dgm:t>
    </dgm:pt>
    <dgm:pt modelId="{58650F97-9BF2-4C0E-9E57-E80D99F69C3E}" type="pres">
      <dgm:prSet presAssocID="{1C1BE114-9CC6-4B92-97B3-969819E50B5D}" presName="hierRoot4" presStyleCnt="0"/>
      <dgm:spPr/>
      <dgm:t>
        <a:bodyPr/>
        <a:lstStyle/>
        <a:p>
          <a:endParaRPr lang="en-US"/>
        </a:p>
      </dgm:t>
    </dgm:pt>
    <dgm:pt modelId="{DF45101B-DC84-45B7-855D-E73D6717B0F8}" type="pres">
      <dgm:prSet presAssocID="{1C1BE114-9CC6-4B92-97B3-969819E50B5D}" presName="composite4" presStyleCnt="0"/>
      <dgm:spPr/>
      <dgm:t>
        <a:bodyPr/>
        <a:lstStyle/>
        <a:p>
          <a:endParaRPr lang="en-US"/>
        </a:p>
      </dgm:t>
    </dgm:pt>
    <dgm:pt modelId="{B90192E7-CDC0-4C33-93E0-0727D1EB8756}" type="pres">
      <dgm:prSet presAssocID="{1C1BE114-9CC6-4B92-97B3-969819E50B5D}" presName="background4" presStyleLbl="node4" presStyleIdx="1" presStyleCnt="13"/>
      <dgm:spPr/>
      <dgm:t>
        <a:bodyPr/>
        <a:lstStyle/>
        <a:p>
          <a:endParaRPr lang="en-US"/>
        </a:p>
      </dgm:t>
    </dgm:pt>
    <dgm:pt modelId="{74F9F8DB-0A2E-4E22-92D5-04CC0BBD8819}" type="pres">
      <dgm:prSet presAssocID="{1C1BE114-9CC6-4B92-97B3-969819E50B5D}" presName="text4" presStyleLbl="fgAcc4" presStyleIdx="1" presStyleCnt="13" custScaleY="251758">
        <dgm:presLayoutVars>
          <dgm:chPref val="3"/>
        </dgm:presLayoutVars>
      </dgm:prSet>
      <dgm:spPr/>
      <dgm:t>
        <a:bodyPr/>
        <a:lstStyle/>
        <a:p>
          <a:endParaRPr lang="en-US"/>
        </a:p>
      </dgm:t>
    </dgm:pt>
    <dgm:pt modelId="{B6AEA915-E4B9-4326-AEB8-CE98DC6FFD71}" type="pres">
      <dgm:prSet presAssocID="{1C1BE114-9CC6-4B92-97B3-969819E50B5D}" presName="hierChild5" presStyleCnt="0"/>
      <dgm:spPr/>
      <dgm:t>
        <a:bodyPr/>
        <a:lstStyle/>
        <a:p>
          <a:endParaRPr lang="en-US"/>
        </a:p>
      </dgm:t>
    </dgm:pt>
    <dgm:pt modelId="{95458432-4F7F-41D7-AABC-517DF36BF422}" type="pres">
      <dgm:prSet presAssocID="{897D7224-F787-4D37-8435-4453BE8E5C6C}" presName="Name23" presStyleLbl="parChTrans1D4" presStyleIdx="2" presStyleCnt="13"/>
      <dgm:spPr/>
      <dgm:t>
        <a:bodyPr/>
        <a:lstStyle/>
        <a:p>
          <a:endParaRPr lang="en-US"/>
        </a:p>
      </dgm:t>
    </dgm:pt>
    <dgm:pt modelId="{FE31B103-C0C0-46BA-9B3B-72DC754CD2CB}" type="pres">
      <dgm:prSet presAssocID="{28373E81-2A66-4E98-AA2A-D48EAFCEB3B3}" presName="hierRoot4" presStyleCnt="0"/>
      <dgm:spPr/>
      <dgm:t>
        <a:bodyPr/>
        <a:lstStyle/>
        <a:p>
          <a:endParaRPr lang="en-US"/>
        </a:p>
      </dgm:t>
    </dgm:pt>
    <dgm:pt modelId="{0D044A32-D3CC-4251-83C6-55C011B31EDF}" type="pres">
      <dgm:prSet presAssocID="{28373E81-2A66-4E98-AA2A-D48EAFCEB3B3}" presName="composite4" presStyleCnt="0"/>
      <dgm:spPr/>
      <dgm:t>
        <a:bodyPr/>
        <a:lstStyle/>
        <a:p>
          <a:endParaRPr lang="en-US"/>
        </a:p>
      </dgm:t>
    </dgm:pt>
    <dgm:pt modelId="{93426C37-A7B2-4DEA-BC37-5CBB424A82A5}" type="pres">
      <dgm:prSet presAssocID="{28373E81-2A66-4E98-AA2A-D48EAFCEB3B3}" presName="background4" presStyleLbl="node4" presStyleIdx="2" presStyleCnt="13"/>
      <dgm:spPr/>
      <dgm:t>
        <a:bodyPr/>
        <a:lstStyle/>
        <a:p>
          <a:endParaRPr lang="en-US"/>
        </a:p>
      </dgm:t>
    </dgm:pt>
    <dgm:pt modelId="{A9DD806B-170E-4C71-8D59-F12F78ADDE1B}" type="pres">
      <dgm:prSet presAssocID="{28373E81-2A66-4E98-AA2A-D48EAFCEB3B3}" presName="text4" presStyleLbl="fgAcc4" presStyleIdx="2" presStyleCnt="13" custScaleX="54387" custScaleY="46303" custLinFactNeighborX="1260" custLinFactNeighborY="55553">
        <dgm:presLayoutVars>
          <dgm:chPref val="3"/>
        </dgm:presLayoutVars>
      </dgm:prSet>
      <dgm:spPr/>
      <dgm:t>
        <a:bodyPr/>
        <a:lstStyle/>
        <a:p>
          <a:endParaRPr lang="en-US"/>
        </a:p>
      </dgm:t>
    </dgm:pt>
    <dgm:pt modelId="{BC6541CD-37D7-439F-8FDD-56EE547D6713}" type="pres">
      <dgm:prSet presAssocID="{28373E81-2A66-4E98-AA2A-D48EAFCEB3B3}" presName="hierChild5" presStyleCnt="0"/>
      <dgm:spPr/>
      <dgm:t>
        <a:bodyPr/>
        <a:lstStyle/>
        <a:p>
          <a:endParaRPr lang="en-US"/>
        </a:p>
      </dgm:t>
    </dgm:pt>
    <dgm:pt modelId="{B39B7720-7985-49C3-A695-F1BE97599C0D}" type="pres">
      <dgm:prSet presAssocID="{7085E465-0C71-49AF-BC58-96A9BB5D3D40}" presName="Name23" presStyleLbl="parChTrans1D4" presStyleIdx="3" presStyleCnt="13"/>
      <dgm:spPr/>
      <dgm:t>
        <a:bodyPr/>
        <a:lstStyle/>
        <a:p>
          <a:endParaRPr lang="en-US"/>
        </a:p>
      </dgm:t>
    </dgm:pt>
    <dgm:pt modelId="{D1EEBCC8-14E8-43F5-8343-31788EC70088}" type="pres">
      <dgm:prSet presAssocID="{8BCE0341-47A1-466A-9A22-5CC0D3A4A907}" presName="hierRoot4" presStyleCnt="0"/>
      <dgm:spPr/>
      <dgm:t>
        <a:bodyPr/>
        <a:lstStyle/>
        <a:p>
          <a:endParaRPr lang="en-US"/>
        </a:p>
      </dgm:t>
    </dgm:pt>
    <dgm:pt modelId="{19231D32-653F-491D-B0C5-83CAC81728FB}" type="pres">
      <dgm:prSet presAssocID="{8BCE0341-47A1-466A-9A22-5CC0D3A4A907}" presName="composite4" presStyleCnt="0"/>
      <dgm:spPr/>
      <dgm:t>
        <a:bodyPr/>
        <a:lstStyle/>
        <a:p>
          <a:endParaRPr lang="en-US"/>
        </a:p>
      </dgm:t>
    </dgm:pt>
    <dgm:pt modelId="{5C4124B7-D664-4B1C-B77B-849BFD711028}" type="pres">
      <dgm:prSet presAssocID="{8BCE0341-47A1-466A-9A22-5CC0D3A4A907}" presName="background4" presStyleLbl="node4" presStyleIdx="3" presStyleCnt="13"/>
      <dgm:spPr/>
      <dgm:t>
        <a:bodyPr/>
        <a:lstStyle/>
        <a:p>
          <a:endParaRPr lang="en-US"/>
        </a:p>
      </dgm:t>
    </dgm:pt>
    <dgm:pt modelId="{0E1E34B7-2EE8-48C5-9764-FA8721014096}" type="pres">
      <dgm:prSet presAssocID="{8BCE0341-47A1-466A-9A22-5CC0D3A4A907}" presName="text4" presStyleLbl="fgAcc4" presStyleIdx="3" presStyleCnt="13" custScaleY="252533" custLinFactNeighborX="-1259" custLinFactNeighborY="-1984">
        <dgm:presLayoutVars>
          <dgm:chPref val="3"/>
        </dgm:presLayoutVars>
      </dgm:prSet>
      <dgm:spPr/>
      <dgm:t>
        <a:bodyPr/>
        <a:lstStyle/>
        <a:p>
          <a:endParaRPr lang="en-US"/>
        </a:p>
      </dgm:t>
    </dgm:pt>
    <dgm:pt modelId="{A6D39544-645C-4306-A5EB-B2F6E16B46E4}" type="pres">
      <dgm:prSet presAssocID="{8BCE0341-47A1-466A-9A22-5CC0D3A4A907}" presName="hierChild5" presStyleCnt="0"/>
      <dgm:spPr/>
      <dgm:t>
        <a:bodyPr/>
        <a:lstStyle/>
        <a:p>
          <a:endParaRPr lang="en-US"/>
        </a:p>
      </dgm:t>
    </dgm:pt>
    <dgm:pt modelId="{9D4BCAB5-80ED-4524-A21E-24C68E82C7A0}" type="pres">
      <dgm:prSet presAssocID="{A271927D-4F74-400E-80F0-D945E6AC408F}" presName="Name23" presStyleLbl="parChTrans1D4" presStyleIdx="4" presStyleCnt="13"/>
      <dgm:spPr/>
      <dgm:t>
        <a:bodyPr/>
        <a:lstStyle/>
        <a:p>
          <a:endParaRPr lang="en-US"/>
        </a:p>
      </dgm:t>
    </dgm:pt>
    <dgm:pt modelId="{A09FC7FB-59A6-4F8C-87B7-EF523A0C2F93}" type="pres">
      <dgm:prSet presAssocID="{2CFED5D1-5518-46B3-A2A2-69886DA97F89}" presName="hierRoot4" presStyleCnt="0"/>
      <dgm:spPr/>
      <dgm:t>
        <a:bodyPr/>
        <a:lstStyle/>
        <a:p>
          <a:endParaRPr lang="en-US"/>
        </a:p>
      </dgm:t>
    </dgm:pt>
    <dgm:pt modelId="{ECD466CC-C43B-4983-8327-C88A7C6C546E}" type="pres">
      <dgm:prSet presAssocID="{2CFED5D1-5518-46B3-A2A2-69886DA97F89}" presName="composite4" presStyleCnt="0"/>
      <dgm:spPr/>
      <dgm:t>
        <a:bodyPr/>
        <a:lstStyle/>
        <a:p>
          <a:endParaRPr lang="en-US"/>
        </a:p>
      </dgm:t>
    </dgm:pt>
    <dgm:pt modelId="{223DC52F-34C1-4ABA-80D8-81DA63ACAF62}" type="pres">
      <dgm:prSet presAssocID="{2CFED5D1-5518-46B3-A2A2-69886DA97F89}" presName="background4" presStyleLbl="node4" presStyleIdx="4" presStyleCnt="13"/>
      <dgm:spPr/>
      <dgm:t>
        <a:bodyPr/>
        <a:lstStyle/>
        <a:p>
          <a:endParaRPr lang="en-US"/>
        </a:p>
      </dgm:t>
    </dgm:pt>
    <dgm:pt modelId="{79A4B3D5-F11D-45DE-8B9F-3769B55C7538}" type="pres">
      <dgm:prSet presAssocID="{2CFED5D1-5518-46B3-A2A2-69886DA97F89}" presName="text4" presStyleLbl="fgAcc4" presStyleIdx="4" presStyleCnt="13" custScaleX="59269" custScaleY="43096" custLinFactNeighborX="2519" custLinFactNeighborY="58452">
        <dgm:presLayoutVars>
          <dgm:chPref val="3"/>
        </dgm:presLayoutVars>
      </dgm:prSet>
      <dgm:spPr/>
      <dgm:t>
        <a:bodyPr/>
        <a:lstStyle/>
        <a:p>
          <a:endParaRPr lang="en-US"/>
        </a:p>
      </dgm:t>
    </dgm:pt>
    <dgm:pt modelId="{B9CEBE6A-45E6-40F8-8238-2C4FE12DC2FC}" type="pres">
      <dgm:prSet presAssocID="{2CFED5D1-5518-46B3-A2A2-69886DA97F89}" presName="hierChild5" presStyleCnt="0"/>
      <dgm:spPr/>
      <dgm:t>
        <a:bodyPr/>
        <a:lstStyle/>
        <a:p>
          <a:endParaRPr lang="en-US"/>
        </a:p>
      </dgm:t>
    </dgm:pt>
    <dgm:pt modelId="{A3641C34-2A38-435F-8916-9D26C6CA1F46}" type="pres">
      <dgm:prSet presAssocID="{CF44719E-44C4-46BB-B894-0CCF1408DE1F}" presName="Name23" presStyleLbl="parChTrans1D4" presStyleIdx="5" presStyleCnt="13"/>
      <dgm:spPr/>
      <dgm:t>
        <a:bodyPr/>
        <a:lstStyle/>
        <a:p>
          <a:endParaRPr lang="en-US"/>
        </a:p>
      </dgm:t>
    </dgm:pt>
    <dgm:pt modelId="{DEC785FC-E336-4B86-9040-55EA3F61096E}" type="pres">
      <dgm:prSet presAssocID="{E9E15D92-14F5-4FFB-8DF3-EC10D7A0FC03}" presName="hierRoot4" presStyleCnt="0"/>
      <dgm:spPr/>
      <dgm:t>
        <a:bodyPr/>
        <a:lstStyle/>
        <a:p>
          <a:endParaRPr lang="en-US"/>
        </a:p>
      </dgm:t>
    </dgm:pt>
    <dgm:pt modelId="{1A947F1E-DE64-4C06-9850-DF7E4BCB0D8E}" type="pres">
      <dgm:prSet presAssocID="{E9E15D92-14F5-4FFB-8DF3-EC10D7A0FC03}" presName="composite4" presStyleCnt="0"/>
      <dgm:spPr/>
      <dgm:t>
        <a:bodyPr/>
        <a:lstStyle/>
        <a:p>
          <a:endParaRPr lang="en-US"/>
        </a:p>
      </dgm:t>
    </dgm:pt>
    <dgm:pt modelId="{AAE1F5D5-C95B-4AB8-81A0-E5DE3B419E99}" type="pres">
      <dgm:prSet presAssocID="{E9E15D92-14F5-4FFB-8DF3-EC10D7A0FC03}" presName="background4" presStyleLbl="node4" presStyleIdx="5" presStyleCnt="13"/>
      <dgm:spPr/>
      <dgm:t>
        <a:bodyPr/>
        <a:lstStyle/>
        <a:p>
          <a:endParaRPr lang="en-US"/>
        </a:p>
      </dgm:t>
    </dgm:pt>
    <dgm:pt modelId="{44252852-4246-45B7-AF07-92D074B59986}" type="pres">
      <dgm:prSet presAssocID="{E9E15D92-14F5-4FFB-8DF3-EC10D7A0FC03}" presName="text4" presStyleLbl="fgAcc4" presStyleIdx="5" presStyleCnt="13" custScaleY="260437">
        <dgm:presLayoutVars>
          <dgm:chPref val="3"/>
        </dgm:presLayoutVars>
      </dgm:prSet>
      <dgm:spPr/>
      <dgm:t>
        <a:bodyPr/>
        <a:lstStyle/>
        <a:p>
          <a:endParaRPr lang="en-US"/>
        </a:p>
      </dgm:t>
    </dgm:pt>
    <dgm:pt modelId="{0B8F2DF7-FE52-4AA2-AF5D-05513D9C7914}" type="pres">
      <dgm:prSet presAssocID="{E9E15D92-14F5-4FFB-8DF3-EC10D7A0FC03}" presName="hierChild5" presStyleCnt="0"/>
      <dgm:spPr/>
      <dgm:t>
        <a:bodyPr/>
        <a:lstStyle/>
        <a:p>
          <a:endParaRPr lang="en-US"/>
        </a:p>
      </dgm:t>
    </dgm:pt>
    <dgm:pt modelId="{9C54EC3A-64F3-469F-8BE9-B711B69470A7}" type="pres">
      <dgm:prSet presAssocID="{948A3DF3-4C9A-4FF2-B464-2A0DFD247484}" presName="Name23" presStyleLbl="parChTrans1D4" presStyleIdx="6" presStyleCnt="13"/>
      <dgm:spPr/>
      <dgm:t>
        <a:bodyPr/>
        <a:lstStyle/>
        <a:p>
          <a:endParaRPr lang="en-US"/>
        </a:p>
      </dgm:t>
    </dgm:pt>
    <dgm:pt modelId="{03855C63-D491-4DBB-A6F5-6761BC55BA92}" type="pres">
      <dgm:prSet presAssocID="{850629BA-0C4F-45B4-A63D-55AFAF743BAD}" presName="hierRoot4" presStyleCnt="0"/>
      <dgm:spPr/>
      <dgm:t>
        <a:bodyPr/>
        <a:lstStyle/>
        <a:p>
          <a:endParaRPr lang="en-US"/>
        </a:p>
      </dgm:t>
    </dgm:pt>
    <dgm:pt modelId="{103640B0-80BB-431C-8254-10DBF561EC88}" type="pres">
      <dgm:prSet presAssocID="{850629BA-0C4F-45B4-A63D-55AFAF743BAD}" presName="composite4" presStyleCnt="0"/>
      <dgm:spPr/>
      <dgm:t>
        <a:bodyPr/>
        <a:lstStyle/>
        <a:p>
          <a:endParaRPr lang="en-US"/>
        </a:p>
      </dgm:t>
    </dgm:pt>
    <dgm:pt modelId="{87468223-D94E-44C5-8A23-09D4DB5FE9D1}" type="pres">
      <dgm:prSet presAssocID="{850629BA-0C4F-45B4-A63D-55AFAF743BAD}" presName="background4" presStyleLbl="node4" presStyleIdx="6" presStyleCnt="13"/>
      <dgm:spPr/>
      <dgm:t>
        <a:bodyPr/>
        <a:lstStyle/>
        <a:p>
          <a:endParaRPr lang="en-US"/>
        </a:p>
      </dgm:t>
    </dgm:pt>
    <dgm:pt modelId="{7C4E8708-E0EB-434C-8EC6-8DE01D27A9EC}" type="pres">
      <dgm:prSet presAssocID="{850629BA-0C4F-45B4-A63D-55AFAF743BAD}" presName="text4" presStyleLbl="fgAcc4" presStyleIdx="6" presStyleCnt="13" custScaleX="53642" custScaleY="39767" custLinFactNeighborX="-1580" custLinFactNeighborY="56986">
        <dgm:presLayoutVars>
          <dgm:chPref val="3"/>
        </dgm:presLayoutVars>
      </dgm:prSet>
      <dgm:spPr/>
      <dgm:t>
        <a:bodyPr/>
        <a:lstStyle/>
        <a:p>
          <a:endParaRPr lang="en-US"/>
        </a:p>
      </dgm:t>
    </dgm:pt>
    <dgm:pt modelId="{587AD1C5-CE25-49BE-B951-A253C75908A4}" type="pres">
      <dgm:prSet presAssocID="{850629BA-0C4F-45B4-A63D-55AFAF743BAD}" presName="hierChild5" presStyleCnt="0"/>
      <dgm:spPr/>
      <dgm:t>
        <a:bodyPr/>
        <a:lstStyle/>
        <a:p>
          <a:endParaRPr lang="en-US"/>
        </a:p>
      </dgm:t>
    </dgm:pt>
    <dgm:pt modelId="{52620221-FE0F-44EE-B723-8E3740401BE5}" type="pres">
      <dgm:prSet presAssocID="{23FCEC60-5144-4567-ADF5-1DEBA099191D}" presName="Name23" presStyleLbl="parChTrans1D4" presStyleIdx="7" presStyleCnt="13"/>
      <dgm:spPr/>
      <dgm:t>
        <a:bodyPr/>
        <a:lstStyle/>
        <a:p>
          <a:endParaRPr lang="en-US"/>
        </a:p>
      </dgm:t>
    </dgm:pt>
    <dgm:pt modelId="{F8ADE5F5-D42F-48E2-9AEB-1E499880C339}" type="pres">
      <dgm:prSet presAssocID="{893F97AF-4791-4385-9697-DC207141CD99}" presName="hierRoot4" presStyleCnt="0"/>
      <dgm:spPr/>
      <dgm:t>
        <a:bodyPr/>
        <a:lstStyle/>
        <a:p>
          <a:endParaRPr lang="en-US"/>
        </a:p>
      </dgm:t>
    </dgm:pt>
    <dgm:pt modelId="{338E5738-6D80-4039-9BD1-7282FBA9CD77}" type="pres">
      <dgm:prSet presAssocID="{893F97AF-4791-4385-9697-DC207141CD99}" presName="composite4" presStyleCnt="0"/>
      <dgm:spPr/>
      <dgm:t>
        <a:bodyPr/>
        <a:lstStyle/>
        <a:p>
          <a:endParaRPr lang="en-US"/>
        </a:p>
      </dgm:t>
    </dgm:pt>
    <dgm:pt modelId="{45195D34-FE87-4A27-88FB-BAE60C0A2743}" type="pres">
      <dgm:prSet presAssocID="{893F97AF-4791-4385-9697-DC207141CD99}" presName="background4" presStyleLbl="node4" presStyleIdx="7" presStyleCnt="13"/>
      <dgm:spPr/>
      <dgm:t>
        <a:bodyPr/>
        <a:lstStyle/>
        <a:p>
          <a:endParaRPr lang="en-US"/>
        </a:p>
      </dgm:t>
    </dgm:pt>
    <dgm:pt modelId="{ADBBC3B4-1C42-42BD-89A1-77BB3A5D6CA2}" type="pres">
      <dgm:prSet presAssocID="{893F97AF-4791-4385-9697-DC207141CD99}" presName="text4" presStyleLbl="fgAcc4" presStyleIdx="7" presStyleCnt="13" custScaleX="109058" custScaleY="258395">
        <dgm:presLayoutVars>
          <dgm:chPref val="3"/>
        </dgm:presLayoutVars>
      </dgm:prSet>
      <dgm:spPr/>
      <dgm:t>
        <a:bodyPr/>
        <a:lstStyle/>
        <a:p>
          <a:endParaRPr lang="en-US"/>
        </a:p>
      </dgm:t>
    </dgm:pt>
    <dgm:pt modelId="{3C0C1C03-4FBE-442E-B68B-32070ADDECB6}" type="pres">
      <dgm:prSet presAssocID="{893F97AF-4791-4385-9697-DC207141CD99}" presName="hierChild5" presStyleCnt="0"/>
      <dgm:spPr/>
      <dgm:t>
        <a:bodyPr/>
        <a:lstStyle/>
        <a:p>
          <a:endParaRPr lang="en-US"/>
        </a:p>
      </dgm:t>
    </dgm:pt>
    <dgm:pt modelId="{37E5B7E6-F53F-4C93-ABE3-579FD8930512}" type="pres">
      <dgm:prSet presAssocID="{03A08E3A-CDBA-4079-B871-4771B37767F8}" presName="Name23" presStyleLbl="parChTrans1D4" presStyleIdx="8" presStyleCnt="13"/>
      <dgm:spPr/>
      <dgm:t>
        <a:bodyPr/>
        <a:lstStyle/>
        <a:p>
          <a:endParaRPr lang="en-US"/>
        </a:p>
      </dgm:t>
    </dgm:pt>
    <dgm:pt modelId="{891B4B40-3D1C-4F38-9315-E5C4B799FFC3}" type="pres">
      <dgm:prSet presAssocID="{4E5AE1B5-3DC3-466A-B2EA-77D3380AD1B5}" presName="hierRoot4" presStyleCnt="0"/>
      <dgm:spPr/>
      <dgm:t>
        <a:bodyPr/>
        <a:lstStyle/>
        <a:p>
          <a:endParaRPr lang="en-US"/>
        </a:p>
      </dgm:t>
    </dgm:pt>
    <dgm:pt modelId="{1BDFB60E-967C-4987-A1BF-D29F2B8E7E37}" type="pres">
      <dgm:prSet presAssocID="{4E5AE1B5-3DC3-466A-B2EA-77D3380AD1B5}" presName="composite4" presStyleCnt="0"/>
      <dgm:spPr/>
      <dgm:t>
        <a:bodyPr/>
        <a:lstStyle/>
        <a:p>
          <a:endParaRPr lang="en-US"/>
        </a:p>
      </dgm:t>
    </dgm:pt>
    <dgm:pt modelId="{FCC40141-66C2-4679-8C0E-C2CD450250AC}" type="pres">
      <dgm:prSet presAssocID="{4E5AE1B5-3DC3-466A-B2EA-77D3380AD1B5}" presName="background4" presStyleLbl="node4" presStyleIdx="8" presStyleCnt="13"/>
      <dgm:spPr/>
      <dgm:t>
        <a:bodyPr/>
        <a:lstStyle/>
        <a:p>
          <a:endParaRPr lang="en-US"/>
        </a:p>
      </dgm:t>
    </dgm:pt>
    <dgm:pt modelId="{956DDF4F-6D9C-4C96-840B-5D5726017284}" type="pres">
      <dgm:prSet presAssocID="{4E5AE1B5-3DC3-466A-B2EA-77D3380AD1B5}" presName="text4" presStyleLbl="fgAcc4" presStyleIdx="8" presStyleCnt="13" custScaleX="61816" custScaleY="41693" custLinFactNeighborX="2598" custLinFactNeighborY="62989">
        <dgm:presLayoutVars>
          <dgm:chPref val="3"/>
        </dgm:presLayoutVars>
      </dgm:prSet>
      <dgm:spPr/>
      <dgm:t>
        <a:bodyPr/>
        <a:lstStyle/>
        <a:p>
          <a:endParaRPr lang="en-US"/>
        </a:p>
      </dgm:t>
    </dgm:pt>
    <dgm:pt modelId="{9DADB940-5083-4A57-B599-D4E4EC2E829E}" type="pres">
      <dgm:prSet presAssocID="{4E5AE1B5-3DC3-466A-B2EA-77D3380AD1B5}" presName="hierChild5" presStyleCnt="0"/>
      <dgm:spPr/>
      <dgm:t>
        <a:bodyPr/>
        <a:lstStyle/>
        <a:p>
          <a:endParaRPr lang="en-US"/>
        </a:p>
      </dgm:t>
    </dgm:pt>
    <dgm:pt modelId="{6005CF5C-81EF-4B15-88F1-A2D39AE18F81}" type="pres">
      <dgm:prSet presAssocID="{9BB69D2F-23A3-A947-A6DD-6B94135C0D41}" presName="Name17" presStyleLbl="parChTrans1D3" presStyleIdx="1" presStyleCnt="3"/>
      <dgm:spPr/>
      <dgm:t>
        <a:bodyPr/>
        <a:lstStyle/>
        <a:p>
          <a:endParaRPr lang="en-US"/>
        </a:p>
      </dgm:t>
    </dgm:pt>
    <dgm:pt modelId="{77FCF691-5450-4E32-A7FD-940962D5F071}" type="pres">
      <dgm:prSet presAssocID="{53223EA5-4086-4447-9A64-9DBC30F3EBC6}" presName="hierRoot3" presStyleCnt="0"/>
      <dgm:spPr/>
      <dgm:t>
        <a:bodyPr/>
        <a:lstStyle/>
        <a:p>
          <a:endParaRPr lang="en-US"/>
        </a:p>
      </dgm:t>
    </dgm:pt>
    <dgm:pt modelId="{28643AD9-8BFF-4E83-864F-B7009DD52659}" type="pres">
      <dgm:prSet presAssocID="{53223EA5-4086-4447-9A64-9DBC30F3EBC6}" presName="composite3" presStyleCnt="0"/>
      <dgm:spPr/>
      <dgm:t>
        <a:bodyPr/>
        <a:lstStyle/>
        <a:p>
          <a:endParaRPr lang="en-US"/>
        </a:p>
      </dgm:t>
    </dgm:pt>
    <dgm:pt modelId="{54D20872-A32C-43E8-AC87-9FE6F612D0A5}" type="pres">
      <dgm:prSet presAssocID="{53223EA5-4086-4447-9A64-9DBC30F3EBC6}" presName="background3" presStyleLbl="node3" presStyleIdx="1" presStyleCnt="3"/>
      <dgm:spPr/>
      <dgm:t>
        <a:bodyPr/>
        <a:lstStyle/>
        <a:p>
          <a:endParaRPr lang="en-US"/>
        </a:p>
      </dgm:t>
    </dgm:pt>
    <dgm:pt modelId="{4281874F-8B06-44C4-9975-CFFC181A2063}" type="pres">
      <dgm:prSet presAssocID="{53223EA5-4086-4447-9A64-9DBC30F3EBC6}" presName="text3" presStyleLbl="fgAcc3" presStyleIdx="1" presStyleCnt="3" custScaleX="79400" custScaleY="35833" custLinFactNeighborX="89409" custLinFactNeighborY="-5595">
        <dgm:presLayoutVars>
          <dgm:chPref val="3"/>
        </dgm:presLayoutVars>
      </dgm:prSet>
      <dgm:spPr/>
      <dgm:t>
        <a:bodyPr/>
        <a:lstStyle/>
        <a:p>
          <a:endParaRPr lang="en-US"/>
        </a:p>
      </dgm:t>
    </dgm:pt>
    <dgm:pt modelId="{F2122629-0585-4C2F-9EB5-74AEB8E57E4B}" type="pres">
      <dgm:prSet presAssocID="{53223EA5-4086-4447-9A64-9DBC30F3EBC6}" presName="hierChild4" presStyleCnt="0"/>
      <dgm:spPr/>
      <dgm:t>
        <a:bodyPr/>
        <a:lstStyle/>
        <a:p>
          <a:endParaRPr lang="en-US"/>
        </a:p>
      </dgm:t>
    </dgm:pt>
    <dgm:pt modelId="{679D3D63-5742-438C-B2EF-98026EA8CBD9}" type="pres">
      <dgm:prSet presAssocID="{997AFE49-6E37-40BB-83D1-66FB0DCAE3F3}" presName="Name23" presStyleLbl="parChTrans1D4" presStyleIdx="9" presStyleCnt="13"/>
      <dgm:spPr/>
      <dgm:t>
        <a:bodyPr/>
        <a:lstStyle/>
        <a:p>
          <a:endParaRPr lang="en-US"/>
        </a:p>
      </dgm:t>
    </dgm:pt>
    <dgm:pt modelId="{B419F39F-96D8-4634-883D-33E37AA90B93}" type="pres">
      <dgm:prSet presAssocID="{7C12C7B7-E7A3-49E1-A05C-0BF68F866046}" presName="hierRoot4" presStyleCnt="0"/>
      <dgm:spPr/>
      <dgm:t>
        <a:bodyPr/>
        <a:lstStyle/>
        <a:p>
          <a:endParaRPr lang="en-US"/>
        </a:p>
      </dgm:t>
    </dgm:pt>
    <dgm:pt modelId="{FC867F33-9F35-4F73-9F9D-262FBF26167D}" type="pres">
      <dgm:prSet presAssocID="{7C12C7B7-E7A3-49E1-A05C-0BF68F866046}" presName="composite4" presStyleCnt="0"/>
      <dgm:spPr/>
      <dgm:t>
        <a:bodyPr/>
        <a:lstStyle/>
        <a:p>
          <a:endParaRPr lang="en-US"/>
        </a:p>
      </dgm:t>
    </dgm:pt>
    <dgm:pt modelId="{2B72EBA7-0535-43C2-8CBB-DD4569B0B501}" type="pres">
      <dgm:prSet presAssocID="{7C12C7B7-E7A3-49E1-A05C-0BF68F866046}" presName="background4" presStyleLbl="node4" presStyleIdx="9" presStyleCnt="13"/>
      <dgm:spPr/>
      <dgm:t>
        <a:bodyPr/>
        <a:lstStyle/>
        <a:p>
          <a:endParaRPr lang="en-US"/>
        </a:p>
      </dgm:t>
    </dgm:pt>
    <dgm:pt modelId="{D831852A-147C-4707-801C-1A12228D05A5}" type="pres">
      <dgm:prSet presAssocID="{7C12C7B7-E7A3-49E1-A05C-0BF68F866046}" presName="text4" presStyleLbl="fgAcc4" presStyleIdx="9" presStyleCnt="13" custScaleX="172102" custScaleY="107965" custLinFactNeighborX="34648" custLinFactNeighborY="2804">
        <dgm:presLayoutVars>
          <dgm:chPref val="3"/>
        </dgm:presLayoutVars>
      </dgm:prSet>
      <dgm:spPr/>
      <dgm:t>
        <a:bodyPr/>
        <a:lstStyle/>
        <a:p>
          <a:endParaRPr lang="en-US"/>
        </a:p>
      </dgm:t>
    </dgm:pt>
    <dgm:pt modelId="{3F61BCA4-1714-4EB1-91D9-AA0BAAEE6470}" type="pres">
      <dgm:prSet presAssocID="{7C12C7B7-E7A3-49E1-A05C-0BF68F866046}" presName="hierChild5" presStyleCnt="0"/>
      <dgm:spPr/>
      <dgm:t>
        <a:bodyPr/>
        <a:lstStyle/>
        <a:p>
          <a:endParaRPr lang="en-US"/>
        </a:p>
      </dgm:t>
    </dgm:pt>
    <dgm:pt modelId="{07923810-7FB7-422F-9F9B-47A237B1BA74}" type="pres">
      <dgm:prSet presAssocID="{C65C4F20-F2C7-4CB5-BC5F-FA32B0EE2B3C}" presName="Name23" presStyleLbl="parChTrans1D4" presStyleIdx="10" presStyleCnt="13"/>
      <dgm:spPr/>
      <dgm:t>
        <a:bodyPr/>
        <a:lstStyle/>
        <a:p>
          <a:endParaRPr lang="en-US"/>
        </a:p>
      </dgm:t>
    </dgm:pt>
    <dgm:pt modelId="{208B4AFD-12F9-4191-AA56-0299192F00C9}" type="pres">
      <dgm:prSet presAssocID="{5B754A68-8CEA-4F57-8DDE-3A98F7E2375D}" presName="hierRoot4" presStyleCnt="0"/>
      <dgm:spPr/>
      <dgm:t>
        <a:bodyPr/>
        <a:lstStyle/>
        <a:p>
          <a:endParaRPr lang="en-US"/>
        </a:p>
      </dgm:t>
    </dgm:pt>
    <dgm:pt modelId="{874DFACE-B9ED-4E33-B91F-768C3088ACBE}" type="pres">
      <dgm:prSet presAssocID="{5B754A68-8CEA-4F57-8DDE-3A98F7E2375D}" presName="composite4" presStyleCnt="0"/>
      <dgm:spPr/>
      <dgm:t>
        <a:bodyPr/>
        <a:lstStyle/>
        <a:p>
          <a:endParaRPr lang="en-US"/>
        </a:p>
      </dgm:t>
    </dgm:pt>
    <dgm:pt modelId="{A83C0117-2F92-4281-BBAC-F9EEDCC35909}" type="pres">
      <dgm:prSet presAssocID="{5B754A68-8CEA-4F57-8DDE-3A98F7E2375D}" presName="background4" presStyleLbl="node4" presStyleIdx="10" presStyleCnt="13"/>
      <dgm:spPr/>
      <dgm:t>
        <a:bodyPr/>
        <a:lstStyle/>
        <a:p>
          <a:endParaRPr lang="en-US"/>
        </a:p>
      </dgm:t>
    </dgm:pt>
    <dgm:pt modelId="{FD72BC31-FB4D-4A85-9DF1-EF348E986327}" type="pres">
      <dgm:prSet presAssocID="{5B754A68-8CEA-4F57-8DDE-3A98F7E2375D}" presName="text4" presStyleLbl="fgAcc4" presStyleIdx="10" presStyleCnt="13" custScaleX="69771" custScaleY="46578" custLinFactNeighborX="34648" custLinFactNeighborY="20603">
        <dgm:presLayoutVars>
          <dgm:chPref val="3"/>
        </dgm:presLayoutVars>
      </dgm:prSet>
      <dgm:spPr/>
      <dgm:t>
        <a:bodyPr/>
        <a:lstStyle/>
        <a:p>
          <a:endParaRPr lang="en-US"/>
        </a:p>
      </dgm:t>
    </dgm:pt>
    <dgm:pt modelId="{1B61FB6B-41F8-4C56-A3BE-29FB4D888CF3}" type="pres">
      <dgm:prSet presAssocID="{5B754A68-8CEA-4F57-8DDE-3A98F7E2375D}" presName="hierChild5" presStyleCnt="0"/>
      <dgm:spPr/>
      <dgm:t>
        <a:bodyPr/>
        <a:lstStyle/>
        <a:p>
          <a:endParaRPr lang="en-US"/>
        </a:p>
      </dgm:t>
    </dgm:pt>
    <dgm:pt modelId="{162DF328-9E3F-4716-9F8C-E97255D933E9}" type="pres">
      <dgm:prSet presAssocID="{113B98F4-1578-4516-83C7-D56C707B3B54}" presName="Name23" presStyleLbl="parChTrans1D4" presStyleIdx="11" presStyleCnt="13"/>
      <dgm:spPr/>
      <dgm:t>
        <a:bodyPr/>
        <a:lstStyle/>
        <a:p>
          <a:endParaRPr lang="en-US"/>
        </a:p>
      </dgm:t>
    </dgm:pt>
    <dgm:pt modelId="{7188D49D-FE5D-4655-A6E6-51858E09D436}" type="pres">
      <dgm:prSet presAssocID="{2E02FA6E-73F7-4033-8525-5BD6187B6B03}" presName="hierRoot4" presStyleCnt="0"/>
      <dgm:spPr/>
      <dgm:t>
        <a:bodyPr/>
        <a:lstStyle/>
        <a:p>
          <a:endParaRPr lang="en-US"/>
        </a:p>
      </dgm:t>
    </dgm:pt>
    <dgm:pt modelId="{28DC53BC-2872-49AB-97EB-F0C2716887DA}" type="pres">
      <dgm:prSet presAssocID="{2E02FA6E-73F7-4033-8525-5BD6187B6B03}" presName="composite4" presStyleCnt="0"/>
      <dgm:spPr/>
      <dgm:t>
        <a:bodyPr/>
        <a:lstStyle/>
        <a:p>
          <a:endParaRPr lang="en-US"/>
        </a:p>
      </dgm:t>
    </dgm:pt>
    <dgm:pt modelId="{56E5383A-8536-4619-8991-F5A873D1DE14}" type="pres">
      <dgm:prSet presAssocID="{2E02FA6E-73F7-4033-8525-5BD6187B6B03}" presName="background4" presStyleLbl="node4" presStyleIdx="11" presStyleCnt="13"/>
      <dgm:spPr/>
      <dgm:t>
        <a:bodyPr/>
        <a:lstStyle/>
        <a:p>
          <a:endParaRPr lang="en-US"/>
        </a:p>
      </dgm:t>
    </dgm:pt>
    <dgm:pt modelId="{8FAA17B5-6157-4C65-BCC4-C786E8CCC2D7}" type="pres">
      <dgm:prSet presAssocID="{2E02FA6E-73F7-4033-8525-5BD6187B6B03}" presName="text4" presStyleLbl="fgAcc4" presStyleIdx="11" presStyleCnt="13" custScaleX="162460" custScaleY="103497" custLinFactX="11606" custLinFactNeighborX="100000" custLinFactNeighborY="5112">
        <dgm:presLayoutVars>
          <dgm:chPref val="3"/>
        </dgm:presLayoutVars>
      </dgm:prSet>
      <dgm:spPr/>
      <dgm:t>
        <a:bodyPr/>
        <a:lstStyle/>
        <a:p>
          <a:endParaRPr lang="en-US"/>
        </a:p>
      </dgm:t>
    </dgm:pt>
    <dgm:pt modelId="{7D2F853E-88C1-447A-A0D3-50F5015261BA}" type="pres">
      <dgm:prSet presAssocID="{2E02FA6E-73F7-4033-8525-5BD6187B6B03}" presName="hierChild5" presStyleCnt="0"/>
      <dgm:spPr/>
      <dgm:t>
        <a:bodyPr/>
        <a:lstStyle/>
        <a:p>
          <a:endParaRPr lang="en-US"/>
        </a:p>
      </dgm:t>
    </dgm:pt>
    <dgm:pt modelId="{9CF5ACEC-7F56-41B8-B9B9-D1D06F0CB2DD}" type="pres">
      <dgm:prSet presAssocID="{FF2BF86F-2987-4463-9F07-533ED75B17F8}" presName="Name23" presStyleLbl="parChTrans1D4" presStyleIdx="12" presStyleCnt="13"/>
      <dgm:spPr/>
      <dgm:t>
        <a:bodyPr/>
        <a:lstStyle/>
        <a:p>
          <a:endParaRPr lang="en-US"/>
        </a:p>
      </dgm:t>
    </dgm:pt>
    <dgm:pt modelId="{AA722032-9503-401F-8EF5-2CD53859300F}" type="pres">
      <dgm:prSet presAssocID="{9B390E5F-C384-4FF7-AED5-BB2743FA934B}" presName="hierRoot4" presStyleCnt="0"/>
      <dgm:spPr/>
      <dgm:t>
        <a:bodyPr/>
        <a:lstStyle/>
        <a:p>
          <a:endParaRPr lang="en-US"/>
        </a:p>
      </dgm:t>
    </dgm:pt>
    <dgm:pt modelId="{E6A7BD38-B014-4E05-B613-1F762717BBC3}" type="pres">
      <dgm:prSet presAssocID="{9B390E5F-C384-4FF7-AED5-BB2743FA934B}" presName="composite4" presStyleCnt="0"/>
      <dgm:spPr/>
      <dgm:t>
        <a:bodyPr/>
        <a:lstStyle/>
        <a:p>
          <a:endParaRPr lang="en-US"/>
        </a:p>
      </dgm:t>
    </dgm:pt>
    <dgm:pt modelId="{43BD04EB-F33B-44BC-9249-6AE7A6626413}" type="pres">
      <dgm:prSet presAssocID="{9B390E5F-C384-4FF7-AED5-BB2743FA934B}" presName="background4" presStyleLbl="node4" presStyleIdx="12" presStyleCnt="13"/>
      <dgm:spPr/>
      <dgm:t>
        <a:bodyPr/>
        <a:lstStyle/>
        <a:p>
          <a:endParaRPr lang="en-US"/>
        </a:p>
      </dgm:t>
    </dgm:pt>
    <dgm:pt modelId="{32738190-7B0E-4953-BC03-DCE8974350B8}" type="pres">
      <dgm:prSet presAssocID="{9B390E5F-C384-4FF7-AED5-BB2743FA934B}" presName="text4" presStyleLbl="fgAcc4" presStyleIdx="12" presStyleCnt="13" custScaleX="137429" custScaleY="461408" custLinFactX="12095" custLinFactNeighborX="100000" custLinFactNeighborY="24029">
        <dgm:presLayoutVars>
          <dgm:chPref val="3"/>
        </dgm:presLayoutVars>
      </dgm:prSet>
      <dgm:spPr/>
      <dgm:t>
        <a:bodyPr/>
        <a:lstStyle/>
        <a:p>
          <a:endParaRPr lang="en-US"/>
        </a:p>
      </dgm:t>
    </dgm:pt>
    <dgm:pt modelId="{45369B61-0689-4446-B3E7-FB806077ACA3}" type="pres">
      <dgm:prSet presAssocID="{9B390E5F-C384-4FF7-AED5-BB2743FA934B}" presName="hierChild5" presStyleCnt="0"/>
      <dgm:spPr/>
      <dgm:t>
        <a:bodyPr/>
        <a:lstStyle/>
        <a:p>
          <a:endParaRPr lang="en-US"/>
        </a:p>
      </dgm:t>
    </dgm:pt>
    <dgm:pt modelId="{D91EC5AC-2C5D-4C5D-A796-8EE75A4A2A12}" type="pres">
      <dgm:prSet presAssocID="{C3223A2C-F3D7-44FF-B23F-1C601C8FBBC2}" presName="Name17" presStyleLbl="parChTrans1D3" presStyleIdx="2" presStyleCnt="3"/>
      <dgm:spPr/>
      <dgm:t>
        <a:bodyPr/>
        <a:lstStyle/>
        <a:p>
          <a:endParaRPr lang="en-US"/>
        </a:p>
      </dgm:t>
    </dgm:pt>
    <dgm:pt modelId="{02F64536-4494-4C84-80BE-D3FB3BC63C00}" type="pres">
      <dgm:prSet presAssocID="{E87316EF-E865-4D38-92AC-2C019A2E8863}" presName="hierRoot3" presStyleCnt="0"/>
      <dgm:spPr/>
      <dgm:t>
        <a:bodyPr/>
        <a:lstStyle/>
        <a:p>
          <a:endParaRPr lang="en-US"/>
        </a:p>
      </dgm:t>
    </dgm:pt>
    <dgm:pt modelId="{B4330B08-162D-47EC-AA65-41F09A352F9A}" type="pres">
      <dgm:prSet presAssocID="{E87316EF-E865-4D38-92AC-2C019A2E8863}" presName="composite3" presStyleCnt="0"/>
      <dgm:spPr/>
      <dgm:t>
        <a:bodyPr/>
        <a:lstStyle/>
        <a:p>
          <a:endParaRPr lang="en-US"/>
        </a:p>
      </dgm:t>
    </dgm:pt>
    <dgm:pt modelId="{5EE7CF69-3F74-4894-9476-D152AAD49076}" type="pres">
      <dgm:prSet presAssocID="{E87316EF-E865-4D38-92AC-2C019A2E8863}" presName="background3" presStyleLbl="node3" presStyleIdx="2" presStyleCnt="3"/>
      <dgm:spPr/>
      <dgm:t>
        <a:bodyPr/>
        <a:lstStyle/>
        <a:p>
          <a:endParaRPr lang="en-US"/>
        </a:p>
      </dgm:t>
    </dgm:pt>
    <dgm:pt modelId="{FF15A65A-B5A8-4EDD-A65F-F970430CDB5B}" type="pres">
      <dgm:prSet presAssocID="{E87316EF-E865-4D38-92AC-2C019A2E8863}" presName="text3" presStyleLbl="fgAcc3" presStyleIdx="2" presStyleCnt="3" custScaleX="123890" custScaleY="370909" custLinFactX="-215243" custLinFactY="-128889" custLinFactNeighborX="-300000" custLinFactNeighborY="-200000">
        <dgm:presLayoutVars>
          <dgm:chPref val="3"/>
        </dgm:presLayoutVars>
      </dgm:prSet>
      <dgm:spPr/>
      <dgm:t>
        <a:bodyPr/>
        <a:lstStyle/>
        <a:p>
          <a:endParaRPr lang="en-US"/>
        </a:p>
      </dgm:t>
    </dgm:pt>
    <dgm:pt modelId="{24D76C36-C9A4-4931-A17E-D7376C76DA0E}" type="pres">
      <dgm:prSet presAssocID="{E87316EF-E865-4D38-92AC-2C019A2E8863}" presName="hierChild4" presStyleCnt="0"/>
      <dgm:spPr/>
      <dgm:t>
        <a:bodyPr/>
        <a:lstStyle/>
        <a:p>
          <a:endParaRPr lang="en-US"/>
        </a:p>
      </dgm:t>
    </dgm:pt>
    <dgm:pt modelId="{A00C29FF-1179-48DA-A1CD-A22D758BB7C2}" type="pres">
      <dgm:prSet presAssocID="{02BEB1B9-FD96-4442-9EC8-8102BFB03CD1}" presName="Name10" presStyleLbl="parChTrans1D2" presStyleIdx="1" presStyleCnt="2"/>
      <dgm:spPr/>
      <dgm:t>
        <a:bodyPr/>
        <a:lstStyle/>
        <a:p>
          <a:endParaRPr lang="en-US"/>
        </a:p>
      </dgm:t>
    </dgm:pt>
    <dgm:pt modelId="{13AF12F9-5F6E-4CFF-B61D-65A971799955}" type="pres">
      <dgm:prSet presAssocID="{B128A4B0-702B-47B0-B1F6-B50B58CA9E95}" presName="hierRoot2" presStyleCnt="0"/>
      <dgm:spPr/>
      <dgm:t>
        <a:bodyPr/>
        <a:lstStyle/>
        <a:p>
          <a:endParaRPr lang="en-US"/>
        </a:p>
      </dgm:t>
    </dgm:pt>
    <dgm:pt modelId="{A98D6252-CCCF-4A3E-A838-62B88A250514}" type="pres">
      <dgm:prSet presAssocID="{B128A4B0-702B-47B0-B1F6-B50B58CA9E95}" presName="composite2" presStyleCnt="0"/>
      <dgm:spPr/>
      <dgm:t>
        <a:bodyPr/>
        <a:lstStyle/>
        <a:p>
          <a:endParaRPr lang="en-US"/>
        </a:p>
      </dgm:t>
    </dgm:pt>
    <dgm:pt modelId="{B08E0ECD-56EF-4832-8123-12A4607043E7}" type="pres">
      <dgm:prSet presAssocID="{B128A4B0-702B-47B0-B1F6-B50B58CA9E95}" presName="background2" presStyleLbl="node2" presStyleIdx="1" presStyleCnt="2"/>
      <dgm:spPr/>
      <dgm:t>
        <a:bodyPr/>
        <a:lstStyle/>
        <a:p>
          <a:endParaRPr lang="en-US"/>
        </a:p>
      </dgm:t>
    </dgm:pt>
    <dgm:pt modelId="{DE3D09E8-8BB0-4BBD-95F7-DA5C49D7178F}" type="pres">
      <dgm:prSet presAssocID="{B128A4B0-702B-47B0-B1F6-B50B58CA9E95}" presName="text2" presStyleLbl="fgAcc2" presStyleIdx="1" presStyleCnt="2" custScaleX="124862" custScaleY="611694" custLinFactNeighborX="18552" custLinFactNeighborY="-25362">
        <dgm:presLayoutVars>
          <dgm:chPref val="3"/>
        </dgm:presLayoutVars>
      </dgm:prSet>
      <dgm:spPr/>
      <dgm:t>
        <a:bodyPr/>
        <a:lstStyle/>
        <a:p>
          <a:endParaRPr lang="en-US"/>
        </a:p>
      </dgm:t>
    </dgm:pt>
    <dgm:pt modelId="{F5E7B0AB-4294-4F2A-95E7-6D365E58F2D1}" type="pres">
      <dgm:prSet presAssocID="{B128A4B0-702B-47B0-B1F6-B50B58CA9E95}" presName="hierChild3" presStyleCnt="0"/>
      <dgm:spPr/>
      <dgm:t>
        <a:bodyPr/>
        <a:lstStyle/>
        <a:p>
          <a:endParaRPr lang="en-US"/>
        </a:p>
      </dgm:t>
    </dgm:pt>
  </dgm:ptLst>
  <dgm:cxnLst>
    <dgm:cxn modelId="{3AA36DE6-0909-4019-A192-605963AAED00}" type="presOf" srcId="{23FCEC60-5144-4567-ADF5-1DEBA099191D}" destId="{52620221-FE0F-44EE-B723-8E3740401BE5}" srcOrd="0" destOrd="0" presId="urn:microsoft.com/office/officeart/2005/8/layout/hierarchy1"/>
    <dgm:cxn modelId="{959FB6C7-FAA5-4A61-B684-413E8CC8DDAD}" type="presOf" srcId="{53223EA5-4086-4447-9A64-9DBC30F3EBC6}" destId="{4281874F-8B06-44C4-9975-CFFC181A2063}" srcOrd="0" destOrd="0" presId="urn:microsoft.com/office/officeart/2005/8/layout/hierarchy1"/>
    <dgm:cxn modelId="{AB3841BD-3F90-4AC6-B283-C7E037D9DD01}" type="presOf" srcId="{C3223A2C-F3D7-44FF-B23F-1C601C8FBBC2}" destId="{D91EC5AC-2C5D-4C5D-A796-8EE75A4A2A12}" srcOrd="0" destOrd="0" presId="urn:microsoft.com/office/officeart/2005/8/layout/hierarchy1"/>
    <dgm:cxn modelId="{C049CA51-730A-4CF3-AC1A-9E645D7E7FDA}" type="presOf" srcId="{2E02FA6E-73F7-4033-8525-5BD6187B6B03}" destId="{8FAA17B5-6157-4C65-BCC4-C786E8CCC2D7}" srcOrd="0" destOrd="0" presId="urn:microsoft.com/office/officeart/2005/8/layout/hierarchy1"/>
    <dgm:cxn modelId="{2EE3ADC2-214D-4848-A0AF-9BF6CED2FA6F}" type="presOf" srcId="{8BCE0341-47A1-466A-9A22-5CC0D3A4A907}" destId="{0E1E34B7-2EE8-48C5-9764-FA8721014096}" srcOrd="0" destOrd="0" presId="urn:microsoft.com/office/officeart/2005/8/layout/hierarchy1"/>
    <dgm:cxn modelId="{B8DDCE3A-40AC-4B31-B1ED-350696390778}" srcId="{F98261D2-E321-49C7-AD07-7E7E032E2070}" destId="{E9E15D92-14F5-4FFB-8DF3-EC10D7A0FC03}" srcOrd="2" destOrd="0" parTransId="{CF44719E-44C4-46BB-B894-0CCF1408DE1F}" sibTransId="{78BEA3EF-4A41-4402-950B-AE6094AA5CBB}"/>
    <dgm:cxn modelId="{DEF860C8-B480-4ACE-BB5E-C3F60ED0CA8D}" type="presOf" srcId="{F0B44592-924C-B545-AE5A-119D70EFB5BE}" destId="{260D1817-CB6B-C84B-8074-C006F12B2305}" srcOrd="0" destOrd="0" presId="urn:microsoft.com/office/officeart/2005/8/layout/hierarchy1"/>
    <dgm:cxn modelId="{D04F4011-FB19-484C-B5B0-E6EFB341AF6F}" type="presOf" srcId="{113B98F4-1578-4516-83C7-D56C707B3B54}" destId="{162DF328-9E3F-4716-9F8C-E97255D933E9}" srcOrd="0" destOrd="0" presId="urn:microsoft.com/office/officeart/2005/8/layout/hierarchy1"/>
    <dgm:cxn modelId="{8E665846-1DA9-499C-BCE1-ACCAC8C7C832}" srcId="{77348988-F548-DD46-A1DA-E4A5637AE3F7}" destId="{B128A4B0-702B-47B0-B1F6-B50B58CA9E95}" srcOrd="1" destOrd="0" parTransId="{02BEB1B9-FD96-4442-9EC8-8102BFB03CD1}" sibTransId="{2438D2DC-AD75-4D9E-B21C-F3E412DDA1C8}"/>
    <dgm:cxn modelId="{9B014FCC-88E0-4E8A-814B-3F95CDA6370F}" type="presOf" srcId="{850629BA-0C4F-45B4-A63D-55AFAF743BAD}" destId="{7C4E8708-E0EB-434C-8EC6-8DE01D27A9EC}" srcOrd="0" destOrd="0" presId="urn:microsoft.com/office/officeart/2005/8/layout/hierarchy1"/>
    <dgm:cxn modelId="{97AF6B96-399D-4BA3-A5F0-F891C85A7BC6}" srcId="{1C1BE114-9CC6-4B92-97B3-969819E50B5D}" destId="{28373E81-2A66-4E98-AA2A-D48EAFCEB3B3}" srcOrd="0" destOrd="0" parTransId="{897D7224-F787-4D37-8435-4453BE8E5C6C}" sibTransId="{8C89E2C3-57C8-48E6-9C95-574950D06834}"/>
    <dgm:cxn modelId="{2785C3BF-EDB2-47AA-AA49-DFF6569B8A6E}" type="presOf" srcId="{C65C4F20-F2C7-4CB5-BC5F-FA32B0EE2B3C}" destId="{07923810-7FB7-422F-9F9B-47A237B1BA74}" srcOrd="0" destOrd="0" presId="urn:microsoft.com/office/officeart/2005/8/layout/hierarchy1"/>
    <dgm:cxn modelId="{2EACAE66-6A19-4555-A131-4EBC454DB862}" srcId="{F98261D2-E321-49C7-AD07-7E7E032E2070}" destId="{8BCE0341-47A1-466A-9A22-5CC0D3A4A907}" srcOrd="1" destOrd="0" parTransId="{7085E465-0C71-49AF-BC58-96A9BB5D3D40}" sibTransId="{7007B276-34BE-4D8B-8C08-4E77AD64C5D4}"/>
    <dgm:cxn modelId="{F0B29A79-3758-47BE-98B7-2DCF22725348}" type="presOf" srcId="{6CB2514B-EF84-4843-8964-A8873C37CA49}" destId="{DF7DC029-D4FB-48F6-8651-B54EA659678B}" srcOrd="0" destOrd="0" presId="urn:microsoft.com/office/officeart/2005/8/layout/hierarchy1"/>
    <dgm:cxn modelId="{58EAF5AF-A306-4867-B8C3-0C27F34C2B52}" type="presOf" srcId="{948A3DF3-4C9A-4FF2-B464-2A0DFD247484}" destId="{9C54EC3A-64F3-469F-8BE9-B711B69470A7}" srcOrd="0" destOrd="0" presId="urn:microsoft.com/office/officeart/2005/8/layout/hierarchy1"/>
    <dgm:cxn modelId="{75197CC9-C6A2-478D-B3E3-FCA2BBCBA4BE}" srcId="{F98261D2-E321-49C7-AD07-7E7E032E2070}" destId="{1C1BE114-9CC6-4B92-97B3-969819E50B5D}" srcOrd="0" destOrd="0" parTransId="{EF6CF5D5-3DE3-4D38-A46F-3B20AAF639B1}" sibTransId="{0DD317F3-0140-4F6C-AF57-ACBAF8968FBF}"/>
    <dgm:cxn modelId="{4EC3BDEC-FA28-4680-8B63-BCD7D114C802}" type="presOf" srcId="{E83CAB04-C733-4FC4-A517-5519CDFFE662}" destId="{A12BF11E-3E07-4ED9-8ADA-2DB429DF8ADB}" srcOrd="0" destOrd="0" presId="urn:microsoft.com/office/officeart/2005/8/layout/hierarchy1"/>
    <dgm:cxn modelId="{430FE777-4982-4473-B934-EB33F06CC6DB}" type="presOf" srcId="{9BB69D2F-23A3-A947-A6DD-6B94135C0D41}" destId="{6005CF5C-81EF-4B15-88F1-A2D39AE18F81}" srcOrd="0" destOrd="0" presId="urn:microsoft.com/office/officeart/2005/8/layout/hierarchy1"/>
    <dgm:cxn modelId="{237475F5-3573-254A-841C-E194C7C6C4BA}" srcId="{77348988-F548-DD46-A1DA-E4A5637AE3F7}" destId="{6CB2514B-EF84-4843-8964-A8873C37CA49}" srcOrd="0" destOrd="0" parTransId="{CAF89CC0-9EEB-0C47-9D14-7A13A826CE66}" sibTransId="{8A103E03-CEE0-F045-8871-A25E60854BA2}"/>
    <dgm:cxn modelId="{61B503F5-AEB9-41CF-8BF1-78C4C5BAE56D}" type="presOf" srcId="{7C12C7B7-E7A3-49E1-A05C-0BF68F866046}" destId="{D831852A-147C-4707-801C-1A12228D05A5}" srcOrd="0" destOrd="0" presId="urn:microsoft.com/office/officeart/2005/8/layout/hierarchy1"/>
    <dgm:cxn modelId="{3CDB8BEB-88AB-A74F-AD59-9FB577F144B3}" srcId="{F0B44592-924C-B545-AE5A-119D70EFB5BE}" destId="{77348988-F548-DD46-A1DA-E4A5637AE3F7}" srcOrd="0" destOrd="0" parTransId="{5F6AEF15-5AD5-2F49-9639-6031CB0D3248}" sibTransId="{BCC31BFC-6661-E44E-B2F5-C7E81E73F3FE}"/>
    <dgm:cxn modelId="{D9FE7568-8FD4-4D81-AD12-8E8C4989C11F}" type="presOf" srcId="{02BEB1B9-FD96-4442-9EC8-8102BFB03CD1}" destId="{A00C29FF-1179-48DA-A1CD-A22D758BB7C2}" srcOrd="0" destOrd="0" presId="urn:microsoft.com/office/officeart/2005/8/layout/hierarchy1"/>
    <dgm:cxn modelId="{ADD64050-CADD-44C2-96D9-E8341D8488E2}" type="presOf" srcId="{5B754A68-8CEA-4F57-8DDE-3A98F7E2375D}" destId="{FD72BC31-FB4D-4A85-9DF1-EF348E986327}" srcOrd="0" destOrd="0" presId="urn:microsoft.com/office/officeart/2005/8/layout/hierarchy1"/>
    <dgm:cxn modelId="{D9FED53D-B6D9-480E-BD7D-7C41B123258D}" type="presOf" srcId="{B128A4B0-702B-47B0-B1F6-B50B58CA9E95}" destId="{DE3D09E8-8BB0-4BBD-95F7-DA5C49D7178F}" srcOrd="0" destOrd="0" presId="urn:microsoft.com/office/officeart/2005/8/layout/hierarchy1"/>
    <dgm:cxn modelId="{FFB5454C-56C9-0141-A243-B5891CC964C6}" srcId="{6CB2514B-EF84-4843-8964-A8873C37CA49}" destId="{53223EA5-4086-4447-9A64-9DBC30F3EBC6}" srcOrd="1" destOrd="0" parTransId="{9BB69D2F-23A3-A947-A6DD-6B94135C0D41}" sibTransId="{A21682E5-C32B-C444-9003-FD916D0B43DC}"/>
    <dgm:cxn modelId="{E1CF370E-E8FC-4F64-92BA-BA5DF15BF0BD}" type="presOf" srcId="{720177D1-9296-4E5B-81AA-51F98D3171D8}" destId="{B7B928F4-7BA1-44ED-9242-F8EF4A48D358}" srcOrd="0" destOrd="0" presId="urn:microsoft.com/office/officeart/2005/8/layout/hierarchy1"/>
    <dgm:cxn modelId="{76CA1AF8-3D6A-4F2B-88E4-35F59CC37C41}" srcId="{7C12C7B7-E7A3-49E1-A05C-0BF68F866046}" destId="{5B754A68-8CEA-4F57-8DDE-3A98F7E2375D}" srcOrd="0" destOrd="0" parTransId="{C65C4F20-F2C7-4CB5-BC5F-FA32B0EE2B3C}" sibTransId="{D629486F-ED91-46B1-87FC-35BCD26F8942}"/>
    <dgm:cxn modelId="{8A49860B-0DE8-47E7-AA61-D8C5FDA7AA8D}" type="presOf" srcId="{CAF89CC0-9EEB-0C47-9D14-7A13A826CE66}" destId="{99DD1F8E-02FC-4E7D-AADB-A012BD6D5B63}" srcOrd="0" destOrd="0" presId="urn:microsoft.com/office/officeart/2005/8/layout/hierarchy1"/>
    <dgm:cxn modelId="{DECC5D82-6583-45C0-987E-06C0B76AE602}" type="presOf" srcId="{77348988-F548-DD46-A1DA-E4A5637AE3F7}" destId="{77BC3748-1084-B54A-B7B6-F687D8051E00}" srcOrd="0" destOrd="0" presId="urn:microsoft.com/office/officeart/2005/8/layout/hierarchy1"/>
    <dgm:cxn modelId="{1BAFF029-FF74-4470-965B-ACEAD0595248}" type="presOf" srcId="{2CFED5D1-5518-46B3-A2A2-69886DA97F89}" destId="{79A4B3D5-F11D-45DE-8B9F-3769B55C7538}" srcOrd="0" destOrd="0" presId="urn:microsoft.com/office/officeart/2005/8/layout/hierarchy1"/>
    <dgm:cxn modelId="{9A7E2A60-5287-40AD-B0CC-99EB463F12E8}" srcId="{E83CAB04-C733-4FC4-A517-5519CDFFE662}" destId="{F98261D2-E321-49C7-AD07-7E7E032E2070}" srcOrd="0" destOrd="0" parTransId="{720177D1-9296-4E5B-81AA-51F98D3171D8}" sibTransId="{36E16E22-5104-4C8B-8FFC-C940F396DC28}"/>
    <dgm:cxn modelId="{16165357-491F-4148-A789-899E1466D378}" srcId="{E9E15D92-14F5-4FFB-8DF3-EC10D7A0FC03}" destId="{850629BA-0C4F-45B4-A63D-55AFAF743BAD}" srcOrd="0" destOrd="0" parTransId="{948A3DF3-4C9A-4FF2-B464-2A0DFD247484}" sibTransId="{5409DA3A-7E00-42BC-A7DD-A8B9226ECCE1}"/>
    <dgm:cxn modelId="{4408C409-99D1-4B2A-8E40-B181FA400284}" type="presOf" srcId="{7085E465-0C71-49AF-BC58-96A9BB5D3D40}" destId="{B39B7720-7985-49C3-A695-F1BE97599C0D}" srcOrd="0" destOrd="0" presId="urn:microsoft.com/office/officeart/2005/8/layout/hierarchy1"/>
    <dgm:cxn modelId="{22D60D4C-0809-48BF-9F0E-D97AA04BCC9B}" srcId="{8BCE0341-47A1-466A-9A22-5CC0D3A4A907}" destId="{2CFED5D1-5518-46B3-A2A2-69886DA97F89}" srcOrd="0" destOrd="0" parTransId="{A271927D-4F74-400E-80F0-D945E6AC408F}" sibTransId="{DE27463A-1F7D-49B4-BBA9-260648EF1F68}"/>
    <dgm:cxn modelId="{14CCF6C2-CD0F-48F1-B2FA-C9814A38405D}" type="presOf" srcId="{E87316EF-E865-4D38-92AC-2C019A2E8863}" destId="{FF15A65A-B5A8-4EDD-A65F-F970430CDB5B}" srcOrd="0" destOrd="0" presId="urn:microsoft.com/office/officeart/2005/8/layout/hierarchy1"/>
    <dgm:cxn modelId="{ADC4BFB2-54B6-4A7E-AA9F-D094F251BA52}" type="presOf" srcId="{A271927D-4F74-400E-80F0-D945E6AC408F}" destId="{9D4BCAB5-80ED-4524-A21E-24C68E82C7A0}" srcOrd="0" destOrd="0" presId="urn:microsoft.com/office/officeart/2005/8/layout/hierarchy1"/>
    <dgm:cxn modelId="{EE7A2A45-C8A8-414F-9BB9-D5CDA37838B4}" srcId="{6CB2514B-EF84-4843-8964-A8873C37CA49}" destId="{E87316EF-E865-4D38-92AC-2C019A2E8863}" srcOrd="2" destOrd="0" parTransId="{C3223A2C-F3D7-44FF-B23F-1C601C8FBBC2}" sibTransId="{7B9429DB-0643-4602-AF2D-13D2D0C51C72}"/>
    <dgm:cxn modelId="{11D033A5-2B7B-4098-9C86-31C8660C671E}" type="presOf" srcId="{F98261D2-E321-49C7-AD07-7E7E032E2070}" destId="{921D077A-C95E-4E25-889A-9FFC7F5B57F2}" srcOrd="0" destOrd="0" presId="urn:microsoft.com/office/officeart/2005/8/layout/hierarchy1"/>
    <dgm:cxn modelId="{4D03C280-EC26-46D0-AA3E-11FD84F8DE82}" srcId="{2E02FA6E-73F7-4033-8525-5BD6187B6B03}" destId="{9B390E5F-C384-4FF7-AED5-BB2743FA934B}" srcOrd="0" destOrd="0" parTransId="{FF2BF86F-2987-4463-9F07-533ED75B17F8}" sibTransId="{615099A9-75EF-49E8-A878-5E5B56E14C95}"/>
    <dgm:cxn modelId="{31FDFD48-E883-4059-A232-DC2C7029504E}" srcId="{53223EA5-4086-4447-9A64-9DBC30F3EBC6}" destId="{7C12C7B7-E7A3-49E1-A05C-0BF68F866046}" srcOrd="0" destOrd="0" parTransId="{997AFE49-6E37-40BB-83D1-66FB0DCAE3F3}" sibTransId="{40E0D3AC-F79C-4EC2-970D-FAD9531D9E12}"/>
    <dgm:cxn modelId="{79EFC6C1-8769-4B83-B82C-1601A742F055}" type="presOf" srcId="{997AFE49-6E37-40BB-83D1-66FB0DCAE3F3}" destId="{679D3D63-5742-438C-B2EF-98026EA8CBD9}" srcOrd="0" destOrd="0" presId="urn:microsoft.com/office/officeart/2005/8/layout/hierarchy1"/>
    <dgm:cxn modelId="{FA4743E0-7CCC-4061-AE1D-2AFB5C58BC39}" type="presOf" srcId="{28373E81-2A66-4E98-AA2A-D48EAFCEB3B3}" destId="{A9DD806B-170E-4C71-8D59-F12F78ADDE1B}" srcOrd="0" destOrd="0" presId="urn:microsoft.com/office/officeart/2005/8/layout/hierarchy1"/>
    <dgm:cxn modelId="{A2979D62-04AB-4529-97A0-B9148B008AB2}" type="presOf" srcId="{EF6CF5D5-3DE3-4D38-A46F-3B20AAF639B1}" destId="{B81E499A-8002-4AAD-BA39-DC90474601AD}" srcOrd="0" destOrd="0" presId="urn:microsoft.com/office/officeart/2005/8/layout/hierarchy1"/>
    <dgm:cxn modelId="{11AAE5F7-9687-422A-B433-3525233D2B44}" type="presOf" srcId="{1C1BE114-9CC6-4B92-97B3-969819E50B5D}" destId="{74F9F8DB-0A2E-4E22-92D5-04CC0BBD8819}" srcOrd="0" destOrd="0" presId="urn:microsoft.com/office/officeart/2005/8/layout/hierarchy1"/>
    <dgm:cxn modelId="{5F978A68-81A8-49FA-A9A1-39C9E3356980}" type="presOf" srcId="{FF2BF86F-2987-4463-9F07-533ED75B17F8}" destId="{9CF5ACEC-7F56-41B8-B9B9-D1D06F0CB2DD}" srcOrd="0" destOrd="0" presId="urn:microsoft.com/office/officeart/2005/8/layout/hierarchy1"/>
    <dgm:cxn modelId="{DDAA7F29-8131-4FC9-B2A5-0C5CC9DE4FCD}" type="presOf" srcId="{E9E15D92-14F5-4FFB-8DF3-EC10D7A0FC03}" destId="{44252852-4246-45B7-AF07-92D074B59986}" srcOrd="0" destOrd="0" presId="urn:microsoft.com/office/officeart/2005/8/layout/hierarchy1"/>
    <dgm:cxn modelId="{183DB65E-5B9A-429E-95BE-37C426FC8D37}" type="presOf" srcId="{2017D28C-D33F-4C49-A27D-D80F237F83C1}" destId="{8B2C9EE0-231E-487A-99E7-F3B72F5A9F99}" srcOrd="0" destOrd="0" presId="urn:microsoft.com/office/officeart/2005/8/layout/hierarchy1"/>
    <dgm:cxn modelId="{47A62A32-272C-43A3-84BB-4F4E060BC9C8}" type="presOf" srcId="{4E5AE1B5-3DC3-466A-B2EA-77D3380AD1B5}" destId="{956DDF4F-6D9C-4C96-840B-5D5726017284}" srcOrd="0" destOrd="0" presId="urn:microsoft.com/office/officeart/2005/8/layout/hierarchy1"/>
    <dgm:cxn modelId="{8C15846C-62B9-4BA8-9FB8-29E99472D042}" srcId="{F98261D2-E321-49C7-AD07-7E7E032E2070}" destId="{893F97AF-4791-4385-9697-DC207141CD99}" srcOrd="3" destOrd="0" parTransId="{23FCEC60-5144-4567-ADF5-1DEBA099191D}" sibTransId="{90A660BF-390A-4166-858C-AA7069683E45}"/>
    <dgm:cxn modelId="{9C21FD79-0256-4159-9B31-590BABF549B4}" type="presOf" srcId="{03A08E3A-CDBA-4079-B871-4771B37767F8}" destId="{37E5B7E6-F53F-4C93-ABE3-579FD8930512}" srcOrd="0" destOrd="0" presId="urn:microsoft.com/office/officeart/2005/8/layout/hierarchy1"/>
    <dgm:cxn modelId="{18366AC3-BE13-4953-9E45-352A08B683E2}" srcId="{893F97AF-4791-4385-9697-DC207141CD99}" destId="{4E5AE1B5-3DC3-466A-B2EA-77D3380AD1B5}" srcOrd="0" destOrd="0" parTransId="{03A08E3A-CDBA-4079-B871-4771B37767F8}" sibTransId="{70B8A769-4C8B-4DD8-9B7E-197508C4C2A5}"/>
    <dgm:cxn modelId="{77AC599B-6EFC-4FB5-8907-3D3AE461E613}" type="presOf" srcId="{9B390E5F-C384-4FF7-AED5-BB2743FA934B}" destId="{32738190-7B0E-4953-BC03-DCE8974350B8}" srcOrd="0" destOrd="0" presId="urn:microsoft.com/office/officeart/2005/8/layout/hierarchy1"/>
    <dgm:cxn modelId="{8C796F43-B194-429C-BB4F-11A1D45E89A6}" srcId="{53223EA5-4086-4447-9A64-9DBC30F3EBC6}" destId="{2E02FA6E-73F7-4033-8525-5BD6187B6B03}" srcOrd="1" destOrd="0" parTransId="{113B98F4-1578-4516-83C7-D56C707B3B54}" sibTransId="{2969130F-D6EA-42EE-9F5E-1DF4B388D417}"/>
    <dgm:cxn modelId="{EF950289-2828-43CF-A540-5CB4ADBD96C9}" type="presOf" srcId="{CF44719E-44C4-46BB-B894-0CCF1408DE1F}" destId="{A3641C34-2A38-435F-8916-9D26C6CA1F46}" srcOrd="0" destOrd="0" presId="urn:microsoft.com/office/officeart/2005/8/layout/hierarchy1"/>
    <dgm:cxn modelId="{879B8BCA-83C6-422A-9397-58C04FE1CC16}" type="presOf" srcId="{897D7224-F787-4D37-8435-4453BE8E5C6C}" destId="{95458432-4F7F-41D7-AABC-517DF36BF422}" srcOrd="0" destOrd="0" presId="urn:microsoft.com/office/officeart/2005/8/layout/hierarchy1"/>
    <dgm:cxn modelId="{701C7166-EDDD-4BFB-8BF4-62A4D00B11A5}" srcId="{6CB2514B-EF84-4843-8964-A8873C37CA49}" destId="{E83CAB04-C733-4FC4-A517-5519CDFFE662}" srcOrd="0" destOrd="0" parTransId="{2017D28C-D33F-4C49-A27D-D80F237F83C1}" sibTransId="{24C799E5-9BEC-4B82-B4E9-BAA6E4465F0C}"/>
    <dgm:cxn modelId="{C593062E-3335-4BF7-9B68-90D3F4156B1D}" type="presOf" srcId="{893F97AF-4791-4385-9697-DC207141CD99}" destId="{ADBBC3B4-1C42-42BD-89A1-77BB3A5D6CA2}" srcOrd="0" destOrd="0" presId="urn:microsoft.com/office/officeart/2005/8/layout/hierarchy1"/>
    <dgm:cxn modelId="{DB5B7BB3-FD5C-4C67-9B75-86426179DC96}" type="presParOf" srcId="{260D1817-CB6B-C84B-8074-C006F12B2305}" destId="{0B2C1707-A2D5-7F48-9B53-0F2DF765D82B}" srcOrd="0" destOrd="0" presId="urn:microsoft.com/office/officeart/2005/8/layout/hierarchy1"/>
    <dgm:cxn modelId="{099A7D3A-731F-4513-B2FF-1CA21AFF57FA}" type="presParOf" srcId="{0B2C1707-A2D5-7F48-9B53-0F2DF765D82B}" destId="{25C18307-C0F9-4B46-8460-B5004BCE4158}" srcOrd="0" destOrd="0" presId="urn:microsoft.com/office/officeart/2005/8/layout/hierarchy1"/>
    <dgm:cxn modelId="{54AB1148-60DD-491D-8130-D7B8D52A728B}" type="presParOf" srcId="{25C18307-C0F9-4B46-8460-B5004BCE4158}" destId="{00D2585C-9DF5-8C47-BACC-49FC5B8A42F0}" srcOrd="0" destOrd="0" presId="urn:microsoft.com/office/officeart/2005/8/layout/hierarchy1"/>
    <dgm:cxn modelId="{365F09A7-299D-44E7-BEE6-4F928B75FB42}" type="presParOf" srcId="{25C18307-C0F9-4B46-8460-B5004BCE4158}" destId="{77BC3748-1084-B54A-B7B6-F687D8051E00}" srcOrd="1" destOrd="0" presId="urn:microsoft.com/office/officeart/2005/8/layout/hierarchy1"/>
    <dgm:cxn modelId="{03DB22D1-3D71-46F2-8952-D5BC5DB11F06}" type="presParOf" srcId="{0B2C1707-A2D5-7F48-9B53-0F2DF765D82B}" destId="{A8F2F11E-B872-F749-A4B9-CDB6E09A47F3}" srcOrd="1" destOrd="0" presId="urn:microsoft.com/office/officeart/2005/8/layout/hierarchy1"/>
    <dgm:cxn modelId="{FA89358D-41A6-4B92-90B0-6C83EF5570A8}" type="presParOf" srcId="{A8F2F11E-B872-F749-A4B9-CDB6E09A47F3}" destId="{99DD1F8E-02FC-4E7D-AADB-A012BD6D5B63}" srcOrd="0" destOrd="0" presId="urn:microsoft.com/office/officeart/2005/8/layout/hierarchy1"/>
    <dgm:cxn modelId="{FA69943A-F03A-4400-ABD7-F4F817683CDE}" type="presParOf" srcId="{A8F2F11E-B872-F749-A4B9-CDB6E09A47F3}" destId="{D18C13CE-A836-4F7F-ABE5-1A6C4E943A70}" srcOrd="1" destOrd="0" presId="urn:microsoft.com/office/officeart/2005/8/layout/hierarchy1"/>
    <dgm:cxn modelId="{980B309A-E7A4-4B0E-A643-C9922C926029}" type="presParOf" srcId="{D18C13CE-A836-4F7F-ABE5-1A6C4E943A70}" destId="{303C8467-CEA9-4869-8095-93941BA79AFD}" srcOrd="0" destOrd="0" presId="urn:microsoft.com/office/officeart/2005/8/layout/hierarchy1"/>
    <dgm:cxn modelId="{E452FC47-D987-4532-9F68-837C63DBAE0E}" type="presParOf" srcId="{303C8467-CEA9-4869-8095-93941BA79AFD}" destId="{8FD74EF3-5493-40ED-8876-3ABC91AA7488}" srcOrd="0" destOrd="0" presId="urn:microsoft.com/office/officeart/2005/8/layout/hierarchy1"/>
    <dgm:cxn modelId="{6A92EA3C-0FDA-4828-9A15-C564BC433719}" type="presParOf" srcId="{303C8467-CEA9-4869-8095-93941BA79AFD}" destId="{DF7DC029-D4FB-48F6-8651-B54EA659678B}" srcOrd="1" destOrd="0" presId="urn:microsoft.com/office/officeart/2005/8/layout/hierarchy1"/>
    <dgm:cxn modelId="{68E2E812-987A-4ADB-86A9-3DAAA011ED55}" type="presParOf" srcId="{D18C13CE-A836-4F7F-ABE5-1A6C4E943A70}" destId="{EABC1C44-032A-4C89-9F14-0C0FF9583AAF}" srcOrd="1" destOrd="0" presId="urn:microsoft.com/office/officeart/2005/8/layout/hierarchy1"/>
    <dgm:cxn modelId="{639C5E59-59C5-4723-B2E5-420B257604E1}" type="presParOf" srcId="{EABC1C44-032A-4C89-9F14-0C0FF9583AAF}" destId="{8B2C9EE0-231E-487A-99E7-F3B72F5A9F99}" srcOrd="0" destOrd="0" presId="urn:microsoft.com/office/officeart/2005/8/layout/hierarchy1"/>
    <dgm:cxn modelId="{2A760072-A7D4-4190-970D-F9FE24ECB57F}" type="presParOf" srcId="{EABC1C44-032A-4C89-9F14-0C0FF9583AAF}" destId="{2EB6C686-8236-4ECA-8144-03C9D392525B}" srcOrd="1" destOrd="0" presId="urn:microsoft.com/office/officeart/2005/8/layout/hierarchy1"/>
    <dgm:cxn modelId="{0E212C97-C4F7-4DCA-8C19-3A5983BED4F3}" type="presParOf" srcId="{2EB6C686-8236-4ECA-8144-03C9D392525B}" destId="{84FEB90E-EAF3-4975-BE0E-E569A041698E}" srcOrd="0" destOrd="0" presId="urn:microsoft.com/office/officeart/2005/8/layout/hierarchy1"/>
    <dgm:cxn modelId="{872F6C5A-AF75-4000-BE77-8EF552DCB5CF}" type="presParOf" srcId="{84FEB90E-EAF3-4975-BE0E-E569A041698E}" destId="{5BEA69ED-33FD-4FCC-8D76-FE91791A1043}" srcOrd="0" destOrd="0" presId="urn:microsoft.com/office/officeart/2005/8/layout/hierarchy1"/>
    <dgm:cxn modelId="{0AAC9FD3-2FC4-488E-A2D2-47FC448CE766}" type="presParOf" srcId="{84FEB90E-EAF3-4975-BE0E-E569A041698E}" destId="{A12BF11E-3E07-4ED9-8ADA-2DB429DF8ADB}" srcOrd="1" destOrd="0" presId="urn:microsoft.com/office/officeart/2005/8/layout/hierarchy1"/>
    <dgm:cxn modelId="{C985C3A8-9A6D-4F94-B4F6-8DA641CD3906}" type="presParOf" srcId="{2EB6C686-8236-4ECA-8144-03C9D392525B}" destId="{8F88B78E-7870-44D9-8DBF-F2A8031861ED}" srcOrd="1" destOrd="0" presId="urn:microsoft.com/office/officeart/2005/8/layout/hierarchy1"/>
    <dgm:cxn modelId="{C46005C1-3E80-4281-979F-CBC411EC0224}" type="presParOf" srcId="{8F88B78E-7870-44D9-8DBF-F2A8031861ED}" destId="{B7B928F4-7BA1-44ED-9242-F8EF4A48D358}" srcOrd="0" destOrd="0" presId="urn:microsoft.com/office/officeart/2005/8/layout/hierarchy1"/>
    <dgm:cxn modelId="{CAB8CAD4-DA82-49EE-AAD5-7904E677A8CB}" type="presParOf" srcId="{8F88B78E-7870-44D9-8DBF-F2A8031861ED}" destId="{A238529A-4758-443E-8258-22F50E0E4DFB}" srcOrd="1" destOrd="0" presId="urn:microsoft.com/office/officeart/2005/8/layout/hierarchy1"/>
    <dgm:cxn modelId="{C171AAB4-61AD-4554-9F1B-CD0B62501F33}" type="presParOf" srcId="{A238529A-4758-443E-8258-22F50E0E4DFB}" destId="{E2C326D6-908F-4613-9D41-F2153AB6E891}" srcOrd="0" destOrd="0" presId="urn:microsoft.com/office/officeart/2005/8/layout/hierarchy1"/>
    <dgm:cxn modelId="{08AB1C02-D3B8-4ABB-9E97-A690C48ADD32}" type="presParOf" srcId="{E2C326D6-908F-4613-9D41-F2153AB6E891}" destId="{75D1B790-66B0-4EB9-88AD-2F18963E30E7}" srcOrd="0" destOrd="0" presId="urn:microsoft.com/office/officeart/2005/8/layout/hierarchy1"/>
    <dgm:cxn modelId="{1003ED48-1B20-4104-9F48-358F7348455B}" type="presParOf" srcId="{E2C326D6-908F-4613-9D41-F2153AB6E891}" destId="{921D077A-C95E-4E25-889A-9FFC7F5B57F2}" srcOrd="1" destOrd="0" presId="urn:microsoft.com/office/officeart/2005/8/layout/hierarchy1"/>
    <dgm:cxn modelId="{874629AB-EF0D-4598-A2B7-510EF59629D5}" type="presParOf" srcId="{A238529A-4758-443E-8258-22F50E0E4DFB}" destId="{149B3587-9021-4DB4-927B-5A2F8B2F1333}" srcOrd="1" destOrd="0" presId="urn:microsoft.com/office/officeart/2005/8/layout/hierarchy1"/>
    <dgm:cxn modelId="{3C278226-A3B7-4A05-B0A9-A5A25A0670D4}" type="presParOf" srcId="{149B3587-9021-4DB4-927B-5A2F8B2F1333}" destId="{B81E499A-8002-4AAD-BA39-DC90474601AD}" srcOrd="0" destOrd="0" presId="urn:microsoft.com/office/officeart/2005/8/layout/hierarchy1"/>
    <dgm:cxn modelId="{564362DC-C2D6-4876-96E4-8FAFF5816E27}" type="presParOf" srcId="{149B3587-9021-4DB4-927B-5A2F8B2F1333}" destId="{58650F97-9BF2-4C0E-9E57-E80D99F69C3E}" srcOrd="1" destOrd="0" presId="urn:microsoft.com/office/officeart/2005/8/layout/hierarchy1"/>
    <dgm:cxn modelId="{B8F7E996-0F7F-4C38-83D0-87F450DF05E5}" type="presParOf" srcId="{58650F97-9BF2-4C0E-9E57-E80D99F69C3E}" destId="{DF45101B-DC84-45B7-855D-E73D6717B0F8}" srcOrd="0" destOrd="0" presId="urn:microsoft.com/office/officeart/2005/8/layout/hierarchy1"/>
    <dgm:cxn modelId="{CF5E00C8-3CCA-49C9-AE79-71A0A9FD6521}" type="presParOf" srcId="{DF45101B-DC84-45B7-855D-E73D6717B0F8}" destId="{B90192E7-CDC0-4C33-93E0-0727D1EB8756}" srcOrd="0" destOrd="0" presId="urn:microsoft.com/office/officeart/2005/8/layout/hierarchy1"/>
    <dgm:cxn modelId="{E6D838FC-D1BD-49F5-8086-960AC6E34545}" type="presParOf" srcId="{DF45101B-DC84-45B7-855D-E73D6717B0F8}" destId="{74F9F8DB-0A2E-4E22-92D5-04CC0BBD8819}" srcOrd="1" destOrd="0" presId="urn:microsoft.com/office/officeart/2005/8/layout/hierarchy1"/>
    <dgm:cxn modelId="{973C6498-C15A-45C8-BA10-E6D2AAD15436}" type="presParOf" srcId="{58650F97-9BF2-4C0E-9E57-E80D99F69C3E}" destId="{B6AEA915-E4B9-4326-AEB8-CE98DC6FFD71}" srcOrd="1" destOrd="0" presId="urn:microsoft.com/office/officeart/2005/8/layout/hierarchy1"/>
    <dgm:cxn modelId="{61359EB8-98AE-4232-A8A4-67537E4E588E}" type="presParOf" srcId="{B6AEA915-E4B9-4326-AEB8-CE98DC6FFD71}" destId="{95458432-4F7F-41D7-AABC-517DF36BF422}" srcOrd="0" destOrd="0" presId="urn:microsoft.com/office/officeart/2005/8/layout/hierarchy1"/>
    <dgm:cxn modelId="{2A784C8F-B66A-4375-B3BD-39B57E143DB1}" type="presParOf" srcId="{B6AEA915-E4B9-4326-AEB8-CE98DC6FFD71}" destId="{FE31B103-C0C0-46BA-9B3B-72DC754CD2CB}" srcOrd="1" destOrd="0" presId="urn:microsoft.com/office/officeart/2005/8/layout/hierarchy1"/>
    <dgm:cxn modelId="{E5A749E4-9B33-40C7-8845-CEF93A006674}" type="presParOf" srcId="{FE31B103-C0C0-46BA-9B3B-72DC754CD2CB}" destId="{0D044A32-D3CC-4251-83C6-55C011B31EDF}" srcOrd="0" destOrd="0" presId="urn:microsoft.com/office/officeart/2005/8/layout/hierarchy1"/>
    <dgm:cxn modelId="{E5A077CA-B5F8-41CD-945D-C64C3B68F3D0}" type="presParOf" srcId="{0D044A32-D3CC-4251-83C6-55C011B31EDF}" destId="{93426C37-A7B2-4DEA-BC37-5CBB424A82A5}" srcOrd="0" destOrd="0" presId="urn:microsoft.com/office/officeart/2005/8/layout/hierarchy1"/>
    <dgm:cxn modelId="{5BD4B51D-35DB-41F5-B88C-C5213A3915E2}" type="presParOf" srcId="{0D044A32-D3CC-4251-83C6-55C011B31EDF}" destId="{A9DD806B-170E-4C71-8D59-F12F78ADDE1B}" srcOrd="1" destOrd="0" presId="urn:microsoft.com/office/officeart/2005/8/layout/hierarchy1"/>
    <dgm:cxn modelId="{F42112C8-C0D5-4618-9CF3-613E326C2351}" type="presParOf" srcId="{FE31B103-C0C0-46BA-9B3B-72DC754CD2CB}" destId="{BC6541CD-37D7-439F-8FDD-56EE547D6713}" srcOrd="1" destOrd="0" presId="urn:microsoft.com/office/officeart/2005/8/layout/hierarchy1"/>
    <dgm:cxn modelId="{B7E0E7DD-FB3F-4E79-911C-75DDDBCD894F}" type="presParOf" srcId="{149B3587-9021-4DB4-927B-5A2F8B2F1333}" destId="{B39B7720-7985-49C3-A695-F1BE97599C0D}" srcOrd="2" destOrd="0" presId="urn:microsoft.com/office/officeart/2005/8/layout/hierarchy1"/>
    <dgm:cxn modelId="{B55FC8FC-C44F-420C-AE89-2B694F102B67}" type="presParOf" srcId="{149B3587-9021-4DB4-927B-5A2F8B2F1333}" destId="{D1EEBCC8-14E8-43F5-8343-31788EC70088}" srcOrd="3" destOrd="0" presId="urn:microsoft.com/office/officeart/2005/8/layout/hierarchy1"/>
    <dgm:cxn modelId="{1FEA7246-EF3C-4D74-992F-592D75DE3E0C}" type="presParOf" srcId="{D1EEBCC8-14E8-43F5-8343-31788EC70088}" destId="{19231D32-653F-491D-B0C5-83CAC81728FB}" srcOrd="0" destOrd="0" presId="urn:microsoft.com/office/officeart/2005/8/layout/hierarchy1"/>
    <dgm:cxn modelId="{2E28B4B5-32B3-45F6-9873-3E94E37EA013}" type="presParOf" srcId="{19231D32-653F-491D-B0C5-83CAC81728FB}" destId="{5C4124B7-D664-4B1C-B77B-849BFD711028}" srcOrd="0" destOrd="0" presId="urn:microsoft.com/office/officeart/2005/8/layout/hierarchy1"/>
    <dgm:cxn modelId="{8ABF2BE3-96EB-47F0-AEE7-E91D658ED73F}" type="presParOf" srcId="{19231D32-653F-491D-B0C5-83CAC81728FB}" destId="{0E1E34B7-2EE8-48C5-9764-FA8721014096}" srcOrd="1" destOrd="0" presId="urn:microsoft.com/office/officeart/2005/8/layout/hierarchy1"/>
    <dgm:cxn modelId="{2981C427-6810-497D-868C-28A6284F7FBF}" type="presParOf" srcId="{D1EEBCC8-14E8-43F5-8343-31788EC70088}" destId="{A6D39544-645C-4306-A5EB-B2F6E16B46E4}" srcOrd="1" destOrd="0" presId="urn:microsoft.com/office/officeart/2005/8/layout/hierarchy1"/>
    <dgm:cxn modelId="{5C79A3BF-A708-4BF4-A5E0-16B7BBFE4174}" type="presParOf" srcId="{A6D39544-645C-4306-A5EB-B2F6E16B46E4}" destId="{9D4BCAB5-80ED-4524-A21E-24C68E82C7A0}" srcOrd="0" destOrd="0" presId="urn:microsoft.com/office/officeart/2005/8/layout/hierarchy1"/>
    <dgm:cxn modelId="{B70498CB-09F9-4956-8C25-886FBBA83CF0}" type="presParOf" srcId="{A6D39544-645C-4306-A5EB-B2F6E16B46E4}" destId="{A09FC7FB-59A6-4F8C-87B7-EF523A0C2F93}" srcOrd="1" destOrd="0" presId="urn:microsoft.com/office/officeart/2005/8/layout/hierarchy1"/>
    <dgm:cxn modelId="{F413AA56-3B85-4DF6-8C89-DA357DDD5EE6}" type="presParOf" srcId="{A09FC7FB-59A6-4F8C-87B7-EF523A0C2F93}" destId="{ECD466CC-C43B-4983-8327-C88A7C6C546E}" srcOrd="0" destOrd="0" presId="urn:microsoft.com/office/officeart/2005/8/layout/hierarchy1"/>
    <dgm:cxn modelId="{2A9697FA-1018-430C-8ED3-B0729EF1271F}" type="presParOf" srcId="{ECD466CC-C43B-4983-8327-C88A7C6C546E}" destId="{223DC52F-34C1-4ABA-80D8-81DA63ACAF62}" srcOrd="0" destOrd="0" presId="urn:microsoft.com/office/officeart/2005/8/layout/hierarchy1"/>
    <dgm:cxn modelId="{A58DE311-89A4-4828-86C8-21612B4003AD}" type="presParOf" srcId="{ECD466CC-C43B-4983-8327-C88A7C6C546E}" destId="{79A4B3D5-F11D-45DE-8B9F-3769B55C7538}" srcOrd="1" destOrd="0" presId="urn:microsoft.com/office/officeart/2005/8/layout/hierarchy1"/>
    <dgm:cxn modelId="{0057A65A-6E86-414B-871F-D6F69CD81BD4}" type="presParOf" srcId="{A09FC7FB-59A6-4F8C-87B7-EF523A0C2F93}" destId="{B9CEBE6A-45E6-40F8-8238-2C4FE12DC2FC}" srcOrd="1" destOrd="0" presId="urn:microsoft.com/office/officeart/2005/8/layout/hierarchy1"/>
    <dgm:cxn modelId="{E8C8370A-5F15-4A61-90CD-57809D0CA37B}" type="presParOf" srcId="{149B3587-9021-4DB4-927B-5A2F8B2F1333}" destId="{A3641C34-2A38-435F-8916-9D26C6CA1F46}" srcOrd="4" destOrd="0" presId="urn:microsoft.com/office/officeart/2005/8/layout/hierarchy1"/>
    <dgm:cxn modelId="{1EC8581D-A1F5-47B7-9648-0B8F96228726}" type="presParOf" srcId="{149B3587-9021-4DB4-927B-5A2F8B2F1333}" destId="{DEC785FC-E336-4B86-9040-55EA3F61096E}" srcOrd="5" destOrd="0" presId="urn:microsoft.com/office/officeart/2005/8/layout/hierarchy1"/>
    <dgm:cxn modelId="{5D0C2868-76A9-49B5-BF55-F0797FBEF351}" type="presParOf" srcId="{DEC785FC-E336-4B86-9040-55EA3F61096E}" destId="{1A947F1E-DE64-4C06-9850-DF7E4BCB0D8E}" srcOrd="0" destOrd="0" presId="urn:microsoft.com/office/officeart/2005/8/layout/hierarchy1"/>
    <dgm:cxn modelId="{ECC9E0DF-2B59-4167-8C5A-7EAA12CAFF34}" type="presParOf" srcId="{1A947F1E-DE64-4C06-9850-DF7E4BCB0D8E}" destId="{AAE1F5D5-C95B-4AB8-81A0-E5DE3B419E99}" srcOrd="0" destOrd="0" presId="urn:microsoft.com/office/officeart/2005/8/layout/hierarchy1"/>
    <dgm:cxn modelId="{6F7ED4F7-9C81-44B7-A561-72D4F47BD5CA}" type="presParOf" srcId="{1A947F1E-DE64-4C06-9850-DF7E4BCB0D8E}" destId="{44252852-4246-45B7-AF07-92D074B59986}" srcOrd="1" destOrd="0" presId="urn:microsoft.com/office/officeart/2005/8/layout/hierarchy1"/>
    <dgm:cxn modelId="{77B11843-D3EF-4B02-9FF7-B7296B831091}" type="presParOf" srcId="{DEC785FC-E336-4B86-9040-55EA3F61096E}" destId="{0B8F2DF7-FE52-4AA2-AF5D-05513D9C7914}" srcOrd="1" destOrd="0" presId="urn:microsoft.com/office/officeart/2005/8/layout/hierarchy1"/>
    <dgm:cxn modelId="{06CE7C45-736C-46DD-88E8-6CDAF27A3840}" type="presParOf" srcId="{0B8F2DF7-FE52-4AA2-AF5D-05513D9C7914}" destId="{9C54EC3A-64F3-469F-8BE9-B711B69470A7}" srcOrd="0" destOrd="0" presId="urn:microsoft.com/office/officeart/2005/8/layout/hierarchy1"/>
    <dgm:cxn modelId="{A74C391A-8D28-4BA5-8EC0-B27ABBA04AFE}" type="presParOf" srcId="{0B8F2DF7-FE52-4AA2-AF5D-05513D9C7914}" destId="{03855C63-D491-4DBB-A6F5-6761BC55BA92}" srcOrd="1" destOrd="0" presId="urn:microsoft.com/office/officeart/2005/8/layout/hierarchy1"/>
    <dgm:cxn modelId="{CA592923-2E50-4A15-8BB9-8FC290E4089D}" type="presParOf" srcId="{03855C63-D491-4DBB-A6F5-6761BC55BA92}" destId="{103640B0-80BB-431C-8254-10DBF561EC88}" srcOrd="0" destOrd="0" presId="urn:microsoft.com/office/officeart/2005/8/layout/hierarchy1"/>
    <dgm:cxn modelId="{6B54A9E2-5AEA-4667-A04D-A0A6AD75FFE8}" type="presParOf" srcId="{103640B0-80BB-431C-8254-10DBF561EC88}" destId="{87468223-D94E-44C5-8A23-09D4DB5FE9D1}" srcOrd="0" destOrd="0" presId="urn:microsoft.com/office/officeart/2005/8/layout/hierarchy1"/>
    <dgm:cxn modelId="{F2CB5659-D54D-4117-B1D4-F85E43C21CCB}" type="presParOf" srcId="{103640B0-80BB-431C-8254-10DBF561EC88}" destId="{7C4E8708-E0EB-434C-8EC6-8DE01D27A9EC}" srcOrd="1" destOrd="0" presId="urn:microsoft.com/office/officeart/2005/8/layout/hierarchy1"/>
    <dgm:cxn modelId="{EF593E84-BCA1-443C-B06E-8D321B9008E5}" type="presParOf" srcId="{03855C63-D491-4DBB-A6F5-6761BC55BA92}" destId="{587AD1C5-CE25-49BE-B951-A253C75908A4}" srcOrd="1" destOrd="0" presId="urn:microsoft.com/office/officeart/2005/8/layout/hierarchy1"/>
    <dgm:cxn modelId="{386AF611-E031-455B-8B65-65471E60202D}" type="presParOf" srcId="{149B3587-9021-4DB4-927B-5A2F8B2F1333}" destId="{52620221-FE0F-44EE-B723-8E3740401BE5}" srcOrd="6" destOrd="0" presId="urn:microsoft.com/office/officeart/2005/8/layout/hierarchy1"/>
    <dgm:cxn modelId="{87F9E5F5-80BA-4DC1-9D76-4988B962F15A}" type="presParOf" srcId="{149B3587-9021-4DB4-927B-5A2F8B2F1333}" destId="{F8ADE5F5-D42F-48E2-9AEB-1E499880C339}" srcOrd="7" destOrd="0" presId="urn:microsoft.com/office/officeart/2005/8/layout/hierarchy1"/>
    <dgm:cxn modelId="{88E96008-6263-48DF-A3E7-F914C538C8F3}" type="presParOf" srcId="{F8ADE5F5-D42F-48E2-9AEB-1E499880C339}" destId="{338E5738-6D80-4039-9BD1-7282FBA9CD77}" srcOrd="0" destOrd="0" presId="urn:microsoft.com/office/officeart/2005/8/layout/hierarchy1"/>
    <dgm:cxn modelId="{52057B38-A06D-45BE-8AF4-C73B6E231BA3}" type="presParOf" srcId="{338E5738-6D80-4039-9BD1-7282FBA9CD77}" destId="{45195D34-FE87-4A27-88FB-BAE60C0A2743}" srcOrd="0" destOrd="0" presId="urn:microsoft.com/office/officeart/2005/8/layout/hierarchy1"/>
    <dgm:cxn modelId="{F94619F9-BE95-4D4E-AFE7-E1B809BDC9CB}" type="presParOf" srcId="{338E5738-6D80-4039-9BD1-7282FBA9CD77}" destId="{ADBBC3B4-1C42-42BD-89A1-77BB3A5D6CA2}" srcOrd="1" destOrd="0" presId="urn:microsoft.com/office/officeart/2005/8/layout/hierarchy1"/>
    <dgm:cxn modelId="{410B8B27-2083-4DF5-8616-910DD439BA18}" type="presParOf" srcId="{F8ADE5F5-D42F-48E2-9AEB-1E499880C339}" destId="{3C0C1C03-4FBE-442E-B68B-32070ADDECB6}" srcOrd="1" destOrd="0" presId="urn:microsoft.com/office/officeart/2005/8/layout/hierarchy1"/>
    <dgm:cxn modelId="{5484BE47-EA36-4E92-8306-6F4768B9C050}" type="presParOf" srcId="{3C0C1C03-4FBE-442E-B68B-32070ADDECB6}" destId="{37E5B7E6-F53F-4C93-ABE3-579FD8930512}" srcOrd="0" destOrd="0" presId="urn:microsoft.com/office/officeart/2005/8/layout/hierarchy1"/>
    <dgm:cxn modelId="{5C25C19E-6FAE-4345-8501-8411A50B3977}" type="presParOf" srcId="{3C0C1C03-4FBE-442E-B68B-32070ADDECB6}" destId="{891B4B40-3D1C-4F38-9315-E5C4B799FFC3}" srcOrd="1" destOrd="0" presId="urn:microsoft.com/office/officeart/2005/8/layout/hierarchy1"/>
    <dgm:cxn modelId="{29DA51C3-42B0-4E10-A1D1-8C875CDBA63E}" type="presParOf" srcId="{891B4B40-3D1C-4F38-9315-E5C4B799FFC3}" destId="{1BDFB60E-967C-4987-A1BF-D29F2B8E7E37}" srcOrd="0" destOrd="0" presId="urn:microsoft.com/office/officeart/2005/8/layout/hierarchy1"/>
    <dgm:cxn modelId="{2F76A28E-D274-49E1-B9EF-EA305F54C855}" type="presParOf" srcId="{1BDFB60E-967C-4987-A1BF-D29F2B8E7E37}" destId="{FCC40141-66C2-4679-8C0E-C2CD450250AC}" srcOrd="0" destOrd="0" presId="urn:microsoft.com/office/officeart/2005/8/layout/hierarchy1"/>
    <dgm:cxn modelId="{80D7F602-C697-4881-B65A-03B7B4896F58}" type="presParOf" srcId="{1BDFB60E-967C-4987-A1BF-D29F2B8E7E37}" destId="{956DDF4F-6D9C-4C96-840B-5D5726017284}" srcOrd="1" destOrd="0" presId="urn:microsoft.com/office/officeart/2005/8/layout/hierarchy1"/>
    <dgm:cxn modelId="{A903019B-5B75-488E-9401-0140B26C3693}" type="presParOf" srcId="{891B4B40-3D1C-4F38-9315-E5C4B799FFC3}" destId="{9DADB940-5083-4A57-B599-D4E4EC2E829E}" srcOrd="1" destOrd="0" presId="urn:microsoft.com/office/officeart/2005/8/layout/hierarchy1"/>
    <dgm:cxn modelId="{A21DF5AE-4FB3-451F-9754-CABBE9D4BD03}" type="presParOf" srcId="{EABC1C44-032A-4C89-9F14-0C0FF9583AAF}" destId="{6005CF5C-81EF-4B15-88F1-A2D39AE18F81}" srcOrd="2" destOrd="0" presId="urn:microsoft.com/office/officeart/2005/8/layout/hierarchy1"/>
    <dgm:cxn modelId="{A89788C5-6337-491B-9685-141DC0AD1052}" type="presParOf" srcId="{EABC1C44-032A-4C89-9F14-0C0FF9583AAF}" destId="{77FCF691-5450-4E32-A7FD-940962D5F071}" srcOrd="3" destOrd="0" presId="urn:microsoft.com/office/officeart/2005/8/layout/hierarchy1"/>
    <dgm:cxn modelId="{A84C9EBD-E68F-44D5-B425-1D2139F0C311}" type="presParOf" srcId="{77FCF691-5450-4E32-A7FD-940962D5F071}" destId="{28643AD9-8BFF-4E83-864F-B7009DD52659}" srcOrd="0" destOrd="0" presId="urn:microsoft.com/office/officeart/2005/8/layout/hierarchy1"/>
    <dgm:cxn modelId="{C16FA6FB-240E-43DF-A0A0-D74008CAB860}" type="presParOf" srcId="{28643AD9-8BFF-4E83-864F-B7009DD52659}" destId="{54D20872-A32C-43E8-AC87-9FE6F612D0A5}" srcOrd="0" destOrd="0" presId="urn:microsoft.com/office/officeart/2005/8/layout/hierarchy1"/>
    <dgm:cxn modelId="{9E05C5A8-41C1-4BA4-931F-2190DF878A37}" type="presParOf" srcId="{28643AD9-8BFF-4E83-864F-B7009DD52659}" destId="{4281874F-8B06-44C4-9975-CFFC181A2063}" srcOrd="1" destOrd="0" presId="urn:microsoft.com/office/officeart/2005/8/layout/hierarchy1"/>
    <dgm:cxn modelId="{886C7622-B3F5-4BE7-9D2A-6E19F702CB83}" type="presParOf" srcId="{77FCF691-5450-4E32-A7FD-940962D5F071}" destId="{F2122629-0585-4C2F-9EB5-74AEB8E57E4B}" srcOrd="1" destOrd="0" presId="urn:microsoft.com/office/officeart/2005/8/layout/hierarchy1"/>
    <dgm:cxn modelId="{20D43F0D-44E9-4EAC-B245-5F3D27B18D01}" type="presParOf" srcId="{F2122629-0585-4C2F-9EB5-74AEB8E57E4B}" destId="{679D3D63-5742-438C-B2EF-98026EA8CBD9}" srcOrd="0" destOrd="0" presId="urn:microsoft.com/office/officeart/2005/8/layout/hierarchy1"/>
    <dgm:cxn modelId="{7718D3BC-8171-4844-954F-997F2B82241A}" type="presParOf" srcId="{F2122629-0585-4C2F-9EB5-74AEB8E57E4B}" destId="{B419F39F-96D8-4634-883D-33E37AA90B93}" srcOrd="1" destOrd="0" presId="urn:microsoft.com/office/officeart/2005/8/layout/hierarchy1"/>
    <dgm:cxn modelId="{97DB15E0-A9BD-4F0E-ADE1-8CB630BD2D22}" type="presParOf" srcId="{B419F39F-96D8-4634-883D-33E37AA90B93}" destId="{FC867F33-9F35-4F73-9F9D-262FBF26167D}" srcOrd="0" destOrd="0" presId="urn:microsoft.com/office/officeart/2005/8/layout/hierarchy1"/>
    <dgm:cxn modelId="{DFAC0356-28F7-4A86-9E0A-7CA727BE39AD}" type="presParOf" srcId="{FC867F33-9F35-4F73-9F9D-262FBF26167D}" destId="{2B72EBA7-0535-43C2-8CBB-DD4569B0B501}" srcOrd="0" destOrd="0" presId="urn:microsoft.com/office/officeart/2005/8/layout/hierarchy1"/>
    <dgm:cxn modelId="{75399123-4D59-4659-9A90-5C369A2ABA80}" type="presParOf" srcId="{FC867F33-9F35-4F73-9F9D-262FBF26167D}" destId="{D831852A-147C-4707-801C-1A12228D05A5}" srcOrd="1" destOrd="0" presId="urn:microsoft.com/office/officeart/2005/8/layout/hierarchy1"/>
    <dgm:cxn modelId="{791EC746-785B-4A9C-8B8E-91353AE23596}" type="presParOf" srcId="{B419F39F-96D8-4634-883D-33E37AA90B93}" destId="{3F61BCA4-1714-4EB1-91D9-AA0BAAEE6470}" srcOrd="1" destOrd="0" presId="urn:microsoft.com/office/officeart/2005/8/layout/hierarchy1"/>
    <dgm:cxn modelId="{445FD151-F5E9-4DFE-BC7C-360089399E2F}" type="presParOf" srcId="{3F61BCA4-1714-4EB1-91D9-AA0BAAEE6470}" destId="{07923810-7FB7-422F-9F9B-47A237B1BA74}" srcOrd="0" destOrd="0" presId="urn:microsoft.com/office/officeart/2005/8/layout/hierarchy1"/>
    <dgm:cxn modelId="{BB3EF99A-D74C-4831-BCC5-36419C1FDD0A}" type="presParOf" srcId="{3F61BCA4-1714-4EB1-91D9-AA0BAAEE6470}" destId="{208B4AFD-12F9-4191-AA56-0299192F00C9}" srcOrd="1" destOrd="0" presId="urn:microsoft.com/office/officeart/2005/8/layout/hierarchy1"/>
    <dgm:cxn modelId="{1AE50091-9A16-4136-83F8-7A93D71CCB72}" type="presParOf" srcId="{208B4AFD-12F9-4191-AA56-0299192F00C9}" destId="{874DFACE-B9ED-4E33-B91F-768C3088ACBE}" srcOrd="0" destOrd="0" presId="urn:microsoft.com/office/officeart/2005/8/layout/hierarchy1"/>
    <dgm:cxn modelId="{8E4593D0-459F-4AA8-9B1B-2D49DECB83B9}" type="presParOf" srcId="{874DFACE-B9ED-4E33-B91F-768C3088ACBE}" destId="{A83C0117-2F92-4281-BBAC-F9EEDCC35909}" srcOrd="0" destOrd="0" presId="urn:microsoft.com/office/officeart/2005/8/layout/hierarchy1"/>
    <dgm:cxn modelId="{4602BCFD-6A0C-452F-995B-995F3B575059}" type="presParOf" srcId="{874DFACE-B9ED-4E33-B91F-768C3088ACBE}" destId="{FD72BC31-FB4D-4A85-9DF1-EF348E986327}" srcOrd="1" destOrd="0" presId="urn:microsoft.com/office/officeart/2005/8/layout/hierarchy1"/>
    <dgm:cxn modelId="{2C9116B0-D6C0-4446-A2D9-59EAD6AF1CCB}" type="presParOf" srcId="{208B4AFD-12F9-4191-AA56-0299192F00C9}" destId="{1B61FB6B-41F8-4C56-A3BE-29FB4D888CF3}" srcOrd="1" destOrd="0" presId="urn:microsoft.com/office/officeart/2005/8/layout/hierarchy1"/>
    <dgm:cxn modelId="{F557F4A1-76D3-4247-8DA0-1B444037B51B}" type="presParOf" srcId="{F2122629-0585-4C2F-9EB5-74AEB8E57E4B}" destId="{162DF328-9E3F-4716-9F8C-E97255D933E9}" srcOrd="2" destOrd="0" presId="urn:microsoft.com/office/officeart/2005/8/layout/hierarchy1"/>
    <dgm:cxn modelId="{8B1F9FAE-511D-4E45-AD8A-1EDAFC84E59B}" type="presParOf" srcId="{F2122629-0585-4C2F-9EB5-74AEB8E57E4B}" destId="{7188D49D-FE5D-4655-A6E6-51858E09D436}" srcOrd="3" destOrd="0" presId="urn:microsoft.com/office/officeart/2005/8/layout/hierarchy1"/>
    <dgm:cxn modelId="{5C435A22-366A-45DF-9A30-1152E0C3B784}" type="presParOf" srcId="{7188D49D-FE5D-4655-A6E6-51858E09D436}" destId="{28DC53BC-2872-49AB-97EB-F0C2716887DA}" srcOrd="0" destOrd="0" presId="urn:microsoft.com/office/officeart/2005/8/layout/hierarchy1"/>
    <dgm:cxn modelId="{8204F612-227B-4CB6-A5D4-21596391C73B}" type="presParOf" srcId="{28DC53BC-2872-49AB-97EB-F0C2716887DA}" destId="{56E5383A-8536-4619-8991-F5A873D1DE14}" srcOrd="0" destOrd="0" presId="urn:microsoft.com/office/officeart/2005/8/layout/hierarchy1"/>
    <dgm:cxn modelId="{B76647CD-9AB5-45F1-A0ED-C8D5BD1C6819}" type="presParOf" srcId="{28DC53BC-2872-49AB-97EB-F0C2716887DA}" destId="{8FAA17B5-6157-4C65-BCC4-C786E8CCC2D7}" srcOrd="1" destOrd="0" presId="urn:microsoft.com/office/officeart/2005/8/layout/hierarchy1"/>
    <dgm:cxn modelId="{610EE1F4-1BCF-4373-B432-57AAC2896BD0}" type="presParOf" srcId="{7188D49D-FE5D-4655-A6E6-51858E09D436}" destId="{7D2F853E-88C1-447A-A0D3-50F5015261BA}" srcOrd="1" destOrd="0" presId="urn:microsoft.com/office/officeart/2005/8/layout/hierarchy1"/>
    <dgm:cxn modelId="{980267E5-A294-44E7-9A2F-CAE29AB0194D}" type="presParOf" srcId="{7D2F853E-88C1-447A-A0D3-50F5015261BA}" destId="{9CF5ACEC-7F56-41B8-B9B9-D1D06F0CB2DD}" srcOrd="0" destOrd="0" presId="urn:microsoft.com/office/officeart/2005/8/layout/hierarchy1"/>
    <dgm:cxn modelId="{8A1F0822-3307-4A81-84A5-14753A87BD05}" type="presParOf" srcId="{7D2F853E-88C1-447A-A0D3-50F5015261BA}" destId="{AA722032-9503-401F-8EF5-2CD53859300F}" srcOrd="1" destOrd="0" presId="urn:microsoft.com/office/officeart/2005/8/layout/hierarchy1"/>
    <dgm:cxn modelId="{EEA3DA05-6C8D-466D-A626-669E20AB0111}" type="presParOf" srcId="{AA722032-9503-401F-8EF5-2CD53859300F}" destId="{E6A7BD38-B014-4E05-B613-1F762717BBC3}" srcOrd="0" destOrd="0" presId="urn:microsoft.com/office/officeart/2005/8/layout/hierarchy1"/>
    <dgm:cxn modelId="{B633A02E-8728-46DF-9A88-E55D72948949}" type="presParOf" srcId="{E6A7BD38-B014-4E05-B613-1F762717BBC3}" destId="{43BD04EB-F33B-44BC-9249-6AE7A6626413}" srcOrd="0" destOrd="0" presId="urn:microsoft.com/office/officeart/2005/8/layout/hierarchy1"/>
    <dgm:cxn modelId="{0B48904D-2E2A-4E69-A3DC-4B5BD122E839}" type="presParOf" srcId="{E6A7BD38-B014-4E05-B613-1F762717BBC3}" destId="{32738190-7B0E-4953-BC03-DCE8974350B8}" srcOrd="1" destOrd="0" presId="urn:microsoft.com/office/officeart/2005/8/layout/hierarchy1"/>
    <dgm:cxn modelId="{36B24992-97BF-439D-BD6D-C021F000B7B0}" type="presParOf" srcId="{AA722032-9503-401F-8EF5-2CD53859300F}" destId="{45369B61-0689-4446-B3E7-FB806077ACA3}" srcOrd="1" destOrd="0" presId="urn:microsoft.com/office/officeart/2005/8/layout/hierarchy1"/>
    <dgm:cxn modelId="{002FFB1E-1638-4FCC-BE87-D26F22ED73F9}" type="presParOf" srcId="{EABC1C44-032A-4C89-9F14-0C0FF9583AAF}" destId="{D91EC5AC-2C5D-4C5D-A796-8EE75A4A2A12}" srcOrd="4" destOrd="0" presId="urn:microsoft.com/office/officeart/2005/8/layout/hierarchy1"/>
    <dgm:cxn modelId="{BD823F7E-FECD-46BA-97B2-15505D29F8D0}" type="presParOf" srcId="{EABC1C44-032A-4C89-9F14-0C0FF9583AAF}" destId="{02F64536-4494-4C84-80BE-D3FB3BC63C00}" srcOrd="5" destOrd="0" presId="urn:microsoft.com/office/officeart/2005/8/layout/hierarchy1"/>
    <dgm:cxn modelId="{945627B0-90D8-4E3E-8D54-7A320489934F}" type="presParOf" srcId="{02F64536-4494-4C84-80BE-D3FB3BC63C00}" destId="{B4330B08-162D-47EC-AA65-41F09A352F9A}" srcOrd="0" destOrd="0" presId="urn:microsoft.com/office/officeart/2005/8/layout/hierarchy1"/>
    <dgm:cxn modelId="{EAAE24D2-1C93-4BD7-9E30-40736D214AC5}" type="presParOf" srcId="{B4330B08-162D-47EC-AA65-41F09A352F9A}" destId="{5EE7CF69-3F74-4894-9476-D152AAD49076}" srcOrd="0" destOrd="0" presId="urn:microsoft.com/office/officeart/2005/8/layout/hierarchy1"/>
    <dgm:cxn modelId="{8F21E409-C1B1-45ED-A94E-2F33072A4BB8}" type="presParOf" srcId="{B4330B08-162D-47EC-AA65-41F09A352F9A}" destId="{FF15A65A-B5A8-4EDD-A65F-F970430CDB5B}" srcOrd="1" destOrd="0" presId="urn:microsoft.com/office/officeart/2005/8/layout/hierarchy1"/>
    <dgm:cxn modelId="{E6BFF6AE-63ED-434F-818B-D38161D093F0}" type="presParOf" srcId="{02F64536-4494-4C84-80BE-D3FB3BC63C00}" destId="{24D76C36-C9A4-4931-A17E-D7376C76DA0E}" srcOrd="1" destOrd="0" presId="urn:microsoft.com/office/officeart/2005/8/layout/hierarchy1"/>
    <dgm:cxn modelId="{7F7EB3FB-D056-4879-B577-B2D755714AFE}" type="presParOf" srcId="{A8F2F11E-B872-F749-A4B9-CDB6E09A47F3}" destId="{A00C29FF-1179-48DA-A1CD-A22D758BB7C2}" srcOrd="2" destOrd="0" presId="urn:microsoft.com/office/officeart/2005/8/layout/hierarchy1"/>
    <dgm:cxn modelId="{D4E84069-0213-4E5B-90EE-D41C5D38E421}" type="presParOf" srcId="{A8F2F11E-B872-F749-A4B9-CDB6E09A47F3}" destId="{13AF12F9-5F6E-4CFF-B61D-65A971799955}" srcOrd="3" destOrd="0" presId="urn:microsoft.com/office/officeart/2005/8/layout/hierarchy1"/>
    <dgm:cxn modelId="{86C521A2-1E83-4B86-8AFD-FE131554A6B0}" type="presParOf" srcId="{13AF12F9-5F6E-4CFF-B61D-65A971799955}" destId="{A98D6252-CCCF-4A3E-A838-62B88A250514}" srcOrd="0" destOrd="0" presId="urn:microsoft.com/office/officeart/2005/8/layout/hierarchy1"/>
    <dgm:cxn modelId="{C1531B40-03A2-4BBB-8013-EC97EF9094D1}" type="presParOf" srcId="{A98D6252-CCCF-4A3E-A838-62B88A250514}" destId="{B08E0ECD-56EF-4832-8123-12A4607043E7}" srcOrd="0" destOrd="0" presId="urn:microsoft.com/office/officeart/2005/8/layout/hierarchy1"/>
    <dgm:cxn modelId="{62C09981-BF42-44B2-A966-DF87FE0A1A1E}" type="presParOf" srcId="{A98D6252-CCCF-4A3E-A838-62B88A250514}" destId="{DE3D09E8-8BB0-4BBD-95F7-DA5C49D7178F}" srcOrd="1" destOrd="0" presId="urn:microsoft.com/office/officeart/2005/8/layout/hierarchy1"/>
    <dgm:cxn modelId="{2CB90842-F1CA-4809-B756-E93C642ECA1B}" type="presParOf" srcId="{13AF12F9-5F6E-4CFF-B61D-65A971799955}" destId="{F5E7B0AB-4294-4F2A-95E7-6D365E58F2D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0B44592-924C-B545-AE5A-119D70EFB5BE}" type="doc">
      <dgm:prSet loTypeId="urn:microsoft.com/office/officeart/2005/8/layout/hierarchy1" loCatId="" qsTypeId="urn:microsoft.com/office/officeart/2005/8/quickstyle/3d2" qsCatId="3D" csTypeId="urn:microsoft.com/office/officeart/2005/8/colors/accent1_2" csCatId="accent1" phldr="1"/>
      <dgm:spPr/>
      <dgm:t>
        <a:bodyPr/>
        <a:lstStyle/>
        <a:p>
          <a:endParaRPr lang="en-US"/>
        </a:p>
      </dgm:t>
    </dgm:pt>
    <dgm:pt modelId="{77348988-F548-DD46-A1DA-E4A5637AE3F7}">
      <dgm:prSet phldrT="[Text]" custT="1"/>
      <dgm:spPr/>
      <dgm:t>
        <a:bodyPr/>
        <a:lstStyle/>
        <a:p>
          <a:r>
            <a:rPr lang="en-US" sz="2000" b="1" dirty="0"/>
            <a:t>NARROW QRS SVT</a:t>
          </a:r>
        </a:p>
      </dgm:t>
    </dgm:pt>
    <dgm:pt modelId="{5F6AEF15-5AD5-2F49-9639-6031CB0D3248}" type="parTrans" cxnId="{3CDB8BEB-88AB-A74F-AD59-9FB577F144B3}">
      <dgm:prSet/>
      <dgm:spPr/>
      <dgm:t>
        <a:bodyPr/>
        <a:lstStyle/>
        <a:p>
          <a:endParaRPr lang="en-US"/>
        </a:p>
      </dgm:t>
    </dgm:pt>
    <dgm:pt modelId="{BCC31BFC-6661-E44E-B2F5-C7E81E73F3FE}" type="sibTrans" cxnId="{3CDB8BEB-88AB-A74F-AD59-9FB577F144B3}">
      <dgm:prSet/>
      <dgm:spPr/>
      <dgm:t>
        <a:bodyPr/>
        <a:lstStyle/>
        <a:p>
          <a:endParaRPr lang="en-US"/>
        </a:p>
      </dgm:t>
    </dgm:pt>
    <dgm:pt modelId="{880B45B7-CFDB-3642-8044-B6109FCB8561}">
      <dgm:prSet phldrT="[Text]" custT="1"/>
      <dgm:spPr/>
      <dgm:t>
        <a:bodyPr/>
        <a:lstStyle/>
        <a:p>
          <a:r>
            <a:rPr lang="en-US" sz="1800" b="1" dirty="0"/>
            <a:t>HYMODINAMICALLY STABLE </a:t>
          </a:r>
        </a:p>
      </dgm:t>
    </dgm:pt>
    <dgm:pt modelId="{AC2B03D1-85BA-C443-A9E5-4CC9E5CA43DF}" type="parTrans" cxnId="{653F9022-E121-0C4E-8DA2-338AAF70770C}">
      <dgm:prSet/>
      <dgm:spPr/>
      <dgm:t>
        <a:bodyPr/>
        <a:lstStyle/>
        <a:p>
          <a:endParaRPr lang="en-US"/>
        </a:p>
      </dgm:t>
    </dgm:pt>
    <dgm:pt modelId="{AD0F4118-D2D8-5145-BFB0-B06B90D961C1}" type="sibTrans" cxnId="{653F9022-E121-0C4E-8DA2-338AAF70770C}">
      <dgm:prSet/>
      <dgm:spPr/>
      <dgm:t>
        <a:bodyPr/>
        <a:lstStyle/>
        <a:p>
          <a:endParaRPr lang="en-US"/>
        </a:p>
      </dgm:t>
    </dgm:pt>
    <dgm:pt modelId="{0FAD0FED-FB5D-7F4F-A281-A6744960E52D}">
      <dgm:prSet custT="1"/>
      <dgm:spPr/>
      <dgm:t>
        <a:bodyPr/>
        <a:lstStyle/>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VAGAL MANUVER </a:t>
          </a:r>
        </a:p>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IV ADENOSINE(an initial bolus dose of 0.1 mg/kg, followed by a rapid saline flush. If the rhythm does not convert with the initial dose, adenosine is repeated with increases to a maximum dose of 0.25 to 0.35 mg/kg or a total dose of 12 mg.)</a:t>
          </a:r>
          <a:endParaRPr lang="en-US" sz="1200" b="1" kern="1200" dirty="0">
            <a:latin typeface="Calibri" panose="020F0502020204030204"/>
            <a:ea typeface="+mn-ea"/>
            <a:cs typeface="+mn-cs"/>
          </a:endParaRPr>
        </a:p>
      </dgm:t>
    </dgm:pt>
    <dgm:pt modelId="{10647B0A-E4A5-E447-B5E9-CBBCCE6925E6}" type="parTrans" cxnId="{BD02BB39-3D64-9E4B-A0BC-C977D6B1E47B}">
      <dgm:prSet/>
      <dgm:spPr/>
      <dgm:t>
        <a:bodyPr/>
        <a:lstStyle/>
        <a:p>
          <a:endParaRPr lang="en-US"/>
        </a:p>
      </dgm:t>
    </dgm:pt>
    <dgm:pt modelId="{539C9496-F868-1141-A7C9-4CACC7C76BFD}" type="sibTrans" cxnId="{BD02BB39-3D64-9E4B-A0BC-C977D6B1E47B}">
      <dgm:prSet/>
      <dgm:spPr/>
      <dgm:t>
        <a:bodyPr/>
        <a:lstStyle/>
        <a:p>
          <a:endParaRPr lang="en-US"/>
        </a:p>
      </dgm:t>
    </dgm:pt>
    <dgm:pt modelId="{F887A465-3C81-C54C-BF57-FF9BFA2D9E89}">
      <dgm:prSet custT="1"/>
      <dgm:spPr/>
      <dgm:t>
        <a:bodyPr/>
        <a:lstStyle/>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IV ESMOLOL (IV </a:t>
          </a:r>
          <a:r>
            <a:rPr lang="en-US" sz="1200" b="1" kern="1200" smtClean="0">
              <a:latin typeface="Calibri" panose="020F0502020204030204"/>
              <a:ea typeface="+mn-ea"/>
              <a:cs typeface="+mn-cs"/>
              <a:hlinkClick xmlns:r="http://schemas.openxmlformats.org/officeDocument/2006/relationships" r:id="rId1"/>
            </a:rPr>
            <a:t>esmolol</a:t>
          </a:r>
          <a:r>
            <a:rPr lang="en-US" sz="1200" b="1" kern="1200" smtClean="0">
              <a:latin typeface="Calibri" panose="020F0502020204030204"/>
              <a:ea typeface="+mn-ea"/>
              <a:cs typeface="+mn-cs"/>
            </a:rPr>
            <a:t> (loading dose 100 to 500 mcg/kg over 1 minute)</a:t>
          </a:r>
        </a:p>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IV VERAPAMIL(an IV infusion in a dose of 0.1 to 0.3 mg/kg with a maximum dose of 10 mg</a:t>
          </a:r>
          <a:r>
            <a:rPr lang="en-US" sz="1200" kern="1200" smtClean="0"/>
            <a:t>)</a:t>
          </a:r>
          <a:endParaRPr lang="en-US" sz="1200" kern="1200" dirty="0"/>
        </a:p>
      </dgm:t>
    </dgm:pt>
    <dgm:pt modelId="{27AE62AA-C521-2D40-B3FE-3D6D8AD2ECAF}" type="parTrans" cxnId="{A2B0AC60-FC84-8846-A882-D335F25C02AD}">
      <dgm:prSet/>
      <dgm:spPr/>
      <dgm:t>
        <a:bodyPr/>
        <a:lstStyle/>
        <a:p>
          <a:endParaRPr lang="en-US"/>
        </a:p>
      </dgm:t>
    </dgm:pt>
    <dgm:pt modelId="{8C97FC93-F733-B244-A228-12ECD3094E31}" type="sibTrans" cxnId="{A2B0AC60-FC84-8846-A882-D335F25C02AD}">
      <dgm:prSet/>
      <dgm:spPr/>
      <dgm:t>
        <a:bodyPr/>
        <a:lstStyle/>
        <a:p>
          <a:endParaRPr lang="en-US"/>
        </a:p>
      </dgm:t>
    </dgm:pt>
    <dgm:pt modelId="{F6B9C5F2-3D73-8B42-A987-4B82CE825374}">
      <dgm:prSet custT="1"/>
      <dgm:spPr/>
      <dgm:t>
        <a:bodyPr/>
        <a:lstStyle/>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IV FLIECANIDE PROPAFENON,PROCIANAMIDE</a:t>
          </a:r>
        </a:p>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IV AMIODARONE(a bolus infusion of 5 mg/kg over 20 to 60 minutes, followed by a continuous infusion of 10 to 15 mg/kg per day) </a:t>
          </a:r>
          <a:endParaRPr lang="en-US" sz="1200" b="1" kern="1200" dirty="0">
            <a:latin typeface="Calibri" panose="020F0502020204030204"/>
            <a:ea typeface="+mn-ea"/>
            <a:cs typeface="+mn-cs"/>
          </a:endParaRPr>
        </a:p>
      </dgm:t>
    </dgm:pt>
    <dgm:pt modelId="{6B6652D7-3916-3040-9C2C-00B819BDE75F}" type="parTrans" cxnId="{1AD51448-01CD-1F4F-A603-BC14F49E46A3}">
      <dgm:prSet/>
      <dgm:spPr/>
      <dgm:t>
        <a:bodyPr/>
        <a:lstStyle/>
        <a:p>
          <a:endParaRPr lang="en-US"/>
        </a:p>
      </dgm:t>
    </dgm:pt>
    <dgm:pt modelId="{A5BED346-FDEE-E149-A937-1B742D8B4211}" type="sibTrans" cxnId="{1AD51448-01CD-1F4F-A603-BC14F49E46A3}">
      <dgm:prSet/>
      <dgm:spPr/>
      <dgm:t>
        <a:bodyPr/>
        <a:lstStyle/>
        <a:p>
          <a:endParaRPr lang="en-US"/>
        </a:p>
      </dgm:t>
    </dgm:pt>
    <dgm:pt modelId="{6E933600-CD49-9149-B5CE-DFD00EA8BC5B}">
      <dgm:prSet/>
      <dgm:spPr/>
      <dgm:t>
        <a:bodyPr/>
        <a:lstStyle/>
        <a:p>
          <a:r>
            <a:rPr lang="en-US" b="1" dirty="0"/>
            <a:t>DC CARDIOVERSION </a:t>
          </a:r>
        </a:p>
      </dgm:t>
    </dgm:pt>
    <dgm:pt modelId="{6F1304CF-78C8-1746-96B7-00581BB90465}" type="parTrans" cxnId="{0EBA6D55-E3E0-DE45-997E-1B9BBDB72D99}">
      <dgm:prSet/>
      <dgm:spPr/>
      <dgm:t>
        <a:bodyPr/>
        <a:lstStyle/>
        <a:p>
          <a:endParaRPr lang="en-US"/>
        </a:p>
      </dgm:t>
    </dgm:pt>
    <dgm:pt modelId="{CAC6DCE3-B430-B849-A93F-D3CCD75F34AD}" type="sibTrans" cxnId="{0EBA6D55-E3E0-DE45-997E-1B9BBDB72D99}">
      <dgm:prSet/>
      <dgm:spPr/>
      <dgm:t>
        <a:bodyPr/>
        <a:lstStyle/>
        <a:p>
          <a:endParaRPr lang="en-US"/>
        </a:p>
      </dgm:t>
    </dgm:pt>
    <dgm:pt modelId="{C98243D6-82AB-8949-B416-10BFDEDBE68F}">
      <dgm:prSet/>
      <dgm:spPr/>
      <dgm:t>
        <a:bodyPr/>
        <a:lstStyle/>
        <a:p>
          <a:r>
            <a:rPr lang="en-US" b="1" dirty="0"/>
            <a:t>HYMODINAMICALLY UNSTABLE </a:t>
          </a:r>
        </a:p>
      </dgm:t>
    </dgm:pt>
    <dgm:pt modelId="{B28928D8-8819-C740-8A16-52B8B1BB839C}" type="parTrans" cxnId="{1513198A-275C-384D-BC29-E8F24A5028EB}">
      <dgm:prSet/>
      <dgm:spPr/>
      <dgm:t>
        <a:bodyPr/>
        <a:lstStyle/>
        <a:p>
          <a:endParaRPr lang="en-US"/>
        </a:p>
      </dgm:t>
    </dgm:pt>
    <dgm:pt modelId="{9BE5E8B1-0D1F-2946-88BD-44F2FBEED335}" type="sibTrans" cxnId="{1513198A-275C-384D-BC29-E8F24A5028EB}">
      <dgm:prSet/>
      <dgm:spPr/>
      <dgm:t>
        <a:bodyPr/>
        <a:lstStyle/>
        <a:p>
          <a:endParaRPr lang="en-US"/>
        </a:p>
      </dgm:t>
    </dgm:pt>
    <dgm:pt modelId="{F37384EA-8FD8-0D4F-BB34-7FD2672BF797}">
      <dgm:prSet/>
      <dgm:spPr/>
      <dgm:t>
        <a:bodyPr/>
        <a:lstStyle/>
        <a:p>
          <a:r>
            <a:rPr lang="en-US" b="1" dirty="0"/>
            <a:t>IV ADENOSINE </a:t>
          </a:r>
        </a:p>
        <a:p>
          <a:r>
            <a:rPr lang="en-US" b="1" dirty="0"/>
            <a:t>DC CARDIOVERSION </a:t>
          </a:r>
        </a:p>
      </dgm:t>
    </dgm:pt>
    <dgm:pt modelId="{8D820AB5-879A-0842-A690-4811CE42908B}" type="parTrans" cxnId="{A4B282D1-64AB-DE4A-B66E-2119693C38A4}">
      <dgm:prSet/>
      <dgm:spPr/>
      <dgm:t>
        <a:bodyPr/>
        <a:lstStyle/>
        <a:p>
          <a:endParaRPr lang="en-US"/>
        </a:p>
      </dgm:t>
    </dgm:pt>
    <dgm:pt modelId="{B867C999-5D89-9D41-866E-F9E5D0F325A8}" type="sibTrans" cxnId="{A4B282D1-64AB-DE4A-B66E-2119693C38A4}">
      <dgm:prSet/>
      <dgm:spPr/>
      <dgm:t>
        <a:bodyPr/>
        <a:lstStyle/>
        <a:p>
          <a:endParaRPr lang="en-US"/>
        </a:p>
      </dgm:t>
    </dgm:pt>
    <dgm:pt modelId="{87EC98FC-5548-0243-97F1-BE4B11BC23D5}">
      <dgm:prSet custT="1"/>
      <dgm:spPr/>
      <dgm:t>
        <a:bodyPr/>
        <a:lstStyle/>
        <a:p>
          <a:pPr marL="0" lvl="0" indent="0" algn="ctr" defTabSz="800100">
            <a:lnSpc>
              <a:spcPct val="90000"/>
            </a:lnSpc>
            <a:spcBef>
              <a:spcPct val="0"/>
            </a:spcBef>
            <a:spcAft>
              <a:spcPct val="35000"/>
            </a:spcAft>
            <a:buNone/>
          </a:pPr>
          <a:r>
            <a:rPr lang="en-US" sz="1600" b="1" kern="1200" smtClean="0">
              <a:latin typeface="Calibri" panose="020F0502020204030204"/>
              <a:ea typeface="+mn-ea"/>
              <a:cs typeface="+mn-cs"/>
            </a:rPr>
            <a:t>12 ECG</a:t>
          </a:r>
        </a:p>
        <a:p>
          <a:pPr marL="0" lvl="0" indent="0" algn="ctr" defTabSz="800100">
            <a:lnSpc>
              <a:spcPct val="90000"/>
            </a:lnSpc>
            <a:spcBef>
              <a:spcPct val="0"/>
            </a:spcBef>
            <a:spcAft>
              <a:spcPct val="35000"/>
            </a:spcAft>
            <a:buNone/>
          </a:pPr>
          <a:r>
            <a:rPr lang="en-US" sz="1600" b="1" kern="1200" smtClean="0">
              <a:latin typeface="Calibri" panose="020F0502020204030204"/>
              <a:ea typeface="+mn-ea"/>
              <a:cs typeface="+mn-cs"/>
            </a:rPr>
            <a:t>HEMODYNAMIC MONITORE </a:t>
          </a:r>
          <a:endParaRPr lang="en-US" sz="1600" b="1" kern="1200" dirty="0">
            <a:latin typeface="Calibri" panose="020F0502020204030204"/>
            <a:ea typeface="+mn-ea"/>
            <a:cs typeface="+mn-cs"/>
          </a:endParaRPr>
        </a:p>
      </dgm:t>
    </dgm:pt>
    <dgm:pt modelId="{73685A66-C535-F745-9D6A-4F0CFCADB141}" type="parTrans" cxnId="{21CF0314-9F9B-6446-8398-4C7839025695}">
      <dgm:prSet/>
      <dgm:spPr/>
      <dgm:t>
        <a:bodyPr/>
        <a:lstStyle/>
        <a:p>
          <a:endParaRPr lang="en-US"/>
        </a:p>
      </dgm:t>
    </dgm:pt>
    <dgm:pt modelId="{97DEBE87-CFCC-FA49-9098-7B3AEF49662F}" type="sibTrans" cxnId="{21CF0314-9F9B-6446-8398-4C7839025695}">
      <dgm:prSet/>
      <dgm:spPr/>
      <dgm:t>
        <a:bodyPr/>
        <a:lstStyle/>
        <a:p>
          <a:endParaRPr lang="en-US"/>
        </a:p>
      </dgm:t>
    </dgm:pt>
    <dgm:pt modelId="{260D1817-CB6B-C84B-8074-C006F12B2305}" type="pres">
      <dgm:prSet presAssocID="{F0B44592-924C-B545-AE5A-119D70EFB5BE}" presName="hierChild1" presStyleCnt="0">
        <dgm:presLayoutVars>
          <dgm:chPref val="1"/>
          <dgm:dir/>
          <dgm:animOne val="branch"/>
          <dgm:animLvl val="lvl"/>
          <dgm:resizeHandles/>
        </dgm:presLayoutVars>
      </dgm:prSet>
      <dgm:spPr/>
      <dgm:t>
        <a:bodyPr/>
        <a:lstStyle/>
        <a:p>
          <a:endParaRPr lang="en-US"/>
        </a:p>
      </dgm:t>
    </dgm:pt>
    <dgm:pt modelId="{0B2C1707-A2D5-7F48-9B53-0F2DF765D82B}" type="pres">
      <dgm:prSet presAssocID="{77348988-F548-DD46-A1DA-E4A5637AE3F7}" presName="hierRoot1" presStyleCnt="0"/>
      <dgm:spPr/>
      <dgm:t>
        <a:bodyPr/>
        <a:lstStyle/>
        <a:p>
          <a:endParaRPr lang="en-US"/>
        </a:p>
      </dgm:t>
    </dgm:pt>
    <dgm:pt modelId="{25C18307-C0F9-4B46-8460-B5004BCE4158}" type="pres">
      <dgm:prSet presAssocID="{77348988-F548-DD46-A1DA-E4A5637AE3F7}" presName="composite" presStyleCnt="0"/>
      <dgm:spPr/>
      <dgm:t>
        <a:bodyPr/>
        <a:lstStyle/>
        <a:p>
          <a:endParaRPr lang="en-US"/>
        </a:p>
      </dgm:t>
    </dgm:pt>
    <dgm:pt modelId="{00D2585C-9DF5-8C47-BACC-49FC5B8A42F0}" type="pres">
      <dgm:prSet presAssocID="{77348988-F548-DD46-A1DA-E4A5637AE3F7}" presName="background" presStyleLbl="node0" presStyleIdx="0" presStyleCnt="1"/>
      <dgm:spPr/>
      <dgm:t>
        <a:bodyPr/>
        <a:lstStyle/>
        <a:p>
          <a:endParaRPr lang="en-US"/>
        </a:p>
      </dgm:t>
    </dgm:pt>
    <dgm:pt modelId="{77BC3748-1084-B54A-B7B6-F687D8051E00}" type="pres">
      <dgm:prSet presAssocID="{77348988-F548-DD46-A1DA-E4A5637AE3F7}" presName="text" presStyleLbl="fgAcc0" presStyleIdx="0" presStyleCnt="1" custScaleX="197883" custScaleY="54177" custLinFactNeighborX="-891" custLinFactNeighborY="-4632">
        <dgm:presLayoutVars>
          <dgm:chPref val="3"/>
        </dgm:presLayoutVars>
      </dgm:prSet>
      <dgm:spPr/>
      <dgm:t>
        <a:bodyPr/>
        <a:lstStyle/>
        <a:p>
          <a:endParaRPr lang="en-US"/>
        </a:p>
      </dgm:t>
    </dgm:pt>
    <dgm:pt modelId="{A8F2F11E-B872-F749-A4B9-CDB6E09A47F3}" type="pres">
      <dgm:prSet presAssocID="{77348988-F548-DD46-A1DA-E4A5637AE3F7}" presName="hierChild2" presStyleCnt="0"/>
      <dgm:spPr/>
      <dgm:t>
        <a:bodyPr/>
        <a:lstStyle/>
        <a:p>
          <a:endParaRPr lang="en-US"/>
        </a:p>
      </dgm:t>
    </dgm:pt>
    <dgm:pt modelId="{F753BC08-97D0-FC4E-92B3-011FF114B15D}" type="pres">
      <dgm:prSet presAssocID="{AC2B03D1-85BA-C443-A9E5-4CC9E5CA43DF}" presName="Name10" presStyleLbl="parChTrans1D2" presStyleIdx="0" presStyleCnt="3"/>
      <dgm:spPr/>
      <dgm:t>
        <a:bodyPr/>
        <a:lstStyle/>
        <a:p>
          <a:endParaRPr lang="en-US"/>
        </a:p>
      </dgm:t>
    </dgm:pt>
    <dgm:pt modelId="{421D906A-7F7B-4F4A-B2F2-4D2AEF94F759}" type="pres">
      <dgm:prSet presAssocID="{880B45B7-CFDB-3642-8044-B6109FCB8561}" presName="hierRoot2" presStyleCnt="0"/>
      <dgm:spPr/>
      <dgm:t>
        <a:bodyPr/>
        <a:lstStyle/>
        <a:p>
          <a:endParaRPr lang="en-US"/>
        </a:p>
      </dgm:t>
    </dgm:pt>
    <dgm:pt modelId="{75ACEBD9-731D-4149-93A8-1B911061994D}" type="pres">
      <dgm:prSet presAssocID="{880B45B7-CFDB-3642-8044-B6109FCB8561}" presName="composite2" presStyleCnt="0"/>
      <dgm:spPr/>
      <dgm:t>
        <a:bodyPr/>
        <a:lstStyle/>
        <a:p>
          <a:endParaRPr lang="en-US"/>
        </a:p>
      </dgm:t>
    </dgm:pt>
    <dgm:pt modelId="{E6C2DEF4-CF79-4E4D-B4FE-C41F4260DDA4}" type="pres">
      <dgm:prSet presAssocID="{880B45B7-CFDB-3642-8044-B6109FCB8561}" presName="background2" presStyleLbl="node2" presStyleIdx="0" presStyleCnt="3"/>
      <dgm:spPr/>
      <dgm:t>
        <a:bodyPr/>
        <a:lstStyle/>
        <a:p>
          <a:endParaRPr lang="en-US"/>
        </a:p>
      </dgm:t>
    </dgm:pt>
    <dgm:pt modelId="{8B481342-E402-AC40-912A-C2FBE1F999DF}" type="pres">
      <dgm:prSet presAssocID="{880B45B7-CFDB-3642-8044-B6109FCB8561}" presName="text2" presStyleLbl="fgAcc2" presStyleIdx="0" presStyleCnt="3" custScaleX="358405">
        <dgm:presLayoutVars>
          <dgm:chPref val="3"/>
        </dgm:presLayoutVars>
      </dgm:prSet>
      <dgm:spPr/>
      <dgm:t>
        <a:bodyPr/>
        <a:lstStyle/>
        <a:p>
          <a:endParaRPr lang="en-US"/>
        </a:p>
      </dgm:t>
    </dgm:pt>
    <dgm:pt modelId="{593BB794-29E1-8F4E-8523-59DABEAC3F72}" type="pres">
      <dgm:prSet presAssocID="{880B45B7-CFDB-3642-8044-B6109FCB8561}" presName="hierChild3" presStyleCnt="0"/>
      <dgm:spPr/>
      <dgm:t>
        <a:bodyPr/>
        <a:lstStyle/>
        <a:p>
          <a:endParaRPr lang="en-US"/>
        </a:p>
      </dgm:t>
    </dgm:pt>
    <dgm:pt modelId="{6C51B438-2F0E-EC4C-ABF7-85C4C51096C0}" type="pres">
      <dgm:prSet presAssocID="{10647B0A-E4A5-E447-B5E9-CBBCCE6925E6}" presName="Name17" presStyleLbl="parChTrans1D3" presStyleIdx="0" presStyleCnt="2"/>
      <dgm:spPr/>
      <dgm:t>
        <a:bodyPr/>
        <a:lstStyle/>
        <a:p>
          <a:endParaRPr lang="en-US"/>
        </a:p>
      </dgm:t>
    </dgm:pt>
    <dgm:pt modelId="{1EC3316D-63CC-D849-A57F-AF90A11B0F66}" type="pres">
      <dgm:prSet presAssocID="{0FAD0FED-FB5D-7F4F-A281-A6744960E52D}" presName="hierRoot3" presStyleCnt="0"/>
      <dgm:spPr/>
      <dgm:t>
        <a:bodyPr/>
        <a:lstStyle/>
        <a:p>
          <a:endParaRPr lang="en-US"/>
        </a:p>
      </dgm:t>
    </dgm:pt>
    <dgm:pt modelId="{978ED467-F66E-D34F-A380-39CB7E3C6BB9}" type="pres">
      <dgm:prSet presAssocID="{0FAD0FED-FB5D-7F4F-A281-A6744960E52D}" presName="composite3" presStyleCnt="0"/>
      <dgm:spPr/>
      <dgm:t>
        <a:bodyPr/>
        <a:lstStyle/>
        <a:p>
          <a:endParaRPr lang="en-US"/>
        </a:p>
      </dgm:t>
    </dgm:pt>
    <dgm:pt modelId="{EEA99E09-06E2-F949-B5B2-96BE8520CFDC}" type="pres">
      <dgm:prSet presAssocID="{0FAD0FED-FB5D-7F4F-A281-A6744960E52D}" presName="background3" presStyleLbl="node3" presStyleIdx="0" presStyleCnt="2"/>
      <dgm:spPr/>
      <dgm:t>
        <a:bodyPr/>
        <a:lstStyle/>
        <a:p>
          <a:endParaRPr lang="en-US"/>
        </a:p>
      </dgm:t>
    </dgm:pt>
    <dgm:pt modelId="{F4C99639-0058-754E-9109-8648DEF4E20F}" type="pres">
      <dgm:prSet presAssocID="{0FAD0FED-FB5D-7F4F-A281-A6744960E52D}" presName="text3" presStyleLbl="fgAcc3" presStyleIdx="0" presStyleCnt="2" custScaleX="346581" custScaleY="139422" custLinFactNeighborY="8209">
        <dgm:presLayoutVars>
          <dgm:chPref val="3"/>
        </dgm:presLayoutVars>
      </dgm:prSet>
      <dgm:spPr/>
      <dgm:t>
        <a:bodyPr/>
        <a:lstStyle/>
        <a:p>
          <a:endParaRPr lang="en-US"/>
        </a:p>
      </dgm:t>
    </dgm:pt>
    <dgm:pt modelId="{FEA9973D-B0EA-4143-9185-4DF88FD8EF66}" type="pres">
      <dgm:prSet presAssocID="{0FAD0FED-FB5D-7F4F-A281-A6744960E52D}" presName="hierChild4" presStyleCnt="0"/>
      <dgm:spPr/>
      <dgm:t>
        <a:bodyPr/>
        <a:lstStyle/>
        <a:p>
          <a:endParaRPr lang="en-US"/>
        </a:p>
      </dgm:t>
    </dgm:pt>
    <dgm:pt modelId="{72FA4FA9-5520-764E-A4D9-3FB560C466F3}" type="pres">
      <dgm:prSet presAssocID="{27AE62AA-C521-2D40-B3FE-3D6D8AD2ECAF}" presName="Name23" presStyleLbl="parChTrans1D4" presStyleIdx="0" presStyleCnt="3"/>
      <dgm:spPr/>
      <dgm:t>
        <a:bodyPr/>
        <a:lstStyle/>
        <a:p>
          <a:endParaRPr lang="en-US"/>
        </a:p>
      </dgm:t>
    </dgm:pt>
    <dgm:pt modelId="{3D662708-BB81-1242-B2C5-46CC7466823E}" type="pres">
      <dgm:prSet presAssocID="{F887A465-3C81-C54C-BF57-FF9BFA2D9E89}" presName="hierRoot4" presStyleCnt="0"/>
      <dgm:spPr/>
      <dgm:t>
        <a:bodyPr/>
        <a:lstStyle/>
        <a:p>
          <a:endParaRPr lang="en-US"/>
        </a:p>
      </dgm:t>
    </dgm:pt>
    <dgm:pt modelId="{D110AB8D-CB8D-7641-A96F-DB2110368686}" type="pres">
      <dgm:prSet presAssocID="{F887A465-3C81-C54C-BF57-FF9BFA2D9E89}" presName="composite4" presStyleCnt="0"/>
      <dgm:spPr/>
      <dgm:t>
        <a:bodyPr/>
        <a:lstStyle/>
        <a:p>
          <a:endParaRPr lang="en-US"/>
        </a:p>
      </dgm:t>
    </dgm:pt>
    <dgm:pt modelId="{B35D71E0-88D3-5E45-B22E-6FC073229F23}" type="pres">
      <dgm:prSet presAssocID="{F887A465-3C81-C54C-BF57-FF9BFA2D9E89}" presName="background4" presStyleLbl="node4" presStyleIdx="0" presStyleCnt="3"/>
      <dgm:spPr/>
      <dgm:t>
        <a:bodyPr/>
        <a:lstStyle/>
        <a:p>
          <a:endParaRPr lang="en-US"/>
        </a:p>
      </dgm:t>
    </dgm:pt>
    <dgm:pt modelId="{7475845B-35C7-CC4F-918C-5886201D9996}" type="pres">
      <dgm:prSet presAssocID="{F887A465-3C81-C54C-BF57-FF9BFA2D9E89}" presName="text4" presStyleLbl="fgAcc4" presStyleIdx="0" presStyleCnt="3" custScaleX="352461" custScaleY="141692" custLinFactNeighborX="-2049" custLinFactNeighborY="14734">
        <dgm:presLayoutVars>
          <dgm:chPref val="3"/>
        </dgm:presLayoutVars>
      </dgm:prSet>
      <dgm:spPr/>
      <dgm:t>
        <a:bodyPr/>
        <a:lstStyle/>
        <a:p>
          <a:endParaRPr lang="en-US"/>
        </a:p>
      </dgm:t>
    </dgm:pt>
    <dgm:pt modelId="{065CA5ED-DADD-F349-AC7D-6C140A13F492}" type="pres">
      <dgm:prSet presAssocID="{F887A465-3C81-C54C-BF57-FF9BFA2D9E89}" presName="hierChild5" presStyleCnt="0"/>
      <dgm:spPr/>
      <dgm:t>
        <a:bodyPr/>
        <a:lstStyle/>
        <a:p>
          <a:endParaRPr lang="en-US"/>
        </a:p>
      </dgm:t>
    </dgm:pt>
    <dgm:pt modelId="{64A57D7D-4AA7-C140-8E4D-462B4751189D}" type="pres">
      <dgm:prSet presAssocID="{6B6652D7-3916-3040-9C2C-00B819BDE75F}" presName="Name23" presStyleLbl="parChTrans1D4" presStyleIdx="1" presStyleCnt="3"/>
      <dgm:spPr/>
      <dgm:t>
        <a:bodyPr/>
        <a:lstStyle/>
        <a:p>
          <a:endParaRPr lang="en-US"/>
        </a:p>
      </dgm:t>
    </dgm:pt>
    <dgm:pt modelId="{504E2B15-9399-2A47-A3FC-10F5FAA9932B}" type="pres">
      <dgm:prSet presAssocID="{F6B9C5F2-3D73-8B42-A987-4B82CE825374}" presName="hierRoot4" presStyleCnt="0"/>
      <dgm:spPr/>
      <dgm:t>
        <a:bodyPr/>
        <a:lstStyle/>
        <a:p>
          <a:endParaRPr lang="en-US"/>
        </a:p>
      </dgm:t>
    </dgm:pt>
    <dgm:pt modelId="{F81B6E16-5287-5C49-9331-D29B4B5EF3DD}" type="pres">
      <dgm:prSet presAssocID="{F6B9C5F2-3D73-8B42-A987-4B82CE825374}" presName="composite4" presStyleCnt="0"/>
      <dgm:spPr/>
      <dgm:t>
        <a:bodyPr/>
        <a:lstStyle/>
        <a:p>
          <a:endParaRPr lang="en-US"/>
        </a:p>
      </dgm:t>
    </dgm:pt>
    <dgm:pt modelId="{5B30E641-4401-0D46-B1ED-ABF9B1B3C0C1}" type="pres">
      <dgm:prSet presAssocID="{F6B9C5F2-3D73-8B42-A987-4B82CE825374}" presName="background4" presStyleLbl="node4" presStyleIdx="1" presStyleCnt="3"/>
      <dgm:spPr/>
      <dgm:t>
        <a:bodyPr/>
        <a:lstStyle/>
        <a:p>
          <a:endParaRPr lang="en-US"/>
        </a:p>
      </dgm:t>
    </dgm:pt>
    <dgm:pt modelId="{EB968556-F22E-E44E-94E5-AEAE781AF359}" type="pres">
      <dgm:prSet presAssocID="{F6B9C5F2-3D73-8B42-A987-4B82CE825374}" presName="text4" presStyleLbl="fgAcc4" presStyleIdx="1" presStyleCnt="3" custScaleX="351927" custScaleY="127566">
        <dgm:presLayoutVars>
          <dgm:chPref val="3"/>
        </dgm:presLayoutVars>
      </dgm:prSet>
      <dgm:spPr/>
      <dgm:t>
        <a:bodyPr/>
        <a:lstStyle/>
        <a:p>
          <a:endParaRPr lang="en-US"/>
        </a:p>
      </dgm:t>
    </dgm:pt>
    <dgm:pt modelId="{26EF25D5-A38F-3C4B-9DAD-BF857327D7A9}" type="pres">
      <dgm:prSet presAssocID="{F6B9C5F2-3D73-8B42-A987-4B82CE825374}" presName="hierChild5" presStyleCnt="0"/>
      <dgm:spPr/>
      <dgm:t>
        <a:bodyPr/>
        <a:lstStyle/>
        <a:p>
          <a:endParaRPr lang="en-US"/>
        </a:p>
      </dgm:t>
    </dgm:pt>
    <dgm:pt modelId="{C4AB570A-D5D8-EB47-B049-7787FD6E5092}" type="pres">
      <dgm:prSet presAssocID="{6F1304CF-78C8-1746-96B7-00581BB90465}" presName="Name23" presStyleLbl="parChTrans1D4" presStyleIdx="2" presStyleCnt="3"/>
      <dgm:spPr/>
      <dgm:t>
        <a:bodyPr/>
        <a:lstStyle/>
        <a:p>
          <a:endParaRPr lang="en-US"/>
        </a:p>
      </dgm:t>
    </dgm:pt>
    <dgm:pt modelId="{9A614C8B-6637-CA44-B30F-71096B48B240}" type="pres">
      <dgm:prSet presAssocID="{6E933600-CD49-9149-B5CE-DFD00EA8BC5B}" presName="hierRoot4" presStyleCnt="0"/>
      <dgm:spPr/>
      <dgm:t>
        <a:bodyPr/>
        <a:lstStyle/>
        <a:p>
          <a:endParaRPr lang="en-US"/>
        </a:p>
      </dgm:t>
    </dgm:pt>
    <dgm:pt modelId="{A712FC3A-01F0-8746-8574-DF1A3386E1AA}" type="pres">
      <dgm:prSet presAssocID="{6E933600-CD49-9149-B5CE-DFD00EA8BC5B}" presName="composite4" presStyleCnt="0"/>
      <dgm:spPr/>
      <dgm:t>
        <a:bodyPr/>
        <a:lstStyle/>
        <a:p>
          <a:endParaRPr lang="en-US"/>
        </a:p>
      </dgm:t>
    </dgm:pt>
    <dgm:pt modelId="{02C5A2E1-2D25-064E-A59F-A57DF9E6F41A}" type="pres">
      <dgm:prSet presAssocID="{6E933600-CD49-9149-B5CE-DFD00EA8BC5B}" presName="background4" presStyleLbl="node4" presStyleIdx="2" presStyleCnt="3"/>
      <dgm:spPr/>
      <dgm:t>
        <a:bodyPr/>
        <a:lstStyle/>
        <a:p>
          <a:endParaRPr lang="en-US"/>
        </a:p>
      </dgm:t>
    </dgm:pt>
    <dgm:pt modelId="{F27CDB3E-F156-B14D-8A9A-152AF231B6AB}" type="pres">
      <dgm:prSet presAssocID="{6E933600-CD49-9149-B5CE-DFD00EA8BC5B}" presName="text4" presStyleLbl="fgAcc4" presStyleIdx="2" presStyleCnt="3" custScaleX="355492" custScaleY="70033" custLinFactNeighborX="-974" custLinFactNeighborY="968">
        <dgm:presLayoutVars>
          <dgm:chPref val="3"/>
        </dgm:presLayoutVars>
      </dgm:prSet>
      <dgm:spPr/>
      <dgm:t>
        <a:bodyPr/>
        <a:lstStyle/>
        <a:p>
          <a:endParaRPr lang="en-US"/>
        </a:p>
      </dgm:t>
    </dgm:pt>
    <dgm:pt modelId="{AE6ADC2A-3E38-324B-A3E2-9A71B1FE88F2}" type="pres">
      <dgm:prSet presAssocID="{6E933600-CD49-9149-B5CE-DFD00EA8BC5B}" presName="hierChild5" presStyleCnt="0"/>
      <dgm:spPr/>
      <dgm:t>
        <a:bodyPr/>
        <a:lstStyle/>
        <a:p>
          <a:endParaRPr lang="en-US"/>
        </a:p>
      </dgm:t>
    </dgm:pt>
    <dgm:pt modelId="{1B431392-FB75-7B46-BFFA-CDEE6F45BD9B}" type="pres">
      <dgm:prSet presAssocID="{B28928D8-8819-C740-8A16-52B8B1BB839C}" presName="Name10" presStyleLbl="parChTrans1D2" presStyleIdx="1" presStyleCnt="3"/>
      <dgm:spPr/>
      <dgm:t>
        <a:bodyPr/>
        <a:lstStyle/>
        <a:p>
          <a:endParaRPr lang="en-US"/>
        </a:p>
      </dgm:t>
    </dgm:pt>
    <dgm:pt modelId="{01282EE3-1F16-2841-B258-88C381B1B64A}" type="pres">
      <dgm:prSet presAssocID="{C98243D6-82AB-8949-B416-10BFDEDBE68F}" presName="hierRoot2" presStyleCnt="0"/>
      <dgm:spPr/>
      <dgm:t>
        <a:bodyPr/>
        <a:lstStyle/>
        <a:p>
          <a:endParaRPr lang="en-US"/>
        </a:p>
      </dgm:t>
    </dgm:pt>
    <dgm:pt modelId="{7F6137E3-2281-4845-8B01-B7FD64562D9F}" type="pres">
      <dgm:prSet presAssocID="{C98243D6-82AB-8949-B416-10BFDEDBE68F}" presName="composite2" presStyleCnt="0"/>
      <dgm:spPr/>
      <dgm:t>
        <a:bodyPr/>
        <a:lstStyle/>
        <a:p>
          <a:endParaRPr lang="en-US"/>
        </a:p>
      </dgm:t>
    </dgm:pt>
    <dgm:pt modelId="{F77F1CC6-29CA-F543-9D2A-229C516DFBDA}" type="pres">
      <dgm:prSet presAssocID="{C98243D6-82AB-8949-B416-10BFDEDBE68F}" presName="background2" presStyleLbl="node2" presStyleIdx="1" presStyleCnt="3"/>
      <dgm:spPr/>
      <dgm:t>
        <a:bodyPr/>
        <a:lstStyle/>
        <a:p>
          <a:endParaRPr lang="en-US"/>
        </a:p>
      </dgm:t>
    </dgm:pt>
    <dgm:pt modelId="{1DA43DF3-5178-5649-AB49-A0C3D3DC6B17}" type="pres">
      <dgm:prSet presAssocID="{C98243D6-82AB-8949-B416-10BFDEDBE68F}" presName="text2" presStyleLbl="fgAcc2" presStyleIdx="1" presStyleCnt="3" custScaleX="351546" custLinFactX="100000" custLinFactNeighborX="119204" custLinFactNeighborY="9823">
        <dgm:presLayoutVars>
          <dgm:chPref val="3"/>
        </dgm:presLayoutVars>
      </dgm:prSet>
      <dgm:spPr/>
      <dgm:t>
        <a:bodyPr/>
        <a:lstStyle/>
        <a:p>
          <a:endParaRPr lang="en-US"/>
        </a:p>
      </dgm:t>
    </dgm:pt>
    <dgm:pt modelId="{5A611E89-807A-5D49-8538-A3D1EA351EFC}" type="pres">
      <dgm:prSet presAssocID="{C98243D6-82AB-8949-B416-10BFDEDBE68F}" presName="hierChild3" presStyleCnt="0"/>
      <dgm:spPr/>
      <dgm:t>
        <a:bodyPr/>
        <a:lstStyle/>
        <a:p>
          <a:endParaRPr lang="en-US"/>
        </a:p>
      </dgm:t>
    </dgm:pt>
    <dgm:pt modelId="{9367999E-7617-E04F-B036-5579B5BDE6C9}" type="pres">
      <dgm:prSet presAssocID="{8D820AB5-879A-0842-A690-4811CE42908B}" presName="Name17" presStyleLbl="parChTrans1D3" presStyleIdx="1" presStyleCnt="2"/>
      <dgm:spPr/>
      <dgm:t>
        <a:bodyPr/>
        <a:lstStyle/>
        <a:p>
          <a:endParaRPr lang="en-US"/>
        </a:p>
      </dgm:t>
    </dgm:pt>
    <dgm:pt modelId="{C8F68025-2BE0-934F-80F7-65A36AF04ADD}" type="pres">
      <dgm:prSet presAssocID="{F37384EA-8FD8-0D4F-BB34-7FD2672BF797}" presName="hierRoot3" presStyleCnt="0"/>
      <dgm:spPr/>
      <dgm:t>
        <a:bodyPr/>
        <a:lstStyle/>
        <a:p>
          <a:endParaRPr lang="en-US"/>
        </a:p>
      </dgm:t>
    </dgm:pt>
    <dgm:pt modelId="{187F9828-7195-B54C-B7AB-8C8D585E33A3}" type="pres">
      <dgm:prSet presAssocID="{F37384EA-8FD8-0D4F-BB34-7FD2672BF797}" presName="composite3" presStyleCnt="0"/>
      <dgm:spPr/>
      <dgm:t>
        <a:bodyPr/>
        <a:lstStyle/>
        <a:p>
          <a:endParaRPr lang="en-US"/>
        </a:p>
      </dgm:t>
    </dgm:pt>
    <dgm:pt modelId="{75F1C761-120C-424B-A882-922D0449BB64}" type="pres">
      <dgm:prSet presAssocID="{F37384EA-8FD8-0D4F-BB34-7FD2672BF797}" presName="background3" presStyleLbl="node3" presStyleIdx="1" presStyleCnt="2"/>
      <dgm:spPr/>
      <dgm:t>
        <a:bodyPr/>
        <a:lstStyle/>
        <a:p>
          <a:endParaRPr lang="en-US"/>
        </a:p>
      </dgm:t>
    </dgm:pt>
    <dgm:pt modelId="{840F1B6C-A0C1-F047-B8F0-759AE3081B99}" type="pres">
      <dgm:prSet presAssocID="{F37384EA-8FD8-0D4F-BB34-7FD2672BF797}" presName="text3" presStyleLbl="fgAcc3" presStyleIdx="1" presStyleCnt="2" custScaleX="285491" custLinFactX="100000" custLinFactNeighborX="126333" custLinFactNeighborY="1403">
        <dgm:presLayoutVars>
          <dgm:chPref val="3"/>
        </dgm:presLayoutVars>
      </dgm:prSet>
      <dgm:spPr/>
      <dgm:t>
        <a:bodyPr/>
        <a:lstStyle/>
        <a:p>
          <a:endParaRPr lang="en-US"/>
        </a:p>
      </dgm:t>
    </dgm:pt>
    <dgm:pt modelId="{6F59272C-5AB5-6E49-B41B-0ED58F83D230}" type="pres">
      <dgm:prSet presAssocID="{F37384EA-8FD8-0D4F-BB34-7FD2672BF797}" presName="hierChild4" presStyleCnt="0"/>
      <dgm:spPr/>
      <dgm:t>
        <a:bodyPr/>
        <a:lstStyle/>
        <a:p>
          <a:endParaRPr lang="en-US"/>
        </a:p>
      </dgm:t>
    </dgm:pt>
    <dgm:pt modelId="{A9FCB8B5-5F7E-A24D-A5E0-31204043934A}" type="pres">
      <dgm:prSet presAssocID="{73685A66-C535-F745-9D6A-4F0CFCADB141}" presName="Name10" presStyleLbl="parChTrans1D2" presStyleIdx="2" presStyleCnt="3"/>
      <dgm:spPr/>
      <dgm:t>
        <a:bodyPr/>
        <a:lstStyle/>
        <a:p>
          <a:endParaRPr lang="en-US"/>
        </a:p>
      </dgm:t>
    </dgm:pt>
    <dgm:pt modelId="{7F8E0156-8153-F843-AE1C-BBD60E96E264}" type="pres">
      <dgm:prSet presAssocID="{87EC98FC-5548-0243-97F1-BE4B11BC23D5}" presName="hierRoot2" presStyleCnt="0"/>
      <dgm:spPr/>
      <dgm:t>
        <a:bodyPr/>
        <a:lstStyle/>
        <a:p>
          <a:endParaRPr lang="en-US"/>
        </a:p>
      </dgm:t>
    </dgm:pt>
    <dgm:pt modelId="{CA475429-1052-8447-83FF-E008BBE3EA66}" type="pres">
      <dgm:prSet presAssocID="{87EC98FC-5548-0243-97F1-BE4B11BC23D5}" presName="composite2" presStyleCnt="0"/>
      <dgm:spPr/>
      <dgm:t>
        <a:bodyPr/>
        <a:lstStyle/>
        <a:p>
          <a:endParaRPr lang="en-US"/>
        </a:p>
      </dgm:t>
    </dgm:pt>
    <dgm:pt modelId="{0B3B8B14-0734-4A4C-905B-4A2DB2E84EC8}" type="pres">
      <dgm:prSet presAssocID="{87EC98FC-5548-0243-97F1-BE4B11BC23D5}" presName="background2" presStyleLbl="node2" presStyleIdx="2" presStyleCnt="3"/>
      <dgm:spPr/>
      <dgm:t>
        <a:bodyPr/>
        <a:lstStyle/>
        <a:p>
          <a:endParaRPr lang="en-US"/>
        </a:p>
      </dgm:t>
    </dgm:pt>
    <dgm:pt modelId="{55044919-FA0D-914A-B79B-D1898E0B401C}" type="pres">
      <dgm:prSet presAssocID="{87EC98FC-5548-0243-97F1-BE4B11BC23D5}" presName="text2" presStyleLbl="fgAcc2" presStyleIdx="2" presStyleCnt="3" custScaleX="158926" custLinFactX="-163557" custLinFactNeighborX="-200000" custLinFactNeighborY="5613">
        <dgm:presLayoutVars>
          <dgm:chPref val="3"/>
        </dgm:presLayoutVars>
      </dgm:prSet>
      <dgm:spPr/>
      <dgm:t>
        <a:bodyPr/>
        <a:lstStyle/>
        <a:p>
          <a:endParaRPr lang="en-US"/>
        </a:p>
      </dgm:t>
    </dgm:pt>
    <dgm:pt modelId="{31A722EA-7ABC-754E-A637-89313D168CDC}" type="pres">
      <dgm:prSet presAssocID="{87EC98FC-5548-0243-97F1-BE4B11BC23D5}" presName="hierChild3" presStyleCnt="0"/>
      <dgm:spPr/>
      <dgm:t>
        <a:bodyPr/>
        <a:lstStyle/>
        <a:p>
          <a:endParaRPr lang="en-US"/>
        </a:p>
      </dgm:t>
    </dgm:pt>
  </dgm:ptLst>
  <dgm:cxnLst>
    <dgm:cxn modelId="{A1A8DD34-CF67-E843-8459-F446132595BB}" type="presOf" srcId="{6B6652D7-3916-3040-9C2C-00B819BDE75F}" destId="{64A57D7D-4AA7-C140-8E4D-462B4751189D}" srcOrd="0" destOrd="0" presId="urn:microsoft.com/office/officeart/2005/8/layout/hierarchy1"/>
    <dgm:cxn modelId="{0CCE4512-E6D9-C740-BE85-F272B824B7E1}" type="presOf" srcId="{AC2B03D1-85BA-C443-A9E5-4CC9E5CA43DF}" destId="{F753BC08-97D0-FC4E-92B3-011FF114B15D}" srcOrd="0" destOrd="0" presId="urn:microsoft.com/office/officeart/2005/8/layout/hierarchy1"/>
    <dgm:cxn modelId="{84DB9DD6-B22A-F54C-B4AA-70F41AC9BB8A}" type="presOf" srcId="{77348988-F548-DD46-A1DA-E4A5637AE3F7}" destId="{77BC3748-1084-B54A-B7B6-F687D8051E00}" srcOrd="0" destOrd="0" presId="urn:microsoft.com/office/officeart/2005/8/layout/hierarchy1"/>
    <dgm:cxn modelId="{CEA206A9-E10C-9649-989E-D9093D1E2CE8}" type="presOf" srcId="{F0B44592-924C-B545-AE5A-119D70EFB5BE}" destId="{260D1817-CB6B-C84B-8074-C006F12B2305}" srcOrd="0" destOrd="0" presId="urn:microsoft.com/office/officeart/2005/8/layout/hierarchy1"/>
    <dgm:cxn modelId="{6B8E94F5-DCA5-7449-B7B4-B1511E5F0464}" type="presOf" srcId="{C98243D6-82AB-8949-B416-10BFDEDBE68F}" destId="{1DA43DF3-5178-5649-AB49-A0C3D3DC6B17}" srcOrd="0" destOrd="0" presId="urn:microsoft.com/office/officeart/2005/8/layout/hierarchy1"/>
    <dgm:cxn modelId="{92A9A2B9-CADA-7549-8573-7AB7E760F807}" type="presOf" srcId="{73685A66-C535-F745-9D6A-4F0CFCADB141}" destId="{A9FCB8B5-5F7E-A24D-A5E0-31204043934A}" srcOrd="0" destOrd="0" presId="urn:microsoft.com/office/officeart/2005/8/layout/hierarchy1"/>
    <dgm:cxn modelId="{21CF0314-9F9B-6446-8398-4C7839025695}" srcId="{77348988-F548-DD46-A1DA-E4A5637AE3F7}" destId="{87EC98FC-5548-0243-97F1-BE4B11BC23D5}" srcOrd="2" destOrd="0" parTransId="{73685A66-C535-F745-9D6A-4F0CFCADB141}" sibTransId="{97DEBE87-CFCC-FA49-9098-7B3AEF49662F}"/>
    <dgm:cxn modelId="{A2B0AC60-FC84-8846-A882-D335F25C02AD}" srcId="{0FAD0FED-FB5D-7F4F-A281-A6744960E52D}" destId="{F887A465-3C81-C54C-BF57-FF9BFA2D9E89}" srcOrd="0" destOrd="0" parTransId="{27AE62AA-C521-2D40-B3FE-3D6D8AD2ECAF}" sibTransId="{8C97FC93-F733-B244-A228-12ECD3094E31}"/>
    <dgm:cxn modelId="{BD02BB39-3D64-9E4B-A0BC-C977D6B1E47B}" srcId="{880B45B7-CFDB-3642-8044-B6109FCB8561}" destId="{0FAD0FED-FB5D-7F4F-A281-A6744960E52D}" srcOrd="0" destOrd="0" parTransId="{10647B0A-E4A5-E447-B5E9-CBBCCE6925E6}" sibTransId="{539C9496-F868-1141-A7C9-4CACC7C76BFD}"/>
    <dgm:cxn modelId="{83C832D0-79E0-E04C-89C3-40E66E6A4D6F}" type="presOf" srcId="{880B45B7-CFDB-3642-8044-B6109FCB8561}" destId="{8B481342-E402-AC40-912A-C2FBE1F999DF}" srcOrd="0" destOrd="0" presId="urn:microsoft.com/office/officeart/2005/8/layout/hierarchy1"/>
    <dgm:cxn modelId="{62AA334C-A3C2-1145-B237-2179413F3C7D}" type="presOf" srcId="{87EC98FC-5548-0243-97F1-BE4B11BC23D5}" destId="{55044919-FA0D-914A-B79B-D1898E0B401C}" srcOrd="0" destOrd="0" presId="urn:microsoft.com/office/officeart/2005/8/layout/hierarchy1"/>
    <dgm:cxn modelId="{01E46DB1-6547-5145-B644-DE6B90F22CD8}" type="presOf" srcId="{B28928D8-8819-C740-8A16-52B8B1BB839C}" destId="{1B431392-FB75-7B46-BFFA-CDEE6F45BD9B}" srcOrd="0" destOrd="0" presId="urn:microsoft.com/office/officeart/2005/8/layout/hierarchy1"/>
    <dgm:cxn modelId="{1AD51448-01CD-1F4F-A603-BC14F49E46A3}" srcId="{F887A465-3C81-C54C-BF57-FF9BFA2D9E89}" destId="{F6B9C5F2-3D73-8B42-A987-4B82CE825374}" srcOrd="0" destOrd="0" parTransId="{6B6652D7-3916-3040-9C2C-00B819BDE75F}" sibTransId="{A5BED346-FDEE-E149-A937-1B742D8B4211}"/>
    <dgm:cxn modelId="{0EBA6D55-E3E0-DE45-997E-1B9BBDB72D99}" srcId="{F6B9C5F2-3D73-8B42-A987-4B82CE825374}" destId="{6E933600-CD49-9149-B5CE-DFD00EA8BC5B}" srcOrd="0" destOrd="0" parTransId="{6F1304CF-78C8-1746-96B7-00581BB90465}" sibTransId="{CAC6DCE3-B430-B849-A93F-D3CCD75F34AD}"/>
    <dgm:cxn modelId="{EAF1EC52-7B16-264D-B065-276E78069864}" type="presOf" srcId="{6E933600-CD49-9149-B5CE-DFD00EA8BC5B}" destId="{F27CDB3E-F156-B14D-8A9A-152AF231B6AB}" srcOrd="0" destOrd="0" presId="urn:microsoft.com/office/officeart/2005/8/layout/hierarchy1"/>
    <dgm:cxn modelId="{88404B1F-DABB-474D-8907-98338CAD481B}" type="presOf" srcId="{F6B9C5F2-3D73-8B42-A987-4B82CE825374}" destId="{EB968556-F22E-E44E-94E5-AEAE781AF359}" srcOrd="0" destOrd="0" presId="urn:microsoft.com/office/officeart/2005/8/layout/hierarchy1"/>
    <dgm:cxn modelId="{BCC48CFA-B8D2-334D-8C7A-BD8DDF7DC77A}" type="presOf" srcId="{8D820AB5-879A-0842-A690-4811CE42908B}" destId="{9367999E-7617-E04F-B036-5579B5BDE6C9}" srcOrd="0" destOrd="0" presId="urn:microsoft.com/office/officeart/2005/8/layout/hierarchy1"/>
    <dgm:cxn modelId="{3CDB8BEB-88AB-A74F-AD59-9FB577F144B3}" srcId="{F0B44592-924C-B545-AE5A-119D70EFB5BE}" destId="{77348988-F548-DD46-A1DA-E4A5637AE3F7}" srcOrd="0" destOrd="0" parTransId="{5F6AEF15-5AD5-2F49-9639-6031CB0D3248}" sibTransId="{BCC31BFC-6661-E44E-B2F5-C7E81E73F3FE}"/>
    <dgm:cxn modelId="{57B531CC-917E-754A-9434-700243EF2D5C}" type="presOf" srcId="{27AE62AA-C521-2D40-B3FE-3D6D8AD2ECAF}" destId="{72FA4FA9-5520-764E-A4D9-3FB560C466F3}" srcOrd="0" destOrd="0" presId="urn:microsoft.com/office/officeart/2005/8/layout/hierarchy1"/>
    <dgm:cxn modelId="{651EBE15-D6DE-BC43-A5D9-94E4A4664B32}" type="presOf" srcId="{F37384EA-8FD8-0D4F-BB34-7FD2672BF797}" destId="{840F1B6C-A0C1-F047-B8F0-759AE3081B99}" srcOrd="0" destOrd="0" presId="urn:microsoft.com/office/officeart/2005/8/layout/hierarchy1"/>
    <dgm:cxn modelId="{A4B282D1-64AB-DE4A-B66E-2119693C38A4}" srcId="{C98243D6-82AB-8949-B416-10BFDEDBE68F}" destId="{F37384EA-8FD8-0D4F-BB34-7FD2672BF797}" srcOrd="0" destOrd="0" parTransId="{8D820AB5-879A-0842-A690-4811CE42908B}" sibTransId="{B867C999-5D89-9D41-866E-F9E5D0F325A8}"/>
    <dgm:cxn modelId="{4B23547A-BEDA-264F-A1E6-54B147AA847A}" type="presOf" srcId="{6F1304CF-78C8-1746-96B7-00581BB90465}" destId="{C4AB570A-D5D8-EB47-B049-7787FD6E5092}" srcOrd="0" destOrd="0" presId="urn:microsoft.com/office/officeart/2005/8/layout/hierarchy1"/>
    <dgm:cxn modelId="{1513198A-275C-384D-BC29-E8F24A5028EB}" srcId="{77348988-F548-DD46-A1DA-E4A5637AE3F7}" destId="{C98243D6-82AB-8949-B416-10BFDEDBE68F}" srcOrd="1" destOrd="0" parTransId="{B28928D8-8819-C740-8A16-52B8B1BB839C}" sibTransId="{9BE5E8B1-0D1F-2946-88BD-44F2FBEED335}"/>
    <dgm:cxn modelId="{35DEBCA1-59B4-9A4D-83F3-957B3607BA7A}" type="presOf" srcId="{0FAD0FED-FB5D-7F4F-A281-A6744960E52D}" destId="{F4C99639-0058-754E-9109-8648DEF4E20F}" srcOrd="0" destOrd="0" presId="urn:microsoft.com/office/officeart/2005/8/layout/hierarchy1"/>
    <dgm:cxn modelId="{33477C5A-1E92-EB40-81C1-3716003CC853}" type="presOf" srcId="{10647B0A-E4A5-E447-B5E9-CBBCCE6925E6}" destId="{6C51B438-2F0E-EC4C-ABF7-85C4C51096C0}" srcOrd="0" destOrd="0" presId="urn:microsoft.com/office/officeart/2005/8/layout/hierarchy1"/>
    <dgm:cxn modelId="{EC156006-89F6-9849-A2EE-695990050C33}" type="presOf" srcId="{F887A465-3C81-C54C-BF57-FF9BFA2D9E89}" destId="{7475845B-35C7-CC4F-918C-5886201D9996}" srcOrd="0" destOrd="0" presId="urn:microsoft.com/office/officeart/2005/8/layout/hierarchy1"/>
    <dgm:cxn modelId="{653F9022-E121-0C4E-8DA2-338AAF70770C}" srcId="{77348988-F548-DD46-A1DA-E4A5637AE3F7}" destId="{880B45B7-CFDB-3642-8044-B6109FCB8561}" srcOrd="0" destOrd="0" parTransId="{AC2B03D1-85BA-C443-A9E5-4CC9E5CA43DF}" sibTransId="{AD0F4118-D2D8-5145-BFB0-B06B90D961C1}"/>
    <dgm:cxn modelId="{FBE5BFED-6FB1-D642-8974-4B284FA4BCCC}" type="presParOf" srcId="{260D1817-CB6B-C84B-8074-C006F12B2305}" destId="{0B2C1707-A2D5-7F48-9B53-0F2DF765D82B}" srcOrd="0" destOrd="0" presId="urn:microsoft.com/office/officeart/2005/8/layout/hierarchy1"/>
    <dgm:cxn modelId="{D4EBE4ED-B3A1-D245-8A14-0E4E69489C0B}" type="presParOf" srcId="{0B2C1707-A2D5-7F48-9B53-0F2DF765D82B}" destId="{25C18307-C0F9-4B46-8460-B5004BCE4158}" srcOrd="0" destOrd="0" presId="urn:microsoft.com/office/officeart/2005/8/layout/hierarchy1"/>
    <dgm:cxn modelId="{A5A1AC74-465E-1043-AECD-85197A0A5DE5}" type="presParOf" srcId="{25C18307-C0F9-4B46-8460-B5004BCE4158}" destId="{00D2585C-9DF5-8C47-BACC-49FC5B8A42F0}" srcOrd="0" destOrd="0" presId="urn:microsoft.com/office/officeart/2005/8/layout/hierarchy1"/>
    <dgm:cxn modelId="{CB93CD99-E272-FE4E-BDBA-DFD63CC23441}" type="presParOf" srcId="{25C18307-C0F9-4B46-8460-B5004BCE4158}" destId="{77BC3748-1084-B54A-B7B6-F687D8051E00}" srcOrd="1" destOrd="0" presId="urn:microsoft.com/office/officeart/2005/8/layout/hierarchy1"/>
    <dgm:cxn modelId="{1AB93B7A-99C3-8749-B224-313D12E14109}" type="presParOf" srcId="{0B2C1707-A2D5-7F48-9B53-0F2DF765D82B}" destId="{A8F2F11E-B872-F749-A4B9-CDB6E09A47F3}" srcOrd="1" destOrd="0" presId="urn:microsoft.com/office/officeart/2005/8/layout/hierarchy1"/>
    <dgm:cxn modelId="{798180DE-3DE7-964E-9032-0EE5415938F3}" type="presParOf" srcId="{A8F2F11E-B872-F749-A4B9-CDB6E09A47F3}" destId="{F753BC08-97D0-FC4E-92B3-011FF114B15D}" srcOrd="0" destOrd="0" presId="urn:microsoft.com/office/officeart/2005/8/layout/hierarchy1"/>
    <dgm:cxn modelId="{9AD6F836-49FE-224A-8D18-DACFAEE9B191}" type="presParOf" srcId="{A8F2F11E-B872-F749-A4B9-CDB6E09A47F3}" destId="{421D906A-7F7B-4F4A-B2F2-4D2AEF94F759}" srcOrd="1" destOrd="0" presId="urn:microsoft.com/office/officeart/2005/8/layout/hierarchy1"/>
    <dgm:cxn modelId="{02AF58DE-10DB-FD42-9E02-677E547008EF}" type="presParOf" srcId="{421D906A-7F7B-4F4A-B2F2-4D2AEF94F759}" destId="{75ACEBD9-731D-4149-93A8-1B911061994D}" srcOrd="0" destOrd="0" presId="urn:microsoft.com/office/officeart/2005/8/layout/hierarchy1"/>
    <dgm:cxn modelId="{86394F0D-E4F2-1144-8D3F-A55333F193EE}" type="presParOf" srcId="{75ACEBD9-731D-4149-93A8-1B911061994D}" destId="{E6C2DEF4-CF79-4E4D-B4FE-C41F4260DDA4}" srcOrd="0" destOrd="0" presId="urn:microsoft.com/office/officeart/2005/8/layout/hierarchy1"/>
    <dgm:cxn modelId="{5F9DBEE2-41EE-D74C-81C3-CD2A67C559F8}" type="presParOf" srcId="{75ACEBD9-731D-4149-93A8-1B911061994D}" destId="{8B481342-E402-AC40-912A-C2FBE1F999DF}" srcOrd="1" destOrd="0" presId="urn:microsoft.com/office/officeart/2005/8/layout/hierarchy1"/>
    <dgm:cxn modelId="{5A062AC1-7DEF-E645-B034-97B830F15BFE}" type="presParOf" srcId="{421D906A-7F7B-4F4A-B2F2-4D2AEF94F759}" destId="{593BB794-29E1-8F4E-8523-59DABEAC3F72}" srcOrd="1" destOrd="0" presId="urn:microsoft.com/office/officeart/2005/8/layout/hierarchy1"/>
    <dgm:cxn modelId="{BFDF969D-91F4-C244-833C-FCDBA5F9EDD2}" type="presParOf" srcId="{593BB794-29E1-8F4E-8523-59DABEAC3F72}" destId="{6C51B438-2F0E-EC4C-ABF7-85C4C51096C0}" srcOrd="0" destOrd="0" presId="urn:microsoft.com/office/officeart/2005/8/layout/hierarchy1"/>
    <dgm:cxn modelId="{7C265788-83FA-4746-8F1A-9E21A10BA5E0}" type="presParOf" srcId="{593BB794-29E1-8F4E-8523-59DABEAC3F72}" destId="{1EC3316D-63CC-D849-A57F-AF90A11B0F66}" srcOrd="1" destOrd="0" presId="urn:microsoft.com/office/officeart/2005/8/layout/hierarchy1"/>
    <dgm:cxn modelId="{AB45809D-2F96-1044-8533-4465895D403B}" type="presParOf" srcId="{1EC3316D-63CC-D849-A57F-AF90A11B0F66}" destId="{978ED467-F66E-D34F-A380-39CB7E3C6BB9}" srcOrd="0" destOrd="0" presId="urn:microsoft.com/office/officeart/2005/8/layout/hierarchy1"/>
    <dgm:cxn modelId="{93EBFBDF-E77E-3540-A0D7-C724D0337D28}" type="presParOf" srcId="{978ED467-F66E-D34F-A380-39CB7E3C6BB9}" destId="{EEA99E09-06E2-F949-B5B2-96BE8520CFDC}" srcOrd="0" destOrd="0" presId="urn:microsoft.com/office/officeart/2005/8/layout/hierarchy1"/>
    <dgm:cxn modelId="{72BC9C77-ADDF-F149-9629-6E7395C5A6F9}" type="presParOf" srcId="{978ED467-F66E-D34F-A380-39CB7E3C6BB9}" destId="{F4C99639-0058-754E-9109-8648DEF4E20F}" srcOrd="1" destOrd="0" presId="urn:microsoft.com/office/officeart/2005/8/layout/hierarchy1"/>
    <dgm:cxn modelId="{F475A977-947C-6640-AEC5-BFD84F6ACD18}" type="presParOf" srcId="{1EC3316D-63CC-D849-A57F-AF90A11B0F66}" destId="{FEA9973D-B0EA-4143-9185-4DF88FD8EF66}" srcOrd="1" destOrd="0" presId="urn:microsoft.com/office/officeart/2005/8/layout/hierarchy1"/>
    <dgm:cxn modelId="{F421A9CA-5967-3843-A64E-B517881C2165}" type="presParOf" srcId="{FEA9973D-B0EA-4143-9185-4DF88FD8EF66}" destId="{72FA4FA9-5520-764E-A4D9-3FB560C466F3}" srcOrd="0" destOrd="0" presId="urn:microsoft.com/office/officeart/2005/8/layout/hierarchy1"/>
    <dgm:cxn modelId="{75D6E1EA-80C7-E84A-8B6B-463FACCB639D}" type="presParOf" srcId="{FEA9973D-B0EA-4143-9185-4DF88FD8EF66}" destId="{3D662708-BB81-1242-B2C5-46CC7466823E}" srcOrd="1" destOrd="0" presId="urn:microsoft.com/office/officeart/2005/8/layout/hierarchy1"/>
    <dgm:cxn modelId="{E6BBCA7F-A55B-B34E-B28F-D181EFB8279D}" type="presParOf" srcId="{3D662708-BB81-1242-B2C5-46CC7466823E}" destId="{D110AB8D-CB8D-7641-A96F-DB2110368686}" srcOrd="0" destOrd="0" presId="urn:microsoft.com/office/officeart/2005/8/layout/hierarchy1"/>
    <dgm:cxn modelId="{E9DB8EAE-A187-0D44-8838-9A3FD121D114}" type="presParOf" srcId="{D110AB8D-CB8D-7641-A96F-DB2110368686}" destId="{B35D71E0-88D3-5E45-B22E-6FC073229F23}" srcOrd="0" destOrd="0" presId="urn:microsoft.com/office/officeart/2005/8/layout/hierarchy1"/>
    <dgm:cxn modelId="{43C3A7D9-FEA0-CB4B-A66B-D9E42F223F52}" type="presParOf" srcId="{D110AB8D-CB8D-7641-A96F-DB2110368686}" destId="{7475845B-35C7-CC4F-918C-5886201D9996}" srcOrd="1" destOrd="0" presId="urn:microsoft.com/office/officeart/2005/8/layout/hierarchy1"/>
    <dgm:cxn modelId="{F9EA3787-E821-F34E-ACDA-AEA41FB6EA43}" type="presParOf" srcId="{3D662708-BB81-1242-B2C5-46CC7466823E}" destId="{065CA5ED-DADD-F349-AC7D-6C140A13F492}" srcOrd="1" destOrd="0" presId="urn:microsoft.com/office/officeart/2005/8/layout/hierarchy1"/>
    <dgm:cxn modelId="{83FD0A29-78ED-FB4B-9108-C81DF8DD5B09}" type="presParOf" srcId="{065CA5ED-DADD-F349-AC7D-6C140A13F492}" destId="{64A57D7D-4AA7-C140-8E4D-462B4751189D}" srcOrd="0" destOrd="0" presId="urn:microsoft.com/office/officeart/2005/8/layout/hierarchy1"/>
    <dgm:cxn modelId="{9614278D-E1BA-A04F-9A67-112377796C39}" type="presParOf" srcId="{065CA5ED-DADD-F349-AC7D-6C140A13F492}" destId="{504E2B15-9399-2A47-A3FC-10F5FAA9932B}" srcOrd="1" destOrd="0" presId="urn:microsoft.com/office/officeart/2005/8/layout/hierarchy1"/>
    <dgm:cxn modelId="{25DCEB9A-F3E8-044E-AF06-2369505194C6}" type="presParOf" srcId="{504E2B15-9399-2A47-A3FC-10F5FAA9932B}" destId="{F81B6E16-5287-5C49-9331-D29B4B5EF3DD}" srcOrd="0" destOrd="0" presId="urn:microsoft.com/office/officeart/2005/8/layout/hierarchy1"/>
    <dgm:cxn modelId="{54FF8F94-931C-8749-9180-C6E35F66FCD7}" type="presParOf" srcId="{F81B6E16-5287-5C49-9331-D29B4B5EF3DD}" destId="{5B30E641-4401-0D46-B1ED-ABF9B1B3C0C1}" srcOrd="0" destOrd="0" presId="urn:microsoft.com/office/officeart/2005/8/layout/hierarchy1"/>
    <dgm:cxn modelId="{30427E91-B209-F54F-87F0-5CB0B03F5BE9}" type="presParOf" srcId="{F81B6E16-5287-5C49-9331-D29B4B5EF3DD}" destId="{EB968556-F22E-E44E-94E5-AEAE781AF359}" srcOrd="1" destOrd="0" presId="urn:microsoft.com/office/officeart/2005/8/layout/hierarchy1"/>
    <dgm:cxn modelId="{2224156C-A436-8149-A9F8-4D2CC107DEE8}" type="presParOf" srcId="{504E2B15-9399-2A47-A3FC-10F5FAA9932B}" destId="{26EF25D5-A38F-3C4B-9DAD-BF857327D7A9}" srcOrd="1" destOrd="0" presId="urn:microsoft.com/office/officeart/2005/8/layout/hierarchy1"/>
    <dgm:cxn modelId="{2C13F375-2F58-3B41-B979-5D4C71D61967}" type="presParOf" srcId="{26EF25D5-A38F-3C4B-9DAD-BF857327D7A9}" destId="{C4AB570A-D5D8-EB47-B049-7787FD6E5092}" srcOrd="0" destOrd="0" presId="urn:microsoft.com/office/officeart/2005/8/layout/hierarchy1"/>
    <dgm:cxn modelId="{A08E3379-56DE-8F47-A07B-466F46D51B70}" type="presParOf" srcId="{26EF25D5-A38F-3C4B-9DAD-BF857327D7A9}" destId="{9A614C8B-6637-CA44-B30F-71096B48B240}" srcOrd="1" destOrd="0" presId="urn:microsoft.com/office/officeart/2005/8/layout/hierarchy1"/>
    <dgm:cxn modelId="{D774F43D-771E-D144-95C4-D84BD64A4292}" type="presParOf" srcId="{9A614C8B-6637-CA44-B30F-71096B48B240}" destId="{A712FC3A-01F0-8746-8574-DF1A3386E1AA}" srcOrd="0" destOrd="0" presId="urn:microsoft.com/office/officeart/2005/8/layout/hierarchy1"/>
    <dgm:cxn modelId="{71B52633-D906-2A4B-96CF-F552464F6687}" type="presParOf" srcId="{A712FC3A-01F0-8746-8574-DF1A3386E1AA}" destId="{02C5A2E1-2D25-064E-A59F-A57DF9E6F41A}" srcOrd="0" destOrd="0" presId="urn:microsoft.com/office/officeart/2005/8/layout/hierarchy1"/>
    <dgm:cxn modelId="{BAE17A3C-E777-9E44-95A1-DEF3EA0EE0D1}" type="presParOf" srcId="{A712FC3A-01F0-8746-8574-DF1A3386E1AA}" destId="{F27CDB3E-F156-B14D-8A9A-152AF231B6AB}" srcOrd="1" destOrd="0" presId="urn:microsoft.com/office/officeart/2005/8/layout/hierarchy1"/>
    <dgm:cxn modelId="{257D56F4-7D2C-584D-B29B-D01FA22F3A67}" type="presParOf" srcId="{9A614C8B-6637-CA44-B30F-71096B48B240}" destId="{AE6ADC2A-3E38-324B-A3E2-9A71B1FE88F2}" srcOrd="1" destOrd="0" presId="urn:microsoft.com/office/officeart/2005/8/layout/hierarchy1"/>
    <dgm:cxn modelId="{156347A1-F6D6-9146-B70B-C8110430F570}" type="presParOf" srcId="{A8F2F11E-B872-F749-A4B9-CDB6E09A47F3}" destId="{1B431392-FB75-7B46-BFFA-CDEE6F45BD9B}" srcOrd="2" destOrd="0" presId="urn:microsoft.com/office/officeart/2005/8/layout/hierarchy1"/>
    <dgm:cxn modelId="{6EC10450-F408-0448-BDA0-CB984D20F15A}" type="presParOf" srcId="{A8F2F11E-B872-F749-A4B9-CDB6E09A47F3}" destId="{01282EE3-1F16-2841-B258-88C381B1B64A}" srcOrd="3" destOrd="0" presId="urn:microsoft.com/office/officeart/2005/8/layout/hierarchy1"/>
    <dgm:cxn modelId="{E3563121-6578-4A42-A33E-9AC25616103B}" type="presParOf" srcId="{01282EE3-1F16-2841-B258-88C381B1B64A}" destId="{7F6137E3-2281-4845-8B01-B7FD64562D9F}" srcOrd="0" destOrd="0" presId="urn:microsoft.com/office/officeart/2005/8/layout/hierarchy1"/>
    <dgm:cxn modelId="{46C3964A-D829-EB4C-AAA2-70FCD3FD733D}" type="presParOf" srcId="{7F6137E3-2281-4845-8B01-B7FD64562D9F}" destId="{F77F1CC6-29CA-F543-9D2A-229C516DFBDA}" srcOrd="0" destOrd="0" presId="urn:microsoft.com/office/officeart/2005/8/layout/hierarchy1"/>
    <dgm:cxn modelId="{8D6DE673-1531-9F44-A53B-B8C8E49C593B}" type="presParOf" srcId="{7F6137E3-2281-4845-8B01-B7FD64562D9F}" destId="{1DA43DF3-5178-5649-AB49-A0C3D3DC6B17}" srcOrd="1" destOrd="0" presId="urn:microsoft.com/office/officeart/2005/8/layout/hierarchy1"/>
    <dgm:cxn modelId="{5295C154-24A8-AB43-9B7B-654074E2EA82}" type="presParOf" srcId="{01282EE3-1F16-2841-B258-88C381B1B64A}" destId="{5A611E89-807A-5D49-8538-A3D1EA351EFC}" srcOrd="1" destOrd="0" presId="urn:microsoft.com/office/officeart/2005/8/layout/hierarchy1"/>
    <dgm:cxn modelId="{84A3F5BE-F198-6144-8501-21F917DC8223}" type="presParOf" srcId="{5A611E89-807A-5D49-8538-A3D1EA351EFC}" destId="{9367999E-7617-E04F-B036-5579B5BDE6C9}" srcOrd="0" destOrd="0" presId="urn:microsoft.com/office/officeart/2005/8/layout/hierarchy1"/>
    <dgm:cxn modelId="{48EF4090-70F6-B444-AFAD-4A0C793EAA06}" type="presParOf" srcId="{5A611E89-807A-5D49-8538-A3D1EA351EFC}" destId="{C8F68025-2BE0-934F-80F7-65A36AF04ADD}" srcOrd="1" destOrd="0" presId="urn:microsoft.com/office/officeart/2005/8/layout/hierarchy1"/>
    <dgm:cxn modelId="{3241D31F-A3EC-4F4E-855E-6F3CAFB1D509}" type="presParOf" srcId="{C8F68025-2BE0-934F-80F7-65A36AF04ADD}" destId="{187F9828-7195-B54C-B7AB-8C8D585E33A3}" srcOrd="0" destOrd="0" presId="urn:microsoft.com/office/officeart/2005/8/layout/hierarchy1"/>
    <dgm:cxn modelId="{E2D6D3C5-8B95-F34E-8356-882D3709F9B1}" type="presParOf" srcId="{187F9828-7195-B54C-B7AB-8C8D585E33A3}" destId="{75F1C761-120C-424B-A882-922D0449BB64}" srcOrd="0" destOrd="0" presId="urn:microsoft.com/office/officeart/2005/8/layout/hierarchy1"/>
    <dgm:cxn modelId="{9A817441-5B23-374D-8314-550ED64498C9}" type="presParOf" srcId="{187F9828-7195-B54C-B7AB-8C8D585E33A3}" destId="{840F1B6C-A0C1-F047-B8F0-759AE3081B99}" srcOrd="1" destOrd="0" presId="urn:microsoft.com/office/officeart/2005/8/layout/hierarchy1"/>
    <dgm:cxn modelId="{01780822-A9F6-C546-8B81-197BFA4C413D}" type="presParOf" srcId="{C8F68025-2BE0-934F-80F7-65A36AF04ADD}" destId="{6F59272C-5AB5-6E49-B41B-0ED58F83D230}" srcOrd="1" destOrd="0" presId="urn:microsoft.com/office/officeart/2005/8/layout/hierarchy1"/>
    <dgm:cxn modelId="{FEF07408-92A9-714C-B013-9CBA26511D37}" type="presParOf" srcId="{A8F2F11E-B872-F749-A4B9-CDB6E09A47F3}" destId="{A9FCB8B5-5F7E-A24D-A5E0-31204043934A}" srcOrd="4" destOrd="0" presId="urn:microsoft.com/office/officeart/2005/8/layout/hierarchy1"/>
    <dgm:cxn modelId="{617DE71E-A343-9647-AACF-A31BCEAADA5E}" type="presParOf" srcId="{A8F2F11E-B872-F749-A4B9-CDB6E09A47F3}" destId="{7F8E0156-8153-F843-AE1C-BBD60E96E264}" srcOrd="5" destOrd="0" presId="urn:microsoft.com/office/officeart/2005/8/layout/hierarchy1"/>
    <dgm:cxn modelId="{DCDC8C71-7734-5C4F-89B1-E86B58F54FA2}" type="presParOf" srcId="{7F8E0156-8153-F843-AE1C-BBD60E96E264}" destId="{CA475429-1052-8447-83FF-E008BBE3EA66}" srcOrd="0" destOrd="0" presId="urn:microsoft.com/office/officeart/2005/8/layout/hierarchy1"/>
    <dgm:cxn modelId="{FE0A7285-AB5F-9948-A7D6-7FBE6CA1E57A}" type="presParOf" srcId="{CA475429-1052-8447-83FF-E008BBE3EA66}" destId="{0B3B8B14-0734-4A4C-905B-4A2DB2E84EC8}" srcOrd="0" destOrd="0" presId="urn:microsoft.com/office/officeart/2005/8/layout/hierarchy1"/>
    <dgm:cxn modelId="{FA8D13E5-7F80-B948-8CB2-35F7AEB7800C}" type="presParOf" srcId="{CA475429-1052-8447-83FF-E008BBE3EA66}" destId="{55044919-FA0D-914A-B79B-D1898E0B401C}" srcOrd="1" destOrd="0" presId="urn:microsoft.com/office/officeart/2005/8/layout/hierarchy1"/>
    <dgm:cxn modelId="{F6F0E36E-75C3-F246-9648-EED579F1809F}" type="presParOf" srcId="{7F8E0156-8153-F843-AE1C-BBD60E96E264}" destId="{31A722EA-7ABC-754E-A637-89313D168CDC}" srcOrd="1" destOrd="0" presId="urn:microsoft.com/office/officeart/2005/8/layout/hierarchy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B44592-924C-B545-AE5A-119D70EFB5BE}" type="doc">
      <dgm:prSet loTypeId="urn:microsoft.com/office/officeart/2005/8/layout/hierarchy1" loCatId="" qsTypeId="urn:microsoft.com/office/officeart/2005/8/quickstyle/3d2" qsCatId="3D" csTypeId="urn:microsoft.com/office/officeart/2005/8/colors/accent1_2" csCatId="accent1" phldr="1"/>
      <dgm:spPr/>
      <dgm:t>
        <a:bodyPr/>
        <a:lstStyle/>
        <a:p>
          <a:endParaRPr lang="en-US"/>
        </a:p>
      </dgm:t>
    </dgm:pt>
    <dgm:pt modelId="{77348988-F548-DD46-A1DA-E4A5637AE3F7}">
      <dgm:prSet phldrT="[Text]" custT="1"/>
      <dgm:spPr/>
      <dgm:t>
        <a:bodyPr/>
        <a:lstStyle/>
        <a:p>
          <a:r>
            <a:rPr lang="en-US" sz="2000" b="1" dirty="0"/>
            <a:t>WIDE QRS TACHYCARDIA</a:t>
          </a:r>
        </a:p>
      </dgm:t>
    </dgm:pt>
    <dgm:pt modelId="{5F6AEF15-5AD5-2F49-9639-6031CB0D3248}" type="parTrans" cxnId="{3CDB8BEB-88AB-A74F-AD59-9FB577F144B3}">
      <dgm:prSet/>
      <dgm:spPr/>
      <dgm:t>
        <a:bodyPr/>
        <a:lstStyle/>
        <a:p>
          <a:endParaRPr lang="en-US"/>
        </a:p>
      </dgm:t>
    </dgm:pt>
    <dgm:pt modelId="{BCC31BFC-6661-E44E-B2F5-C7E81E73F3FE}" type="sibTrans" cxnId="{3CDB8BEB-88AB-A74F-AD59-9FB577F144B3}">
      <dgm:prSet/>
      <dgm:spPr/>
      <dgm:t>
        <a:bodyPr/>
        <a:lstStyle/>
        <a:p>
          <a:endParaRPr lang="en-US"/>
        </a:p>
      </dgm:t>
    </dgm:pt>
    <dgm:pt modelId="{880B45B7-CFDB-3642-8044-B6109FCB8561}">
      <dgm:prSet phldrT="[Text]" custT="1"/>
      <dgm:spPr/>
      <dgm:t>
        <a:bodyPr/>
        <a:lstStyle/>
        <a:p>
          <a:r>
            <a:rPr lang="en-US" sz="1800" b="1" dirty="0"/>
            <a:t>HYMODINAMICALLY STABLE </a:t>
          </a:r>
        </a:p>
      </dgm:t>
    </dgm:pt>
    <dgm:pt modelId="{AC2B03D1-85BA-C443-A9E5-4CC9E5CA43DF}" type="parTrans" cxnId="{653F9022-E121-0C4E-8DA2-338AAF70770C}">
      <dgm:prSet/>
      <dgm:spPr/>
      <dgm:t>
        <a:bodyPr/>
        <a:lstStyle/>
        <a:p>
          <a:endParaRPr lang="en-US"/>
        </a:p>
      </dgm:t>
    </dgm:pt>
    <dgm:pt modelId="{AD0F4118-D2D8-5145-BFB0-B06B90D961C1}" type="sibTrans" cxnId="{653F9022-E121-0C4E-8DA2-338AAF70770C}">
      <dgm:prSet/>
      <dgm:spPr/>
      <dgm:t>
        <a:bodyPr/>
        <a:lstStyle/>
        <a:p>
          <a:endParaRPr lang="en-US"/>
        </a:p>
      </dgm:t>
    </dgm:pt>
    <dgm:pt modelId="{0FAD0FED-FB5D-7F4F-A281-A6744960E52D}">
      <dgm:prSet custT="1"/>
      <dgm:spPr/>
      <dgm:t>
        <a:bodyPr/>
        <a:lstStyle/>
        <a:p>
          <a:pPr marL="0" lvl="0" indent="0" algn="ctr" defTabSz="800100">
            <a:lnSpc>
              <a:spcPct val="90000"/>
            </a:lnSpc>
            <a:spcBef>
              <a:spcPct val="0"/>
            </a:spcBef>
            <a:spcAft>
              <a:spcPct val="35000"/>
            </a:spcAft>
            <a:buNone/>
          </a:pPr>
          <a:r>
            <a:rPr lang="en-US" sz="1400" b="1" kern="1200" smtClean="0">
              <a:latin typeface="Calibri" panose="020F0502020204030204"/>
              <a:ea typeface="+mn-ea"/>
              <a:cs typeface="+mn-cs"/>
            </a:rPr>
            <a:t>SVT PLUS BBB</a:t>
          </a:r>
          <a:endParaRPr lang="en-US" sz="1400" b="1" kern="1200" dirty="0">
            <a:latin typeface="Calibri" panose="020F0502020204030204"/>
            <a:ea typeface="+mn-ea"/>
            <a:cs typeface="+mn-cs"/>
          </a:endParaRPr>
        </a:p>
      </dgm:t>
    </dgm:pt>
    <dgm:pt modelId="{10647B0A-E4A5-E447-B5E9-CBBCCE6925E6}" type="parTrans" cxnId="{BD02BB39-3D64-9E4B-A0BC-C977D6B1E47B}">
      <dgm:prSet/>
      <dgm:spPr/>
      <dgm:t>
        <a:bodyPr/>
        <a:lstStyle/>
        <a:p>
          <a:endParaRPr lang="en-US"/>
        </a:p>
      </dgm:t>
    </dgm:pt>
    <dgm:pt modelId="{539C9496-F868-1141-A7C9-4CACC7C76BFD}" type="sibTrans" cxnId="{BD02BB39-3D64-9E4B-A0BC-C977D6B1E47B}">
      <dgm:prSet/>
      <dgm:spPr/>
      <dgm:t>
        <a:bodyPr/>
        <a:lstStyle/>
        <a:p>
          <a:endParaRPr lang="en-US"/>
        </a:p>
      </dgm:t>
    </dgm:pt>
    <dgm:pt modelId="{F887A465-3C81-C54C-BF57-FF9BFA2D9E89}">
      <dgm:prSet custT="1"/>
      <dgm:spPr/>
      <dgm:t>
        <a:bodyPr/>
        <a:lstStyle/>
        <a:p>
          <a:pPr marL="0" lvl="0" algn="ctr" defTabSz="533400">
            <a:lnSpc>
              <a:spcPct val="90000"/>
            </a:lnSpc>
            <a:spcBef>
              <a:spcPct val="0"/>
            </a:spcBef>
            <a:spcAft>
              <a:spcPct val="35000"/>
            </a:spcAft>
            <a:buNone/>
          </a:pPr>
          <a:r>
            <a:rPr lang="en-US" sz="1400" b="1" kern="1200" smtClean="0">
              <a:latin typeface="Calibri" panose="020F0502020204030204"/>
              <a:ea typeface="+mn-ea"/>
              <a:cs typeface="+mn-cs"/>
            </a:rPr>
            <a:t>AS </a:t>
          </a:r>
          <a:r>
            <a:rPr lang="en-US" sz="1400" b="1" u="sng" kern="1200" smtClean="0">
              <a:latin typeface="Calibri" panose="020F0502020204030204"/>
              <a:ea typeface="+mn-ea"/>
              <a:cs typeface="+mn-cs"/>
            </a:rPr>
            <a:t>NARROW QRS SVT </a:t>
          </a:r>
          <a:endParaRPr lang="en-US" sz="1400" u="sng" kern="1200" dirty="0"/>
        </a:p>
      </dgm:t>
    </dgm:pt>
    <dgm:pt modelId="{27AE62AA-C521-2D40-B3FE-3D6D8AD2ECAF}" type="parTrans" cxnId="{A2B0AC60-FC84-8846-A882-D335F25C02AD}">
      <dgm:prSet/>
      <dgm:spPr/>
      <dgm:t>
        <a:bodyPr/>
        <a:lstStyle/>
        <a:p>
          <a:endParaRPr lang="en-US"/>
        </a:p>
      </dgm:t>
    </dgm:pt>
    <dgm:pt modelId="{8C97FC93-F733-B244-A228-12ECD3094E31}" type="sibTrans" cxnId="{A2B0AC60-FC84-8846-A882-D335F25C02AD}">
      <dgm:prSet/>
      <dgm:spPr/>
      <dgm:t>
        <a:bodyPr/>
        <a:lstStyle/>
        <a:p>
          <a:endParaRPr lang="en-US"/>
        </a:p>
      </dgm:t>
    </dgm:pt>
    <dgm:pt modelId="{C98243D6-82AB-8949-B416-10BFDEDBE68F}">
      <dgm:prSet/>
      <dgm:spPr/>
      <dgm:t>
        <a:bodyPr/>
        <a:lstStyle/>
        <a:p>
          <a:r>
            <a:rPr lang="en-US" b="1" dirty="0"/>
            <a:t>HYMODINAMICALLY UNSTABLE </a:t>
          </a:r>
        </a:p>
      </dgm:t>
    </dgm:pt>
    <dgm:pt modelId="{B28928D8-8819-C740-8A16-52B8B1BB839C}" type="parTrans" cxnId="{1513198A-275C-384D-BC29-E8F24A5028EB}">
      <dgm:prSet/>
      <dgm:spPr/>
      <dgm:t>
        <a:bodyPr/>
        <a:lstStyle/>
        <a:p>
          <a:endParaRPr lang="en-US"/>
        </a:p>
      </dgm:t>
    </dgm:pt>
    <dgm:pt modelId="{9BE5E8B1-0D1F-2946-88BD-44F2FBEED335}" type="sibTrans" cxnId="{1513198A-275C-384D-BC29-E8F24A5028EB}">
      <dgm:prSet/>
      <dgm:spPr/>
      <dgm:t>
        <a:bodyPr/>
        <a:lstStyle/>
        <a:p>
          <a:endParaRPr lang="en-US"/>
        </a:p>
      </dgm:t>
    </dgm:pt>
    <dgm:pt modelId="{F37384EA-8FD8-0D4F-BB34-7FD2672BF797}">
      <dgm:prSet/>
      <dgm:spPr/>
      <dgm:t>
        <a:bodyPr/>
        <a:lstStyle/>
        <a:p>
          <a:r>
            <a:rPr lang="en-US" b="1" dirty="0" smtClean="0"/>
            <a:t>SYNCRONIZED CARDIOVERSION OR DEFIBRILLATION  </a:t>
          </a:r>
          <a:endParaRPr lang="en-US" b="1" dirty="0"/>
        </a:p>
      </dgm:t>
    </dgm:pt>
    <dgm:pt modelId="{8D820AB5-879A-0842-A690-4811CE42908B}" type="parTrans" cxnId="{A4B282D1-64AB-DE4A-B66E-2119693C38A4}">
      <dgm:prSet/>
      <dgm:spPr/>
      <dgm:t>
        <a:bodyPr/>
        <a:lstStyle/>
        <a:p>
          <a:endParaRPr lang="en-US"/>
        </a:p>
      </dgm:t>
    </dgm:pt>
    <dgm:pt modelId="{B867C999-5D89-9D41-866E-F9E5D0F325A8}" type="sibTrans" cxnId="{A4B282D1-64AB-DE4A-B66E-2119693C38A4}">
      <dgm:prSet/>
      <dgm:spPr/>
      <dgm:t>
        <a:bodyPr/>
        <a:lstStyle/>
        <a:p>
          <a:endParaRPr lang="en-US"/>
        </a:p>
      </dgm:t>
    </dgm:pt>
    <dgm:pt modelId="{87EC98FC-5548-0243-97F1-BE4B11BC23D5}">
      <dgm:prSet custT="1"/>
      <dgm:spPr/>
      <dgm:t>
        <a:bodyPr/>
        <a:lstStyle/>
        <a:p>
          <a:pPr marL="0" lvl="0" indent="0" algn="ctr" defTabSz="800100">
            <a:lnSpc>
              <a:spcPct val="90000"/>
            </a:lnSpc>
            <a:spcBef>
              <a:spcPct val="0"/>
            </a:spcBef>
            <a:spcAft>
              <a:spcPct val="35000"/>
            </a:spcAft>
            <a:buNone/>
          </a:pPr>
          <a:r>
            <a:rPr lang="en-US" sz="1400" b="1" kern="1200" smtClean="0">
              <a:latin typeface="Calibri" panose="020F0502020204030204"/>
              <a:ea typeface="+mn-ea"/>
              <a:cs typeface="+mn-cs"/>
            </a:rPr>
            <a:t>12 ECG</a:t>
          </a:r>
        </a:p>
        <a:p>
          <a:pPr marL="0" lvl="0" indent="0" algn="ctr" defTabSz="800100">
            <a:lnSpc>
              <a:spcPct val="90000"/>
            </a:lnSpc>
            <a:spcBef>
              <a:spcPct val="0"/>
            </a:spcBef>
            <a:spcAft>
              <a:spcPct val="35000"/>
            </a:spcAft>
            <a:buNone/>
          </a:pPr>
          <a:r>
            <a:rPr lang="en-US" sz="1400" b="1" kern="1200" smtClean="0">
              <a:latin typeface="Calibri" panose="020F0502020204030204"/>
              <a:ea typeface="+mn-ea"/>
              <a:cs typeface="+mn-cs"/>
            </a:rPr>
            <a:t>HEMODYNAMIC MONITORE </a:t>
          </a:r>
          <a:endParaRPr lang="en-US" sz="1400" b="1" kern="1200" dirty="0">
            <a:latin typeface="Calibri" panose="020F0502020204030204"/>
            <a:ea typeface="+mn-ea"/>
            <a:cs typeface="+mn-cs"/>
          </a:endParaRPr>
        </a:p>
      </dgm:t>
    </dgm:pt>
    <dgm:pt modelId="{73685A66-C535-F745-9D6A-4F0CFCADB141}" type="parTrans" cxnId="{21CF0314-9F9B-6446-8398-4C7839025695}">
      <dgm:prSet/>
      <dgm:spPr/>
      <dgm:t>
        <a:bodyPr/>
        <a:lstStyle/>
        <a:p>
          <a:endParaRPr lang="en-US"/>
        </a:p>
      </dgm:t>
    </dgm:pt>
    <dgm:pt modelId="{97DEBE87-CFCC-FA49-9098-7B3AEF49662F}" type="sibTrans" cxnId="{21CF0314-9F9B-6446-8398-4C7839025695}">
      <dgm:prSet/>
      <dgm:spPr/>
      <dgm:t>
        <a:bodyPr/>
        <a:lstStyle/>
        <a:p>
          <a:endParaRPr lang="en-US"/>
        </a:p>
      </dgm:t>
    </dgm:pt>
    <dgm:pt modelId="{259B90D2-17A3-8441-9676-D7EC11A10DAA}">
      <dgm:prSet custT="1"/>
      <dgm:spPr/>
      <dgm:t>
        <a:bodyPr/>
        <a:lstStyle/>
        <a:p>
          <a:r>
            <a:rPr lang="en-US" sz="2000" b="1" dirty="0"/>
            <a:t>VT</a:t>
          </a:r>
        </a:p>
      </dgm:t>
    </dgm:pt>
    <dgm:pt modelId="{59B58981-325C-8C4B-B442-F6A76050B82E}" type="parTrans" cxnId="{B472A784-5AC2-DD41-80AC-5B3E2E64C6B4}">
      <dgm:prSet/>
      <dgm:spPr/>
      <dgm:t>
        <a:bodyPr/>
        <a:lstStyle/>
        <a:p>
          <a:endParaRPr lang="en-US"/>
        </a:p>
      </dgm:t>
    </dgm:pt>
    <dgm:pt modelId="{026245CD-E668-8947-9194-6E4A16BBD195}" type="sibTrans" cxnId="{B472A784-5AC2-DD41-80AC-5B3E2E64C6B4}">
      <dgm:prSet/>
      <dgm:spPr/>
      <dgm:t>
        <a:bodyPr/>
        <a:lstStyle/>
        <a:p>
          <a:endParaRPr lang="en-US"/>
        </a:p>
      </dgm:t>
    </dgm:pt>
    <dgm:pt modelId="{D6822ED8-4FFE-9749-915D-31DD993D6F33}">
      <dgm:prSet/>
      <dgm:spPr/>
      <dgm:t>
        <a:bodyPr/>
        <a:lstStyle/>
        <a:p>
          <a:r>
            <a:rPr lang="en-US" b="1" dirty="0"/>
            <a:t>SVT</a:t>
          </a:r>
        </a:p>
      </dgm:t>
    </dgm:pt>
    <dgm:pt modelId="{04681E5B-D8DA-8643-8A16-802B7D56FCC4}" type="parTrans" cxnId="{E1F9546B-16CF-B04F-B0E5-FC7D9319BCFC}">
      <dgm:prSet/>
      <dgm:spPr/>
      <dgm:t>
        <a:bodyPr/>
        <a:lstStyle/>
        <a:p>
          <a:endParaRPr lang="en-US"/>
        </a:p>
      </dgm:t>
    </dgm:pt>
    <dgm:pt modelId="{9AF367CF-B406-5045-A248-CE5CBD8ACC50}" type="sibTrans" cxnId="{E1F9546B-16CF-B04F-B0E5-FC7D9319BCFC}">
      <dgm:prSet/>
      <dgm:spPr/>
      <dgm:t>
        <a:bodyPr/>
        <a:lstStyle/>
        <a:p>
          <a:endParaRPr lang="en-US"/>
        </a:p>
      </dgm:t>
    </dgm:pt>
    <dgm:pt modelId="{939EBAF4-FA72-2945-84F4-9AA0653210E0}">
      <dgm:prSet custT="1"/>
      <dgm:spPr/>
      <dgm:t>
        <a:bodyPr/>
        <a:lstStyle/>
        <a:p>
          <a:r>
            <a:rPr lang="en-US" sz="1400" b="1" dirty="0"/>
            <a:t>SVT WITH PREEXCITATION </a:t>
          </a:r>
        </a:p>
      </dgm:t>
    </dgm:pt>
    <dgm:pt modelId="{C6BAB37F-9392-864F-9409-5414D6DB5EDC}" type="parTrans" cxnId="{5855DD73-0389-3A49-B9F2-2EA3F2C88485}">
      <dgm:prSet/>
      <dgm:spPr/>
      <dgm:t>
        <a:bodyPr/>
        <a:lstStyle/>
        <a:p>
          <a:endParaRPr lang="en-US"/>
        </a:p>
      </dgm:t>
    </dgm:pt>
    <dgm:pt modelId="{C4D16E83-B6DF-574B-8EC3-7AB8C491EBFB}" type="sibTrans" cxnId="{5855DD73-0389-3A49-B9F2-2EA3F2C88485}">
      <dgm:prSet/>
      <dgm:spPr/>
      <dgm:t>
        <a:bodyPr/>
        <a:lstStyle/>
        <a:p>
          <a:endParaRPr lang="en-US"/>
        </a:p>
      </dgm:t>
    </dgm:pt>
    <dgm:pt modelId="{E04D5425-6E6A-924E-8F2B-F3F8EF8E869D}">
      <dgm:prSet custT="1"/>
      <dgm:spPr/>
      <dgm:t>
        <a:bodyPr/>
        <a:lstStyle/>
        <a:p>
          <a:r>
            <a:rPr lang="en-US" sz="1400" b="1" dirty="0"/>
            <a:t>PROCAINAMIDE </a:t>
          </a:r>
        </a:p>
        <a:p>
          <a:r>
            <a:rPr lang="en-US" sz="1400" b="1" dirty="0"/>
            <a:t>FLECAINIDE</a:t>
          </a:r>
        </a:p>
        <a:p>
          <a:r>
            <a:rPr lang="en-US" sz="1400" b="1" dirty="0"/>
            <a:t>IBUTILIDE</a:t>
          </a:r>
        </a:p>
        <a:p>
          <a:r>
            <a:rPr lang="en-US" sz="1400" b="1" dirty="0"/>
            <a:t>PLUS AV BLOCKING AGENT</a:t>
          </a:r>
        </a:p>
        <a:p>
          <a:endParaRPr lang="en-US" sz="1400" b="1" dirty="0"/>
        </a:p>
      </dgm:t>
    </dgm:pt>
    <dgm:pt modelId="{0640757F-62F0-F54B-ADFE-762F0C7B5C0A}" type="parTrans" cxnId="{13D7745A-B63E-704D-BD28-C88CB8C89B89}">
      <dgm:prSet/>
      <dgm:spPr/>
      <dgm:t>
        <a:bodyPr/>
        <a:lstStyle/>
        <a:p>
          <a:endParaRPr lang="en-US"/>
        </a:p>
      </dgm:t>
    </dgm:pt>
    <dgm:pt modelId="{A99A4999-0019-7E40-9723-A41CC279F7F6}" type="sibTrans" cxnId="{13D7745A-B63E-704D-BD28-C88CB8C89B89}">
      <dgm:prSet/>
      <dgm:spPr/>
      <dgm:t>
        <a:bodyPr/>
        <a:lstStyle/>
        <a:p>
          <a:endParaRPr lang="en-US"/>
        </a:p>
      </dgm:t>
    </dgm:pt>
    <dgm:pt modelId="{89AD26AA-D319-BE4D-9F78-64735B5CEB44}">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b="1" dirty="0"/>
            <a:t>IV PROCAINAMIDE</a:t>
          </a:r>
        </a:p>
        <a:p>
          <a:pPr marL="0" lvl="0" defTabSz="622300">
            <a:lnSpc>
              <a:spcPct val="90000"/>
            </a:lnSpc>
            <a:spcBef>
              <a:spcPct val="0"/>
            </a:spcBef>
            <a:spcAft>
              <a:spcPct val="35000"/>
            </a:spcAft>
            <a:buNone/>
          </a:pPr>
          <a:r>
            <a:rPr lang="en-US" sz="1400" b="1" dirty="0"/>
            <a:t>IV SOTALOL</a:t>
          </a:r>
        </a:p>
        <a:p>
          <a:pPr marL="0" lvl="0" defTabSz="622300">
            <a:lnSpc>
              <a:spcPct val="90000"/>
            </a:lnSpc>
            <a:spcBef>
              <a:spcPct val="0"/>
            </a:spcBef>
            <a:spcAft>
              <a:spcPct val="35000"/>
            </a:spcAft>
            <a:buNone/>
          </a:pPr>
          <a:r>
            <a:rPr lang="en-US" sz="1400" b="1" dirty="0"/>
            <a:t>IV LIDOCAINE</a:t>
          </a:r>
        </a:p>
        <a:p>
          <a:pPr marL="0" lvl="0" defTabSz="622300">
            <a:lnSpc>
              <a:spcPct val="90000"/>
            </a:lnSpc>
            <a:spcBef>
              <a:spcPct val="0"/>
            </a:spcBef>
            <a:spcAft>
              <a:spcPct val="35000"/>
            </a:spcAft>
            <a:buNone/>
          </a:pPr>
          <a:r>
            <a:rPr lang="en-US" sz="1400" b="1" dirty="0"/>
            <a:t>IV AMIODARONE </a:t>
          </a:r>
        </a:p>
      </dgm:t>
    </dgm:pt>
    <dgm:pt modelId="{326ECE30-B5FB-5344-AA32-6455205667F3}" type="parTrans" cxnId="{E2CD0C12-E29F-564A-BE46-84A02930F080}">
      <dgm:prSet/>
      <dgm:spPr/>
      <dgm:t>
        <a:bodyPr/>
        <a:lstStyle/>
        <a:p>
          <a:endParaRPr lang="en-US"/>
        </a:p>
      </dgm:t>
    </dgm:pt>
    <dgm:pt modelId="{217C53EB-9764-A24E-9489-F216A0F1A1AC}" type="sibTrans" cxnId="{E2CD0C12-E29F-564A-BE46-84A02930F080}">
      <dgm:prSet/>
      <dgm:spPr/>
      <dgm:t>
        <a:bodyPr/>
        <a:lstStyle/>
        <a:p>
          <a:endParaRPr lang="en-US"/>
        </a:p>
      </dgm:t>
    </dgm:pt>
    <dgm:pt modelId="{CC5CA4FB-250A-0F46-808A-60FD679C8101}">
      <dgm:prSet/>
      <dgm:spPr/>
      <dgm:t>
        <a:bodyPr/>
        <a:lstStyle/>
        <a:p>
          <a:r>
            <a:rPr lang="en-US" b="1" dirty="0"/>
            <a:t>DC CARDIOVERSION</a:t>
          </a:r>
        </a:p>
      </dgm:t>
    </dgm:pt>
    <dgm:pt modelId="{0832F88A-1055-CB45-BE04-0855FB86A285}" type="parTrans" cxnId="{27F528C5-D21C-3741-8FCF-3B6FD1BABCF7}">
      <dgm:prSet/>
      <dgm:spPr/>
      <dgm:t>
        <a:bodyPr/>
        <a:lstStyle/>
        <a:p>
          <a:endParaRPr lang="en-US"/>
        </a:p>
      </dgm:t>
    </dgm:pt>
    <dgm:pt modelId="{5422D8CD-DFEA-D444-8DF8-E6F39D86329B}" type="sibTrans" cxnId="{27F528C5-D21C-3741-8FCF-3B6FD1BABCF7}">
      <dgm:prSet/>
      <dgm:spPr/>
      <dgm:t>
        <a:bodyPr/>
        <a:lstStyle/>
        <a:p>
          <a:endParaRPr lang="en-US"/>
        </a:p>
      </dgm:t>
    </dgm:pt>
    <dgm:pt modelId="{47193C03-FD0E-864B-869C-2F5E8F5DF34A}">
      <dgm:prSet custT="1"/>
      <dgm:spPr/>
      <dgm:t>
        <a:bodyPr/>
        <a:lstStyle/>
        <a:p>
          <a:r>
            <a:rPr lang="en-US" sz="1400" b="1" dirty="0"/>
            <a:t>DC CARDIOVERSION</a:t>
          </a:r>
        </a:p>
        <a:p>
          <a:r>
            <a:rPr lang="en-US" sz="1400" b="1" dirty="0"/>
            <a:t>OVERDRIVE PACING </a:t>
          </a:r>
        </a:p>
      </dgm:t>
    </dgm:pt>
    <dgm:pt modelId="{6F542866-15D6-AD43-9949-3DB1A30E8B25}" type="parTrans" cxnId="{21A77943-F397-5D4E-ACA3-D6E04FD23099}">
      <dgm:prSet/>
      <dgm:spPr/>
      <dgm:t>
        <a:bodyPr/>
        <a:lstStyle/>
        <a:p>
          <a:endParaRPr lang="en-US"/>
        </a:p>
      </dgm:t>
    </dgm:pt>
    <dgm:pt modelId="{06E6B723-8E9C-B945-9D37-FA15F573484D}" type="sibTrans" cxnId="{21A77943-F397-5D4E-ACA3-D6E04FD23099}">
      <dgm:prSet/>
      <dgm:spPr/>
      <dgm:t>
        <a:bodyPr/>
        <a:lstStyle/>
        <a:p>
          <a:endParaRPr lang="en-US"/>
        </a:p>
      </dgm:t>
    </dgm:pt>
    <dgm:pt modelId="{260D1817-CB6B-C84B-8074-C006F12B2305}" type="pres">
      <dgm:prSet presAssocID="{F0B44592-924C-B545-AE5A-119D70EFB5BE}" presName="hierChild1" presStyleCnt="0">
        <dgm:presLayoutVars>
          <dgm:chPref val="1"/>
          <dgm:dir/>
          <dgm:animOne val="branch"/>
          <dgm:animLvl val="lvl"/>
          <dgm:resizeHandles/>
        </dgm:presLayoutVars>
      </dgm:prSet>
      <dgm:spPr/>
      <dgm:t>
        <a:bodyPr/>
        <a:lstStyle/>
        <a:p>
          <a:endParaRPr lang="en-US"/>
        </a:p>
      </dgm:t>
    </dgm:pt>
    <dgm:pt modelId="{0B2C1707-A2D5-7F48-9B53-0F2DF765D82B}" type="pres">
      <dgm:prSet presAssocID="{77348988-F548-DD46-A1DA-E4A5637AE3F7}" presName="hierRoot1" presStyleCnt="0"/>
      <dgm:spPr/>
      <dgm:t>
        <a:bodyPr/>
        <a:lstStyle/>
        <a:p>
          <a:endParaRPr lang="en-US"/>
        </a:p>
      </dgm:t>
    </dgm:pt>
    <dgm:pt modelId="{25C18307-C0F9-4B46-8460-B5004BCE4158}" type="pres">
      <dgm:prSet presAssocID="{77348988-F548-DD46-A1DA-E4A5637AE3F7}" presName="composite" presStyleCnt="0"/>
      <dgm:spPr/>
      <dgm:t>
        <a:bodyPr/>
        <a:lstStyle/>
        <a:p>
          <a:endParaRPr lang="en-US"/>
        </a:p>
      </dgm:t>
    </dgm:pt>
    <dgm:pt modelId="{00D2585C-9DF5-8C47-BACC-49FC5B8A42F0}" type="pres">
      <dgm:prSet presAssocID="{77348988-F548-DD46-A1DA-E4A5637AE3F7}" presName="background" presStyleLbl="node0" presStyleIdx="0" presStyleCnt="1"/>
      <dgm:spPr/>
      <dgm:t>
        <a:bodyPr/>
        <a:lstStyle/>
        <a:p>
          <a:endParaRPr lang="en-US"/>
        </a:p>
      </dgm:t>
    </dgm:pt>
    <dgm:pt modelId="{77BC3748-1084-B54A-B7B6-F687D8051E00}" type="pres">
      <dgm:prSet presAssocID="{77348988-F548-DD46-A1DA-E4A5637AE3F7}" presName="text" presStyleLbl="fgAcc0" presStyleIdx="0" presStyleCnt="1" custScaleX="322213" custScaleY="70033" custLinFactNeighborX="-4487" custLinFactNeighborY="-40057">
        <dgm:presLayoutVars>
          <dgm:chPref val="3"/>
        </dgm:presLayoutVars>
      </dgm:prSet>
      <dgm:spPr/>
      <dgm:t>
        <a:bodyPr/>
        <a:lstStyle/>
        <a:p>
          <a:endParaRPr lang="en-US"/>
        </a:p>
      </dgm:t>
    </dgm:pt>
    <dgm:pt modelId="{A8F2F11E-B872-F749-A4B9-CDB6E09A47F3}" type="pres">
      <dgm:prSet presAssocID="{77348988-F548-DD46-A1DA-E4A5637AE3F7}" presName="hierChild2" presStyleCnt="0"/>
      <dgm:spPr/>
      <dgm:t>
        <a:bodyPr/>
        <a:lstStyle/>
        <a:p>
          <a:endParaRPr lang="en-US"/>
        </a:p>
      </dgm:t>
    </dgm:pt>
    <dgm:pt modelId="{F753BC08-97D0-FC4E-92B3-011FF114B15D}" type="pres">
      <dgm:prSet presAssocID="{AC2B03D1-85BA-C443-A9E5-4CC9E5CA43DF}" presName="Name10" presStyleLbl="parChTrans1D2" presStyleIdx="0" presStyleCnt="3"/>
      <dgm:spPr/>
      <dgm:t>
        <a:bodyPr/>
        <a:lstStyle/>
        <a:p>
          <a:endParaRPr lang="en-US"/>
        </a:p>
      </dgm:t>
    </dgm:pt>
    <dgm:pt modelId="{421D906A-7F7B-4F4A-B2F2-4D2AEF94F759}" type="pres">
      <dgm:prSet presAssocID="{880B45B7-CFDB-3642-8044-B6109FCB8561}" presName="hierRoot2" presStyleCnt="0"/>
      <dgm:spPr/>
      <dgm:t>
        <a:bodyPr/>
        <a:lstStyle/>
        <a:p>
          <a:endParaRPr lang="en-US"/>
        </a:p>
      </dgm:t>
    </dgm:pt>
    <dgm:pt modelId="{75ACEBD9-731D-4149-93A8-1B911061994D}" type="pres">
      <dgm:prSet presAssocID="{880B45B7-CFDB-3642-8044-B6109FCB8561}" presName="composite2" presStyleCnt="0"/>
      <dgm:spPr/>
      <dgm:t>
        <a:bodyPr/>
        <a:lstStyle/>
        <a:p>
          <a:endParaRPr lang="en-US"/>
        </a:p>
      </dgm:t>
    </dgm:pt>
    <dgm:pt modelId="{E6C2DEF4-CF79-4E4D-B4FE-C41F4260DDA4}" type="pres">
      <dgm:prSet presAssocID="{880B45B7-CFDB-3642-8044-B6109FCB8561}" presName="background2" presStyleLbl="node2" presStyleIdx="0" presStyleCnt="3"/>
      <dgm:spPr/>
      <dgm:t>
        <a:bodyPr/>
        <a:lstStyle/>
        <a:p>
          <a:endParaRPr lang="en-US"/>
        </a:p>
      </dgm:t>
    </dgm:pt>
    <dgm:pt modelId="{8B481342-E402-AC40-912A-C2FBE1F999DF}" type="pres">
      <dgm:prSet presAssocID="{880B45B7-CFDB-3642-8044-B6109FCB8561}" presName="text2" presStyleLbl="fgAcc2" presStyleIdx="0" presStyleCnt="3" custScaleX="358405">
        <dgm:presLayoutVars>
          <dgm:chPref val="3"/>
        </dgm:presLayoutVars>
      </dgm:prSet>
      <dgm:spPr/>
      <dgm:t>
        <a:bodyPr/>
        <a:lstStyle/>
        <a:p>
          <a:endParaRPr lang="en-US"/>
        </a:p>
      </dgm:t>
    </dgm:pt>
    <dgm:pt modelId="{593BB794-29E1-8F4E-8523-59DABEAC3F72}" type="pres">
      <dgm:prSet presAssocID="{880B45B7-CFDB-3642-8044-B6109FCB8561}" presName="hierChild3" presStyleCnt="0"/>
      <dgm:spPr/>
      <dgm:t>
        <a:bodyPr/>
        <a:lstStyle/>
        <a:p>
          <a:endParaRPr lang="en-US"/>
        </a:p>
      </dgm:t>
    </dgm:pt>
    <dgm:pt modelId="{D9600520-0F58-AE4D-BFE5-30F1823DA430}" type="pres">
      <dgm:prSet presAssocID="{04681E5B-D8DA-8643-8A16-802B7D56FCC4}" presName="Name17" presStyleLbl="parChTrans1D3" presStyleIdx="0" presStyleCnt="3"/>
      <dgm:spPr/>
      <dgm:t>
        <a:bodyPr/>
        <a:lstStyle/>
        <a:p>
          <a:endParaRPr lang="en-US"/>
        </a:p>
      </dgm:t>
    </dgm:pt>
    <dgm:pt modelId="{4C2A14AC-8B34-5B47-8179-2B35752B7FF3}" type="pres">
      <dgm:prSet presAssocID="{D6822ED8-4FFE-9749-915D-31DD993D6F33}" presName="hierRoot3" presStyleCnt="0"/>
      <dgm:spPr/>
      <dgm:t>
        <a:bodyPr/>
        <a:lstStyle/>
        <a:p>
          <a:endParaRPr lang="en-US"/>
        </a:p>
      </dgm:t>
    </dgm:pt>
    <dgm:pt modelId="{6CD747FE-D879-1640-8EE8-20407E1B0909}" type="pres">
      <dgm:prSet presAssocID="{D6822ED8-4FFE-9749-915D-31DD993D6F33}" presName="composite3" presStyleCnt="0"/>
      <dgm:spPr/>
      <dgm:t>
        <a:bodyPr/>
        <a:lstStyle/>
        <a:p>
          <a:endParaRPr lang="en-US"/>
        </a:p>
      </dgm:t>
    </dgm:pt>
    <dgm:pt modelId="{B60AE2BC-71A9-8044-9727-776828E56E1C}" type="pres">
      <dgm:prSet presAssocID="{D6822ED8-4FFE-9749-915D-31DD993D6F33}" presName="background3" presStyleLbl="node3" presStyleIdx="0" presStyleCnt="3"/>
      <dgm:spPr/>
      <dgm:t>
        <a:bodyPr/>
        <a:lstStyle/>
        <a:p>
          <a:endParaRPr lang="en-US"/>
        </a:p>
      </dgm:t>
    </dgm:pt>
    <dgm:pt modelId="{927EF819-AC30-7048-8D2B-24FC7718BC7B}" type="pres">
      <dgm:prSet presAssocID="{D6822ED8-4FFE-9749-915D-31DD993D6F33}" presName="text3" presStyleLbl="fgAcc3" presStyleIdx="0" presStyleCnt="3" custLinFactNeighborX="20431" custLinFactNeighborY="-3576">
        <dgm:presLayoutVars>
          <dgm:chPref val="3"/>
        </dgm:presLayoutVars>
      </dgm:prSet>
      <dgm:spPr/>
      <dgm:t>
        <a:bodyPr/>
        <a:lstStyle/>
        <a:p>
          <a:endParaRPr lang="en-US"/>
        </a:p>
      </dgm:t>
    </dgm:pt>
    <dgm:pt modelId="{9C989ABC-50BD-394B-90C5-CB417F751CA6}" type="pres">
      <dgm:prSet presAssocID="{D6822ED8-4FFE-9749-915D-31DD993D6F33}" presName="hierChild4" presStyleCnt="0"/>
      <dgm:spPr/>
      <dgm:t>
        <a:bodyPr/>
        <a:lstStyle/>
        <a:p>
          <a:endParaRPr lang="en-US"/>
        </a:p>
      </dgm:t>
    </dgm:pt>
    <dgm:pt modelId="{4F5DA978-5858-104C-8D78-FD1EE06D41EC}" type="pres">
      <dgm:prSet presAssocID="{10647B0A-E4A5-E447-B5E9-CBBCCE6925E6}" presName="Name23" presStyleLbl="parChTrans1D4" presStyleIdx="0" presStyleCnt="7"/>
      <dgm:spPr/>
      <dgm:t>
        <a:bodyPr/>
        <a:lstStyle/>
        <a:p>
          <a:endParaRPr lang="en-US"/>
        </a:p>
      </dgm:t>
    </dgm:pt>
    <dgm:pt modelId="{0A1BE4B0-5384-7741-B2AC-CF702ED32789}" type="pres">
      <dgm:prSet presAssocID="{0FAD0FED-FB5D-7F4F-A281-A6744960E52D}" presName="hierRoot4" presStyleCnt="0"/>
      <dgm:spPr/>
      <dgm:t>
        <a:bodyPr/>
        <a:lstStyle/>
        <a:p>
          <a:endParaRPr lang="en-US"/>
        </a:p>
      </dgm:t>
    </dgm:pt>
    <dgm:pt modelId="{C8AA2B1E-6D13-8A46-A4F7-8946FD3C684D}" type="pres">
      <dgm:prSet presAssocID="{0FAD0FED-FB5D-7F4F-A281-A6744960E52D}" presName="composite4" presStyleCnt="0"/>
      <dgm:spPr/>
      <dgm:t>
        <a:bodyPr/>
        <a:lstStyle/>
        <a:p>
          <a:endParaRPr lang="en-US"/>
        </a:p>
      </dgm:t>
    </dgm:pt>
    <dgm:pt modelId="{7CC81061-85A4-E74E-8797-A22CCDEC1A08}" type="pres">
      <dgm:prSet presAssocID="{0FAD0FED-FB5D-7F4F-A281-A6744960E52D}" presName="background4" presStyleLbl="node4" presStyleIdx="0" presStyleCnt="7"/>
      <dgm:spPr/>
      <dgm:t>
        <a:bodyPr/>
        <a:lstStyle/>
        <a:p>
          <a:endParaRPr lang="en-US"/>
        </a:p>
      </dgm:t>
    </dgm:pt>
    <dgm:pt modelId="{D787EC23-E9EF-794A-9FA2-96800DB9FF69}" type="pres">
      <dgm:prSet presAssocID="{0FAD0FED-FB5D-7F4F-A281-A6744960E52D}" presName="text4" presStyleLbl="fgAcc4" presStyleIdx="0" presStyleCnt="7">
        <dgm:presLayoutVars>
          <dgm:chPref val="3"/>
        </dgm:presLayoutVars>
      </dgm:prSet>
      <dgm:spPr/>
      <dgm:t>
        <a:bodyPr/>
        <a:lstStyle/>
        <a:p>
          <a:endParaRPr lang="en-US"/>
        </a:p>
      </dgm:t>
    </dgm:pt>
    <dgm:pt modelId="{75CEED08-3BD7-2142-BB80-27C6A3108850}" type="pres">
      <dgm:prSet presAssocID="{0FAD0FED-FB5D-7F4F-A281-A6744960E52D}" presName="hierChild5" presStyleCnt="0"/>
      <dgm:spPr/>
      <dgm:t>
        <a:bodyPr/>
        <a:lstStyle/>
        <a:p>
          <a:endParaRPr lang="en-US"/>
        </a:p>
      </dgm:t>
    </dgm:pt>
    <dgm:pt modelId="{72FA4FA9-5520-764E-A4D9-3FB560C466F3}" type="pres">
      <dgm:prSet presAssocID="{27AE62AA-C521-2D40-B3FE-3D6D8AD2ECAF}" presName="Name23" presStyleLbl="parChTrans1D4" presStyleIdx="1" presStyleCnt="7"/>
      <dgm:spPr/>
      <dgm:t>
        <a:bodyPr/>
        <a:lstStyle/>
        <a:p>
          <a:endParaRPr lang="en-US"/>
        </a:p>
      </dgm:t>
    </dgm:pt>
    <dgm:pt modelId="{3D662708-BB81-1242-B2C5-46CC7466823E}" type="pres">
      <dgm:prSet presAssocID="{F887A465-3C81-C54C-BF57-FF9BFA2D9E89}" presName="hierRoot4" presStyleCnt="0"/>
      <dgm:spPr/>
      <dgm:t>
        <a:bodyPr/>
        <a:lstStyle/>
        <a:p>
          <a:endParaRPr lang="en-US"/>
        </a:p>
      </dgm:t>
    </dgm:pt>
    <dgm:pt modelId="{D110AB8D-CB8D-7641-A96F-DB2110368686}" type="pres">
      <dgm:prSet presAssocID="{F887A465-3C81-C54C-BF57-FF9BFA2D9E89}" presName="composite4" presStyleCnt="0"/>
      <dgm:spPr/>
      <dgm:t>
        <a:bodyPr/>
        <a:lstStyle/>
        <a:p>
          <a:endParaRPr lang="en-US"/>
        </a:p>
      </dgm:t>
    </dgm:pt>
    <dgm:pt modelId="{B35D71E0-88D3-5E45-B22E-6FC073229F23}" type="pres">
      <dgm:prSet presAssocID="{F887A465-3C81-C54C-BF57-FF9BFA2D9E89}" presName="background4" presStyleLbl="node4" presStyleIdx="1" presStyleCnt="7"/>
      <dgm:spPr/>
      <dgm:t>
        <a:bodyPr/>
        <a:lstStyle/>
        <a:p>
          <a:endParaRPr lang="en-US"/>
        </a:p>
      </dgm:t>
    </dgm:pt>
    <dgm:pt modelId="{7475845B-35C7-CC4F-918C-5886201D9996}" type="pres">
      <dgm:prSet presAssocID="{F887A465-3C81-C54C-BF57-FF9BFA2D9E89}" presName="text4" presStyleLbl="fgAcc4" presStyleIdx="1" presStyleCnt="7" custScaleX="156269" custScaleY="210165" custLinFactNeighborX="-2049" custLinFactNeighborY="14734">
        <dgm:presLayoutVars>
          <dgm:chPref val="3"/>
        </dgm:presLayoutVars>
      </dgm:prSet>
      <dgm:spPr/>
      <dgm:t>
        <a:bodyPr/>
        <a:lstStyle/>
        <a:p>
          <a:endParaRPr lang="en-US"/>
        </a:p>
      </dgm:t>
    </dgm:pt>
    <dgm:pt modelId="{065CA5ED-DADD-F349-AC7D-6C140A13F492}" type="pres">
      <dgm:prSet presAssocID="{F887A465-3C81-C54C-BF57-FF9BFA2D9E89}" presName="hierChild5" presStyleCnt="0"/>
      <dgm:spPr/>
      <dgm:t>
        <a:bodyPr/>
        <a:lstStyle/>
        <a:p>
          <a:endParaRPr lang="en-US"/>
        </a:p>
      </dgm:t>
    </dgm:pt>
    <dgm:pt modelId="{7BFF1260-F2B0-744A-8231-22A08E57394A}" type="pres">
      <dgm:prSet presAssocID="{C6BAB37F-9392-864F-9409-5414D6DB5EDC}" presName="Name23" presStyleLbl="parChTrans1D4" presStyleIdx="2" presStyleCnt="7"/>
      <dgm:spPr/>
      <dgm:t>
        <a:bodyPr/>
        <a:lstStyle/>
        <a:p>
          <a:endParaRPr lang="en-US"/>
        </a:p>
      </dgm:t>
    </dgm:pt>
    <dgm:pt modelId="{FEA1295E-E7B8-8647-A200-886270DA564B}" type="pres">
      <dgm:prSet presAssocID="{939EBAF4-FA72-2945-84F4-9AA0653210E0}" presName="hierRoot4" presStyleCnt="0"/>
      <dgm:spPr/>
      <dgm:t>
        <a:bodyPr/>
        <a:lstStyle/>
        <a:p>
          <a:endParaRPr lang="en-US"/>
        </a:p>
      </dgm:t>
    </dgm:pt>
    <dgm:pt modelId="{4FC3AA03-7CF9-2F4B-8285-2D473B017322}" type="pres">
      <dgm:prSet presAssocID="{939EBAF4-FA72-2945-84F4-9AA0653210E0}" presName="composite4" presStyleCnt="0"/>
      <dgm:spPr/>
      <dgm:t>
        <a:bodyPr/>
        <a:lstStyle/>
        <a:p>
          <a:endParaRPr lang="en-US"/>
        </a:p>
      </dgm:t>
    </dgm:pt>
    <dgm:pt modelId="{0EE471E3-9737-C44A-8984-542204AC6F63}" type="pres">
      <dgm:prSet presAssocID="{939EBAF4-FA72-2945-84F4-9AA0653210E0}" presName="background4" presStyleLbl="node4" presStyleIdx="2" presStyleCnt="7"/>
      <dgm:spPr/>
      <dgm:t>
        <a:bodyPr/>
        <a:lstStyle/>
        <a:p>
          <a:endParaRPr lang="en-US"/>
        </a:p>
      </dgm:t>
    </dgm:pt>
    <dgm:pt modelId="{E2E0A830-D2D9-A64C-804C-ACCDA2067BDD}" type="pres">
      <dgm:prSet presAssocID="{939EBAF4-FA72-2945-84F4-9AA0653210E0}" presName="text4" presStyleLbl="fgAcc4" presStyleIdx="2" presStyleCnt="7" custScaleX="148044" custLinFactNeighborX="-1135">
        <dgm:presLayoutVars>
          <dgm:chPref val="3"/>
        </dgm:presLayoutVars>
      </dgm:prSet>
      <dgm:spPr/>
      <dgm:t>
        <a:bodyPr/>
        <a:lstStyle/>
        <a:p>
          <a:endParaRPr lang="en-US"/>
        </a:p>
      </dgm:t>
    </dgm:pt>
    <dgm:pt modelId="{E22C2CD9-F471-C942-B6FB-7C17409CB9AA}" type="pres">
      <dgm:prSet presAssocID="{939EBAF4-FA72-2945-84F4-9AA0653210E0}" presName="hierChild5" presStyleCnt="0"/>
      <dgm:spPr/>
      <dgm:t>
        <a:bodyPr/>
        <a:lstStyle/>
        <a:p>
          <a:endParaRPr lang="en-US"/>
        </a:p>
      </dgm:t>
    </dgm:pt>
    <dgm:pt modelId="{BBD5DBD0-DF58-E745-BDA8-30280533CFB4}" type="pres">
      <dgm:prSet presAssocID="{0640757F-62F0-F54B-ADFE-762F0C7B5C0A}" presName="Name23" presStyleLbl="parChTrans1D4" presStyleIdx="3" presStyleCnt="7"/>
      <dgm:spPr/>
      <dgm:t>
        <a:bodyPr/>
        <a:lstStyle/>
        <a:p>
          <a:endParaRPr lang="en-US"/>
        </a:p>
      </dgm:t>
    </dgm:pt>
    <dgm:pt modelId="{5E7439B8-AA1D-1444-9AFC-54E5FC585B98}" type="pres">
      <dgm:prSet presAssocID="{E04D5425-6E6A-924E-8F2B-F3F8EF8E869D}" presName="hierRoot4" presStyleCnt="0"/>
      <dgm:spPr/>
      <dgm:t>
        <a:bodyPr/>
        <a:lstStyle/>
        <a:p>
          <a:endParaRPr lang="en-US"/>
        </a:p>
      </dgm:t>
    </dgm:pt>
    <dgm:pt modelId="{4518AD61-CADC-D846-AC59-BD6F2DB29273}" type="pres">
      <dgm:prSet presAssocID="{E04D5425-6E6A-924E-8F2B-F3F8EF8E869D}" presName="composite4" presStyleCnt="0"/>
      <dgm:spPr/>
      <dgm:t>
        <a:bodyPr/>
        <a:lstStyle/>
        <a:p>
          <a:endParaRPr lang="en-US"/>
        </a:p>
      </dgm:t>
    </dgm:pt>
    <dgm:pt modelId="{E81BE0B4-5822-894D-8D01-A09332159A8F}" type="pres">
      <dgm:prSet presAssocID="{E04D5425-6E6A-924E-8F2B-F3F8EF8E869D}" presName="background4" presStyleLbl="node4" presStyleIdx="3" presStyleCnt="7"/>
      <dgm:spPr/>
      <dgm:t>
        <a:bodyPr/>
        <a:lstStyle/>
        <a:p>
          <a:endParaRPr lang="en-US"/>
        </a:p>
      </dgm:t>
    </dgm:pt>
    <dgm:pt modelId="{DA0E0124-B304-2D43-BFB5-6D9125F1A460}" type="pres">
      <dgm:prSet presAssocID="{E04D5425-6E6A-924E-8F2B-F3F8EF8E869D}" presName="text4" presStyleLbl="fgAcc4" presStyleIdx="3" presStyleCnt="7" custScaleX="214397" custScaleY="223272" custLinFactNeighborY="7581">
        <dgm:presLayoutVars>
          <dgm:chPref val="3"/>
        </dgm:presLayoutVars>
      </dgm:prSet>
      <dgm:spPr/>
      <dgm:t>
        <a:bodyPr/>
        <a:lstStyle/>
        <a:p>
          <a:endParaRPr lang="en-US"/>
        </a:p>
      </dgm:t>
    </dgm:pt>
    <dgm:pt modelId="{DEA47C83-D51C-0248-A6E7-5EA43E7DA297}" type="pres">
      <dgm:prSet presAssocID="{E04D5425-6E6A-924E-8F2B-F3F8EF8E869D}" presName="hierChild5" presStyleCnt="0"/>
      <dgm:spPr/>
      <dgm:t>
        <a:bodyPr/>
        <a:lstStyle/>
        <a:p>
          <a:endParaRPr lang="en-US"/>
        </a:p>
      </dgm:t>
    </dgm:pt>
    <dgm:pt modelId="{00042819-1739-A648-84B4-8E60CA2CE1E3}" type="pres">
      <dgm:prSet presAssocID="{6F542866-15D6-AD43-9949-3DB1A30E8B25}" presName="Name23" presStyleLbl="parChTrans1D4" presStyleIdx="4" presStyleCnt="7"/>
      <dgm:spPr/>
      <dgm:t>
        <a:bodyPr/>
        <a:lstStyle/>
        <a:p>
          <a:endParaRPr lang="en-US"/>
        </a:p>
      </dgm:t>
    </dgm:pt>
    <dgm:pt modelId="{E4277BDE-E2A0-ED4C-A6D0-F87E2F668A73}" type="pres">
      <dgm:prSet presAssocID="{47193C03-FD0E-864B-869C-2F5E8F5DF34A}" presName="hierRoot4" presStyleCnt="0"/>
      <dgm:spPr/>
      <dgm:t>
        <a:bodyPr/>
        <a:lstStyle/>
        <a:p>
          <a:endParaRPr lang="en-US"/>
        </a:p>
      </dgm:t>
    </dgm:pt>
    <dgm:pt modelId="{AE8C6D26-CCB1-A143-9145-0E07B55C64D4}" type="pres">
      <dgm:prSet presAssocID="{47193C03-FD0E-864B-869C-2F5E8F5DF34A}" presName="composite4" presStyleCnt="0"/>
      <dgm:spPr/>
      <dgm:t>
        <a:bodyPr/>
        <a:lstStyle/>
        <a:p>
          <a:endParaRPr lang="en-US"/>
        </a:p>
      </dgm:t>
    </dgm:pt>
    <dgm:pt modelId="{B15F9353-5488-EC48-BAB3-EE3640E53769}" type="pres">
      <dgm:prSet presAssocID="{47193C03-FD0E-864B-869C-2F5E8F5DF34A}" presName="background4" presStyleLbl="node4" presStyleIdx="4" presStyleCnt="7"/>
      <dgm:spPr/>
      <dgm:t>
        <a:bodyPr/>
        <a:lstStyle/>
        <a:p>
          <a:endParaRPr lang="en-US"/>
        </a:p>
      </dgm:t>
    </dgm:pt>
    <dgm:pt modelId="{E0ED92B2-B372-CC49-9501-99801F7B7933}" type="pres">
      <dgm:prSet presAssocID="{47193C03-FD0E-864B-869C-2F5E8F5DF34A}" presName="text4" presStyleLbl="fgAcc4" presStyleIdx="4" presStyleCnt="7" custScaleX="201630">
        <dgm:presLayoutVars>
          <dgm:chPref val="3"/>
        </dgm:presLayoutVars>
      </dgm:prSet>
      <dgm:spPr/>
      <dgm:t>
        <a:bodyPr/>
        <a:lstStyle/>
        <a:p>
          <a:endParaRPr lang="en-US"/>
        </a:p>
      </dgm:t>
    </dgm:pt>
    <dgm:pt modelId="{F973D493-7ABC-6848-A518-28F0B7ABE0DF}" type="pres">
      <dgm:prSet presAssocID="{47193C03-FD0E-864B-869C-2F5E8F5DF34A}" presName="hierChild5" presStyleCnt="0"/>
      <dgm:spPr/>
      <dgm:t>
        <a:bodyPr/>
        <a:lstStyle/>
        <a:p>
          <a:endParaRPr lang="en-US"/>
        </a:p>
      </dgm:t>
    </dgm:pt>
    <dgm:pt modelId="{2BA6C809-271F-7143-B0B3-42765328DAC0}" type="pres">
      <dgm:prSet presAssocID="{59B58981-325C-8C4B-B442-F6A76050B82E}" presName="Name17" presStyleLbl="parChTrans1D3" presStyleIdx="1" presStyleCnt="3"/>
      <dgm:spPr/>
      <dgm:t>
        <a:bodyPr/>
        <a:lstStyle/>
        <a:p>
          <a:endParaRPr lang="en-US"/>
        </a:p>
      </dgm:t>
    </dgm:pt>
    <dgm:pt modelId="{EF1254C7-D4D7-6049-BB4D-CD7EB7D70F68}" type="pres">
      <dgm:prSet presAssocID="{259B90D2-17A3-8441-9676-D7EC11A10DAA}" presName="hierRoot3" presStyleCnt="0"/>
      <dgm:spPr/>
      <dgm:t>
        <a:bodyPr/>
        <a:lstStyle/>
        <a:p>
          <a:endParaRPr lang="en-US"/>
        </a:p>
      </dgm:t>
    </dgm:pt>
    <dgm:pt modelId="{884F58F2-AD19-C948-AD40-7B1E3CC098C5}" type="pres">
      <dgm:prSet presAssocID="{259B90D2-17A3-8441-9676-D7EC11A10DAA}" presName="composite3" presStyleCnt="0"/>
      <dgm:spPr/>
      <dgm:t>
        <a:bodyPr/>
        <a:lstStyle/>
        <a:p>
          <a:endParaRPr lang="en-US"/>
        </a:p>
      </dgm:t>
    </dgm:pt>
    <dgm:pt modelId="{9B27AA0E-001D-E94A-A531-FFA7626BB262}" type="pres">
      <dgm:prSet presAssocID="{259B90D2-17A3-8441-9676-D7EC11A10DAA}" presName="background3" presStyleLbl="node3" presStyleIdx="1" presStyleCnt="3"/>
      <dgm:spPr/>
      <dgm:t>
        <a:bodyPr/>
        <a:lstStyle/>
        <a:p>
          <a:endParaRPr lang="en-US"/>
        </a:p>
      </dgm:t>
    </dgm:pt>
    <dgm:pt modelId="{EC56120D-7736-9844-B47E-CDCB361AF04F}" type="pres">
      <dgm:prSet presAssocID="{259B90D2-17A3-8441-9676-D7EC11A10DAA}" presName="text3" presStyleLbl="fgAcc3" presStyleIdx="1" presStyleCnt="3" custScaleX="319977" custLinFactNeighborX="-42119" custLinFactNeighborY="-6633">
        <dgm:presLayoutVars>
          <dgm:chPref val="3"/>
        </dgm:presLayoutVars>
      </dgm:prSet>
      <dgm:spPr/>
      <dgm:t>
        <a:bodyPr/>
        <a:lstStyle/>
        <a:p>
          <a:endParaRPr lang="en-US"/>
        </a:p>
      </dgm:t>
    </dgm:pt>
    <dgm:pt modelId="{F43254CC-47FA-0B48-92C9-183F9A809660}" type="pres">
      <dgm:prSet presAssocID="{259B90D2-17A3-8441-9676-D7EC11A10DAA}" presName="hierChild4" presStyleCnt="0"/>
      <dgm:spPr/>
      <dgm:t>
        <a:bodyPr/>
        <a:lstStyle/>
        <a:p>
          <a:endParaRPr lang="en-US"/>
        </a:p>
      </dgm:t>
    </dgm:pt>
    <dgm:pt modelId="{CC0356F7-1298-2B4A-81B0-2A3B343F88C8}" type="pres">
      <dgm:prSet presAssocID="{326ECE30-B5FB-5344-AA32-6455205667F3}" presName="Name23" presStyleLbl="parChTrans1D4" presStyleIdx="5" presStyleCnt="7"/>
      <dgm:spPr/>
      <dgm:t>
        <a:bodyPr/>
        <a:lstStyle/>
        <a:p>
          <a:endParaRPr lang="en-US"/>
        </a:p>
      </dgm:t>
    </dgm:pt>
    <dgm:pt modelId="{D715699D-A459-CE45-9258-F3D9784BD13F}" type="pres">
      <dgm:prSet presAssocID="{89AD26AA-D319-BE4D-9F78-64735B5CEB44}" presName="hierRoot4" presStyleCnt="0"/>
      <dgm:spPr/>
      <dgm:t>
        <a:bodyPr/>
        <a:lstStyle/>
        <a:p>
          <a:endParaRPr lang="en-US"/>
        </a:p>
      </dgm:t>
    </dgm:pt>
    <dgm:pt modelId="{4879D11A-BDBE-E04E-930E-E4EB18B21770}" type="pres">
      <dgm:prSet presAssocID="{89AD26AA-D319-BE4D-9F78-64735B5CEB44}" presName="composite4" presStyleCnt="0"/>
      <dgm:spPr/>
      <dgm:t>
        <a:bodyPr/>
        <a:lstStyle/>
        <a:p>
          <a:endParaRPr lang="en-US"/>
        </a:p>
      </dgm:t>
    </dgm:pt>
    <dgm:pt modelId="{DDA7894E-7900-7F47-AE51-A2F62CF56558}" type="pres">
      <dgm:prSet presAssocID="{89AD26AA-D319-BE4D-9F78-64735B5CEB44}" presName="background4" presStyleLbl="node4" presStyleIdx="5" presStyleCnt="7"/>
      <dgm:spPr/>
      <dgm:t>
        <a:bodyPr/>
        <a:lstStyle/>
        <a:p>
          <a:endParaRPr lang="en-US"/>
        </a:p>
      </dgm:t>
    </dgm:pt>
    <dgm:pt modelId="{B5EEAA88-D95E-9B42-BB45-608ACEAE77F9}" type="pres">
      <dgm:prSet presAssocID="{89AD26AA-D319-BE4D-9F78-64735B5CEB44}" presName="text4" presStyleLbl="fgAcc4" presStyleIdx="5" presStyleCnt="7" custScaleX="306583" custScaleY="178335">
        <dgm:presLayoutVars>
          <dgm:chPref val="3"/>
        </dgm:presLayoutVars>
      </dgm:prSet>
      <dgm:spPr/>
      <dgm:t>
        <a:bodyPr/>
        <a:lstStyle/>
        <a:p>
          <a:endParaRPr lang="en-US"/>
        </a:p>
      </dgm:t>
    </dgm:pt>
    <dgm:pt modelId="{C467C9A2-5CD6-C545-8060-DAB52D605AF6}" type="pres">
      <dgm:prSet presAssocID="{89AD26AA-D319-BE4D-9F78-64735B5CEB44}" presName="hierChild5" presStyleCnt="0"/>
      <dgm:spPr/>
      <dgm:t>
        <a:bodyPr/>
        <a:lstStyle/>
        <a:p>
          <a:endParaRPr lang="en-US"/>
        </a:p>
      </dgm:t>
    </dgm:pt>
    <dgm:pt modelId="{08D21368-8476-7045-8CA4-1B1E73F688EB}" type="pres">
      <dgm:prSet presAssocID="{0832F88A-1055-CB45-BE04-0855FB86A285}" presName="Name23" presStyleLbl="parChTrans1D4" presStyleIdx="6" presStyleCnt="7"/>
      <dgm:spPr/>
      <dgm:t>
        <a:bodyPr/>
        <a:lstStyle/>
        <a:p>
          <a:endParaRPr lang="en-US"/>
        </a:p>
      </dgm:t>
    </dgm:pt>
    <dgm:pt modelId="{9850C93D-F17A-AB46-914D-15A4C399BE66}" type="pres">
      <dgm:prSet presAssocID="{CC5CA4FB-250A-0F46-808A-60FD679C8101}" presName="hierRoot4" presStyleCnt="0"/>
      <dgm:spPr/>
      <dgm:t>
        <a:bodyPr/>
        <a:lstStyle/>
        <a:p>
          <a:endParaRPr lang="en-US"/>
        </a:p>
      </dgm:t>
    </dgm:pt>
    <dgm:pt modelId="{0550C7A8-FFF0-B044-A02B-F7425F740374}" type="pres">
      <dgm:prSet presAssocID="{CC5CA4FB-250A-0F46-808A-60FD679C8101}" presName="composite4" presStyleCnt="0"/>
      <dgm:spPr/>
      <dgm:t>
        <a:bodyPr/>
        <a:lstStyle/>
        <a:p>
          <a:endParaRPr lang="en-US"/>
        </a:p>
      </dgm:t>
    </dgm:pt>
    <dgm:pt modelId="{33F08B34-D68B-DA44-A94F-0869CB52E75A}" type="pres">
      <dgm:prSet presAssocID="{CC5CA4FB-250A-0F46-808A-60FD679C8101}" presName="background4" presStyleLbl="node4" presStyleIdx="6" presStyleCnt="7"/>
      <dgm:spPr/>
      <dgm:t>
        <a:bodyPr/>
        <a:lstStyle/>
        <a:p>
          <a:endParaRPr lang="en-US"/>
        </a:p>
      </dgm:t>
    </dgm:pt>
    <dgm:pt modelId="{E0CA1712-6555-C849-ACD9-B7118CC64B6E}" type="pres">
      <dgm:prSet presAssocID="{CC5CA4FB-250A-0F46-808A-60FD679C8101}" presName="text4" presStyleLbl="fgAcc4" presStyleIdx="6" presStyleCnt="7" custScaleX="285467" custLinFactNeighborX="-2270" custLinFactNeighborY="10725">
        <dgm:presLayoutVars>
          <dgm:chPref val="3"/>
        </dgm:presLayoutVars>
      </dgm:prSet>
      <dgm:spPr/>
      <dgm:t>
        <a:bodyPr/>
        <a:lstStyle/>
        <a:p>
          <a:endParaRPr lang="en-US"/>
        </a:p>
      </dgm:t>
    </dgm:pt>
    <dgm:pt modelId="{E7A97562-BB46-854E-9672-06A3A9FFFEE2}" type="pres">
      <dgm:prSet presAssocID="{CC5CA4FB-250A-0F46-808A-60FD679C8101}" presName="hierChild5" presStyleCnt="0"/>
      <dgm:spPr/>
      <dgm:t>
        <a:bodyPr/>
        <a:lstStyle/>
        <a:p>
          <a:endParaRPr lang="en-US"/>
        </a:p>
      </dgm:t>
    </dgm:pt>
    <dgm:pt modelId="{1B431392-FB75-7B46-BFFA-CDEE6F45BD9B}" type="pres">
      <dgm:prSet presAssocID="{B28928D8-8819-C740-8A16-52B8B1BB839C}" presName="Name10" presStyleLbl="parChTrans1D2" presStyleIdx="1" presStyleCnt="3"/>
      <dgm:spPr/>
      <dgm:t>
        <a:bodyPr/>
        <a:lstStyle/>
        <a:p>
          <a:endParaRPr lang="en-US"/>
        </a:p>
      </dgm:t>
    </dgm:pt>
    <dgm:pt modelId="{01282EE3-1F16-2841-B258-88C381B1B64A}" type="pres">
      <dgm:prSet presAssocID="{C98243D6-82AB-8949-B416-10BFDEDBE68F}" presName="hierRoot2" presStyleCnt="0"/>
      <dgm:spPr/>
      <dgm:t>
        <a:bodyPr/>
        <a:lstStyle/>
        <a:p>
          <a:endParaRPr lang="en-US"/>
        </a:p>
      </dgm:t>
    </dgm:pt>
    <dgm:pt modelId="{7F6137E3-2281-4845-8B01-B7FD64562D9F}" type="pres">
      <dgm:prSet presAssocID="{C98243D6-82AB-8949-B416-10BFDEDBE68F}" presName="composite2" presStyleCnt="0"/>
      <dgm:spPr/>
      <dgm:t>
        <a:bodyPr/>
        <a:lstStyle/>
        <a:p>
          <a:endParaRPr lang="en-US"/>
        </a:p>
      </dgm:t>
    </dgm:pt>
    <dgm:pt modelId="{F77F1CC6-29CA-F543-9D2A-229C516DFBDA}" type="pres">
      <dgm:prSet presAssocID="{C98243D6-82AB-8949-B416-10BFDEDBE68F}" presName="background2" presStyleLbl="node2" presStyleIdx="1" presStyleCnt="3"/>
      <dgm:spPr/>
      <dgm:t>
        <a:bodyPr/>
        <a:lstStyle/>
        <a:p>
          <a:endParaRPr lang="en-US"/>
        </a:p>
      </dgm:t>
    </dgm:pt>
    <dgm:pt modelId="{1DA43DF3-5178-5649-AB49-A0C3D3DC6B17}" type="pres">
      <dgm:prSet presAssocID="{C98243D6-82AB-8949-B416-10BFDEDBE68F}" presName="text2" presStyleLbl="fgAcc2" presStyleIdx="1" presStyleCnt="3" custScaleX="351546" custLinFactX="100000" custLinFactNeighborX="119204" custLinFactNeighborY="9823">
        <dgm:presLayoutVars>
          <dgm:chPref val="3"/>
        </dgm:presLayoutVars>
      </dgm:prSet>
      <dgm:spPr/>
      <dgm:t>
        <a:bodyPr/>
        <a:lstStyle/>
        <a:p>
          <a:endParaRPr lang="en-US"/>
        </a:p>
      </dgm:t>
    </dgm:pt>
    <dgm:pt modelId="{5A611E89-807A-5D49-8538-A3D1EA351EFC}" type="pres">
      <dgm:prSet presAssocID="{C98243D6-82AB-8949-B416-10BFDEDBE68F}" presName="hierChild3" presStyleCnt="0"/>
      <dgm:spPr/>
      <dgm:t>
        <a:bodyPr/>
        <a:lstStyle/>
        <a:p>
          <a:endParaRPr lang="en-US"/>
        </a:p>
      </dgm:t>
    </dgm:pt>
    <dgm:pt modelId="{9367999E-7617-E04F-B036-5579B5BDE6C9}" type="pres">
      <dgm:prSet presAssocID="{8D820AB5-879A-0842-A690-4811CE42908B}" presName="Name17" presStyleLbl="parChTrans1D3" presStyleIdx="2" presStyleCnt="3"/>
      <dgm:spPr/>
      <dgm:t>
        <a:bodyPr/>
        <a:lstStyle/>
        <a:p>
          <a:endParaRPr lang="en-US"/>
        </a:p>
      </dgm:t>
    </dgm:pt>
    <dgm:pt modelId="{C8F68025-2BE0-934F-80F7-65A36AF04ADD}" type="pres">
      <dgm:prSet presAssocID="{F37384EA-8FD8-0D4F-BB34-7FD2672BF797}" presName="hierRoot3" presStyleCnt="0"/>
      <dgm:spPr/>
      <dgm:t>
        <a:bodyPr/>
        <a:lstStyle/>
        <a:p>
          <a:endParaRPr lang="en-US"/>
        </a:p>
      </dgm:t>
    </dgm:pt>
    <dgm:pt modelId="{187F9828-7195-B54C-B7AB-8C8D585E33A3}" type="pres">
      <dgm:prSet presAssocID="{F37384EA-8FD8-0D4F-BB34-7FD2672BF797}" presName="composite3" presStyleCnt="0"/>
      <dgm:spPr/>
      <dgm:t>
        <a:bodyPr/>
        <a:lstStyle/>
        <a:p>
          <a:endParaRPr lang="en-US"/>
        </a:p>
      </dgm:t>
    </dgm:pt>
    <dgm:pt modelId="{75F1C761-120C-424B-A882-922D0449BB64}" type="pres">
      <dgm:prSet presAssocID="{F37384EA-8FD8-0D4F-BB34-7FD2672BF797}" presName="background3" presStyleLbl="node3" presStyleIdx="2" presStyleCnt="3"/>
      <dgm:spPr/>
      <dgm:t>
        <a:bodyPr/>
        <a:lstStyle/>
        <a:p>
          <a:endParaRPr lang="en-US"/>
        </a:p>
      </dgm:t>
    </dgm:pt>
    <dgm:pt modelId="{840F1B6C-A0C1-F047-B8F0-759AE3081B99}" type="pres">
      <dgm:prSet presAssocID="{F37384EA-8FD8-0D4F-BB34-7FD2672BF797}" presName="text3" presStyleLbl="fgAcc3" presStyleIdx="2" presStyleCnt="3" custScaleX="285491" custLinFactX="100000" custLinFactNeighborX="126333" custLinFactNeighborY="1403">
        <dgm:presLayoutVars>
          <dgm:chPref val="3"/>
        </dgm:presLayoutVars>
      </dgm:prSet>
      <dgm:spPr/>
      <dgm:t>
        <a:bodyPr/>
        <a:lstStyle/>
        <a:p>
          <a:endParaRPr lang="en-US"/>
        </a:p>
      </dgm:t>
    </dgm:pt>
    <dgm:pt modelId="{6F59272C-5AB5-6E49-B41B-0ED58F83D230}" type="pres">
      <dgm:prSet presAssocID="{F37384EA-8FD8-0D4F-BB34-7FD2672BF797}" presName="hierChild4" presStyleCnt="0"/>
      <dgm:spPr/>
      <dgm:t>
        <a:bodyPr/>
        <a:lstStyle/>
        <a:p>
          <a:endParaRPr lang="en-US"/>
        </a:p>
      </dgm:t>
    </dgm:pt>
    <dgm:pt modelId="{A9FCB8B5-5F7E-A24D-A5E0-31204043934A}" type="pres">
      <dgm:prSet presAssocID="{73685A66-C535-F745-9D6A-4F0CFCADB141}" presName="Name10" presStyleLbl="parChTrans1D2" presStyleIdx="2" presStyleCnt="3"/>
      <dgm:spPr/>
      <dgm:t>
        <a:bodyPr/>
        <a:lstStyle/>
        <a:p>
          <a:endParaRPr lang="en-US"/>
        </a:p>
      </dgm:t>
    </dgm:pt>
    <dgm:pt modelId="{7F8E0156-8153-F843-AE1C-BBD60E96E264}" type="pres">
      <dgm:prSet presAssocID="{87EC98FC-5548-0243-97F1-BE4B11BC23D5}" presName="hierRoot2" presStyleCnt="0"/>
      <dgm:spPr/>
      <dgm:t>
        <a:bodyPr/>
        <a:lstStyle/>
        <a:p>
          <a:endParaRPr lang="en-US"/>
        </a:p>
      </dgm:t>
    </dgm:pt>
    <dgm:pt modelId="{CA475429-1052-8447-83FF-E008BBE3EA66}" type="pres">
      <dgm:prSet presAssocID="{87EC98FC-5548-0243-97F1-BE4B11BC23D5}" presName="composite2" presStyleCnt="0"/>
      <dgm:spPr/>
      <dgm:t>
        <a:bodyPr/>
        <a:lstStyle/>
        <a:p>
          <a:endParaRPr lang="en-US"/>
        </a:p>
      </dgm:t>
    </dgm:pt>
    <dgm:pt modelId="{0B3B8B14-0734-4A4C-905B-4A2DB2E84EC8}" type="pres">
      <dgm:prSet presAssocID="{87EC98FC-5548-0243-97F1-BE4B11BC23D5}" presName="background2" presStyleLbl="node2" presStyleIdx="2" presStyleCnt="3"/>
      <dgm:spPr/>
      <dgm:t>
        <a:bodyPr/>
        <a:lstStyle/>
        <a:p>
          <a:endParaRPr lang="en-US"/>
        </a:p>
      </dgm:t>
    </dgm:pt>
    <dgm:pt modelId="{55044919-FA0D-914A-B79B-D1898E0B401C}" type="pres">
      <dgm:prSet presAssocID="{87EC98FC-5548-0243-97F1-BE4B11BC23D5}" presName="text2" presStyleLbl="fgAcc2" presStyleIdx="2" presStyleCnt="3" custScaleX="158926" custLinFactX="-200000" custLinFactNeighborX="-203285" custLinFactNeighborY="2038">
        <dgm:presLayoutVars>
          <dgm:chPref val="3"/>
        </dgm:presLayoutVars>
      </dgm:prSet>
      <dgm:spPr/>
      <dgm:t>
        <a:bodyPr/>
        <a:lstStyle/>
        <a:p>
          <a:endParaRPr lang="en-US"/>
        </a:p>
      </dgm:t>
    </dgm:pt>
    <dgm:pt modelId="{31A722EA-7ABC-754E-A637-89313D168CDC}" type="pres">
      <dgm:prSet presAssocID="{87EC98FC-5548-0243-97F1-BE4B11BC23D5}" presName="hierChild3" presStyleCnt="0"/>
      <dgm:spPr/>
      <dgm:t>
        <a:bodyPr/>
        <a:lstStyle/>
        <a:p>
          <a:endParaRPr lang="en-US"/>
        </a:p>
      </dgm:t>
    </dgm:pt>
  </dgm:ptLst>
  <dgm:cxnLst>
    <dgm:cxn modelId="{F00D75C3-8F9C-4A1D-BA44-9E0BDF1CE5B2}" type="presOf" srcId="{AC2B03D1-85BA-C443-A9E5-4CC9E5CA43DF}" destId="{F753BC08-97D0-FC4E-92B3-011FF114B15D}" srcOrd="0" destOrd="0" presId="urn:microsoft.com/office/officeart/2005/8/layout/hierarchy1"/>
    <dgm:cxn modelId="{B472A784-5AC2-DD41-80AC-5B3E2E64C6B4}" srcId="{880B45B7-CFDB-3642-8044-B6109FCB8561}" destId="{259B90D2-17A3-8441-9676-D7EC11A10DAA}" srcOrd="1" destOrd="0" parTransId="{59B58981-325C-8C4B-B442-F6A76050B82E}" sibTransId="{026245CD-E668-8947-9194-6E4A16BBD195}"/>
    <dgm:cxn modelId="{A4B282D1-64AB-DE4A-B66E-2119693C38A4}" srcId="{C98243D6-82AB-8949-B416-10BFDEDBE68F}" destId="{F37384EA-8FD8-0D4F-BB34-7FD2672BF797}" srcOrd="0" destOrd="0" parTransId="{8D820AB5-879A-0842-A690-4811CE42908B}" sibTransId="{B867C999-5D89-9D41-866E-F9E5D0F325A8}"/>
    <dgm:cxn modelId="{1513198A-275C-384D-BC29-E8F24A5028EB}" srcId="{77348988-F548-DD46-A1DA-E4A5637AE3F7}" destId="{C98243D6-82AB-8949-B416-10BFDEDBE68F}" srcOrd="1" destOrd="0" parTransId="{B28928D8-8819-C740-8A16-52B8B1BB839C}" sibTransId="{9BE5E8B1-0D1F-2946-88BD-44F2FBEED335}"/>
    <dgm:cxn modelId="{5855DD73-0389-3A49-B9F2-2EA3F2C88485}" srcId="{D6822ED8-4FFE-9749-915D-31DD993D6F33}" destId="{939EBAF4-FA72-2945-84F4-9AA0653210E0}" srcOrd="1" destOrd="0" parTransId="{C6BAB37F-9392-864F-9409-5414D6DB5EDC}" sibTransId="{C4D16E83-B6DF-574B-8EC3-7AB8C491EBFB}"/>
    <dgm:cxn modelId="{5F7A8616-6CE2-431B-AEB2-AE8A972FB3B0}" type="presOf" srcId="{6F542866-15D6-AD43-9949-3DB1A30E8B25}" destId="{00042819-1739-A648-84B4-8E60CA2CE1E3}" srcOrd="0" destOrd="0" presId="urn:microsoft.com/office/officeart/2005/8/layout/hierarchy1"/>
    <dgm:cxn modelId="{E572922C-CC98-438B-A216-C87AFF7B18E5}" type="presOf" srcId="{259B90D2-17A3-8441-9676-D7EC11A10DAA}" destId="{EC56120D-7736-9844-B47E-CDCB361AF04F}" srcOrd="0" destOrd="0" presId="urn:microsoft.com/office/officeart/2005/8/layout/hierarchy1"/>
    <dgm:cxn modelId="{C4C3549E-E287-43DC-B514-41D270DDE728}" type="presOf" srcId="{77348988-F548-DD46-A1DA-E4A5637AE3F7}" destId="{77BC3748-1084-B54A-B7B6-F687D8051E00}" srcOrd="0" destOrd="0" presId="urn:microsoft.com/office/officeart/2005/8/layout/hierarchy1"/>
    <dgm:cxn modelId="{39243F82-F160-4FB4-B777-F88B1B38D421}" type="presOf" srcId="{0640757F-62F0-F54B-ADFE-762F0C7B5C0A}" destId="{BBD5DBD0-DF58-E745-BDA8-30280533CFB4}" srcOrd="0" destOrd="0" presId="urn:microsoft.com/office/officeart/2005/8/layout/hierarchy1"/>
    <dgm:cxn modelId="{298F8B1A-A43A-4CC6-AF30-6A20833B30F1}" type="presOf" srcId="{8D820AB5-879A-0842-A690-4811CE42908B}" destId="{9367999E-7617-E04F-B036-5579B5BDE6C9}" srcOrd="0" destOrd="0" presId="urn:microsoft.com/office/officeart/2005/8/layout/hierarchy1"/>
    <dgm:cxn modelId="{4512D825-A2B0-431A-B7B5-5F1A3C67BA8C}" type="presOf" srcId="{F887A465-3C81-C54C-BF57-FF9BFA2D9E89}" destId="{7475845B-35C7-CC4F-918C-5886201D9996}" srcOrd="0" destOrd="0" presId="urn:microsoft.com/office/officeart/2005/8/layout/hierarchy1"/>
    <dgm:cxn modelId="{8EA61D3D-86B4-4D25-AA91-58810410E0F7}" type="presOf" srcId="{0832F88A-1055-CB45-BE04-0855FB86A285}" destId="{08D21368-8476-7045-8CA4-1B1E73F688EB}" srcOrd="0" destOrd="0" presId="urn:microsoft.com/office/officeart/2005/8/layout/hierarchy1"/>
    <dgm:cxn modelId="{E0A80843-8139-42BA-9B52-E8BA08A5C9E8}" type="presOf" srcId="{47193C03-FD0E-864B-869C-2F5E8F5DF34A}" destId="{E0ED92B2-B372-CC49-9501-99801F7B7933}" srcOrd="0" destOrd="0" presId="urn:microsoft.com/office/officeart/2005/8/layout/hierarchy1"/>
    <dgm:cxn modelId="{3A4E51E6-AB38-44E3-B05D-9EA1EB67A2CE}" type="presOf" srcId="{C98243D6-82AB-8949-B416-10BFDEDBE68F}" destId="{1DA43DF3-5178-5649-AB49-A0C3D3DC6B17}" srcOrd="0" destOrd="0" presId="urn:microsoft.com/office/officeart/2005/8/layout/hierarchy1"/>
    <dgm:cxn modelId="{13D7745A-B63E-704D-BD28-C88CB8C89B89}" srcId="{939EBAF4-FA72-2945-84F4-9AA0653210E0}" destId="{E04D5425-6E6A-924E-8F2B-F3F8EF8E869D}" srcOrd="0" destOrd="0" parTransId="{0640757F-62F0-F54B-ADFE-762F0C7B5C0A}" sibTransId="{A99A4999-0019-7E40-9723-A41CC279F7F6}"/>
    <dgm:cxn modelId="{CCD71A43-31D6-4DC7-BB77-A5E67844E322}" type="presOf" srcId="{F0B44592-924C-B545-AE5A-119D70EFB5BE}" destId="{260D1817-CB6B-C84B-8074-C006F12B2305}" srcOrd="0" destOrd="0" presId="urn:microsoft.com/office/officeart/2005/8/layout/hierarchy1"/>
    <dgm:cxn modelId="{9917E3FA-7EA4-4516-A354-611948B291FD}" type="presOf" srcId="{10647B0A-E4A5-E447-B5E9-CBBCCE6925E6}" destId="{4F5DA978-5858-104C-8D78-FD1EE06D41EC}" srcOrd="0" destOrd="0" presId="urn:microsoft.com/office/officeart/2005/8/layout/hierarchy1"/>
    <dgm:cxn modelId="{3157060D-B004-4900-A46F-EA72B759599C}" type="presOf" srcId="{E04D5425-6E6A-924E-8F2B-F3F8EF8E869D}" destId="{DA0E0124-B304-2D43-BFB5-6D9125F1A460}" srcOrd="0" destOrd="0" presId="urn:microsoft.com/office/officeart/2005/8/layout/hierarchy1"/>
    <dgm:cxn modelId="{653F9022-E121-0C4E-8DA2-338AAF70770C}" srcId="{77348988-F548-DD46-A1DA-E4A5637AE3F7}" destId="{880B45B7-CFDB-3642-8044-B6109FCB8561}" srcOrd="0" destOrd="0" parTransId="{AC2B03D1-85BA-C443-A9E5-4CC9E5CA43DF}" sibTransId="{AD0F4118-D2D8-5145-BFB0-B06B90D961C1}"/>
    <dgm:cxn modelId="{BD02BB39-3D64-9E4B-A0BC-C977D6B1E47B}" srcId="{D6822ED8-4FFE-9749-915D-31DD993D6F33}" destId="{0FAD0FED-FB5D-7F4F-A281-A6744960E52D}" srcOrd="0" destOrd="0" parTransId="{10647B0A-E4A5-E447-B5E9-CBBCCE6925E6}" sibTransId="{539C9496-F868-1141-A7C9-4CACC7C76BFD}"/>
    <dgm:cxn modelId="{3CDB8BEB-88AB-A74F-AD59-9FB577F144B3}" srcId="{F0B44592-924C-B545-AE5A-119D70EFB5BE}" destId="{77348988-F548-DD46-A1DA-E4A5637AE3F7}" srcOrd="0" destOrd="0" parTransId="{5F6AEF15-5AD5-2F49-9639-6031CB0D3248}" sibTransId="{BCC31BFC-6661-E44E-B2F5-C7E81E73F3FE}"/>
    <dgm:cxn modelId="{B7267AF2-A49B-46D2-877D-9C758F3B8FB0}" type="presOf" srcId="{73685A66-C535-F745-9D6A-4F0CFCADB141}" destId="{A9FCB8B5-5F7E-A24D-A5E0-31204043934A}" srcOrd="0" destOrd="0" presId="urn:microsoft.com/office/officeart/2005/8/layout/hierarchy1"/>
    <dgm:cxn modelId="{27F528C5-D21C-3741-8FCF-3B6FD1BABCF7}" srcId="{89AD26AA-D319-BE4D-9F78-64735B5CEB44}" destId="{CC5CA4FB-250A-0F46-808A-60FD679C8101}" srcOrd="0" destOrd="0" parTransId="{0832F88A-1055-CB45-BE04-0855FB86A285}" sibTransId="{5422D8CD-DFEA-D444-8DF8-E6F39D86329B}"/>
    <dgm:cxn modelId="{1EBEC16B-219C-46FD-A052-14515D294408}" type="presOf" srcId="{F37384EA-8FD8-0D4F-BB34-7FD2672BF797}" destId="{840F1B6C-A0C1-F047-B8F0-759AE3081B99}" srcOrd="0" destOrd="0" presId="urn:microsoft.com/office/officeart/2005/8/layout/hierarchy1"/>
    <dgm:cxn modelId="{E1F9546B-16CF-B04F-B0E5-FC7D9319BCFC}" srcId="{880B45B7-CFDB-3642-8044-B6109FCB8561}" destId="{D6822ED8-4FFE-9749-915D-31DD993D6F33}" srcOrd="0" destOrd="0" parTransId="{04681E5B-D8DA-8643-8A16-802B7D56FCC4}" sibTransId="{9AF367CF-B406-5045-A248-CE5CBD8ACC50}"/>
    <dgm:cxn modelId="{EAD96C61-5CFB-409A-8817-20E2BF1EC153}" type="presOf" srcId="{939EBAF4-FA72-2945-84F4-9AA0653210E0}" destId="{E2E0A830-D2D9-A64C-804C-ACCDA2067BDD}" srcOrd="0" destOrd="0" presId="urn:microsoft.com/office/officeart/2005/8/layout/hierarchy1"/>
    <dgm:cxn modelId="{B0BCCE3F-278D-43BC-8CBF-0E7A86F66FC0}" type="presOf" srcId="{C6BAB37F-9392-864F-9409-5414D6DB5EDC}" destId="{7BFF1260-F2B0-744A-8231-22A08E57394A}" srcOrd="0" destOrd="0" presId="urn:microsoft.com/office/officeart/2005/8/layout/hierarchy1"/>
    <dgm:cxn modelId="{D207BB38-8F5F-4B0D-9353-9E562608CF2D}" type="presOf" srcId="{0FAD0FED-FB5D-7F4F-A281-A6744960E52D}" destId="{D787EC23-E9EF-794A-9FA2-96800DB9FF69}" srcOrd="0" destOrd="0" presId="urn:microsoft.com/office/officeart/2005/8/layout/hierarchy1"/>
    <dgm:cxn modelId="{0969ABD3-9EF7-4E2F-9616-B43DA67CCAFA}" type="presOf" srcId="{CC5CA4FB-250A-0F46-808A-60FD679C8101}" destId="{E0CA1712-6555-C849-ACD9-B7118CC64B6E}" srcOrd="0" destOrd="0" presId="urn:microsoft.com/office/officeart/2005/8/layout/hierarchy1"/>
    <dgm:cxn modelId="{6A7D3E89-DA0E-474B-A00B-88A02EA8D68D}" type="presOf" srcId="{87EC98FC-5548-0243-97F1-BE4B11BC23D5}" destId="{55044919-FA0D-914A-B79B-D1898E0B401C}" srcOrd="0" destOrd="0" presId="urn:microsoft.com/office/officeart/2005/8/layout/hierarchy1"/>
    <dgm:cxn modelId="{46974573-5487-4BA9-BCF9-B45212FA6829}" type="presOf" srcId="{D6822ED8-4FFE-9749-915D-31DD993D6F33}" destId="{927EF819-AC30-7048-8D2B-24FC7718BC7B}" srcOrd="0" destOrd="0" presId="urn:microsoft.com/office/officeart/2005/8/layout/hierarchy1"/>
    <dgm:cxn modelId="{D1AD302E-75F8-470B-9A60-49B3F7BF1032}" type="presOf" srcId="{04681E5B-D8DA-8643-8A16-802B7D56FCC4}" destId="{D9600520-0F58-AE4D-BFE5-30F1823DA430}" srcOrd="0" destOrd="0" presId="urn:microsoft.com/office/officeart/2005/8/layout/hierarchy1"/>
    <dgm:cxn modelId="{CB8D4BAF-9BB6-4EC2-9602-6D2384724700}" type="presOf" srcId="{326ECE30-B5FB-5344-AA32-6455205667F3}" destId="{CC0356F7-1298-2B4A-81B0-2A3B343F88C8}" srcOrd="0" destOrd="0" presId="urn:microsoft.com/office/officeart/2005/8/layout/hierarchy1"/>
    <dgm:cxn modelId="{086A4A40-E662-4865-9B21-0FE7E59D3E6A}" type="presOf" srcId="{27AE62AA-C521-2D40-B3FE-3D6D8AD2ECAF}" destId="{72FA4FA9-5520-764E-A4D9-3FB560C466F3}" srcOrd="0" destOrd="0" presId="urn:microsoft.com/office/officeart/2005/8/layout/hierarchy1"/>
    <dgm:cxn modelId="{C32265F3-CD7E-4C8B-BF0C-EDBF79B55E28}" type="presOf" srcId="{880B45B7-CFDB-3642-8044-B6109FCB8561}" destId="{8B481342-E402-AC40-912A-C2FBE1F999DF}" srcOrd="0" destOrd="0" presId="urn:microsoft.com/office/officeart/2005/8/layout/hierarchy1"/>
    <dgm:cxn modelId="{86C93B2D-CEE7-46DB-8091-C87EAB31827A}" type="presOf" srcId="{89AD26AA-D319-BE4D-9F78-64735B5CEB44}" destId="{B5EEAA88-D95E-9B42-BB45-608ACEAE77F9}" srcOrd="0" destOrd="0" presId="urn:microsoft.com/office/officeart/2005/8/layout/hierarchy1"/>
    <dgm:cxn modelId="{A2B0AC60-FC84-8846-A882-D335F25C02AD}" srcId="{0FAD0FED-FB5D-7F4F-A281-A6744960E52D}" destId="{F887A465-3C81-C54C-BF57-FF9BFA2D9E89}" srcOrd="0" destOrd="0" parTransId="{27AE62AA-C521-2D40-B3FE-3D6D8AD2ECAF}" sibTransId="{8C97FC93-F733-B244-A228-12ECD3094E31}"/>
    <dgm:cxn modelId="{21CF0314-9F9B-6446-8398-4C7839025695}" srcId="{77348988-F548-DD46-A1DA-E4A5637AE3F7}" destId="{87EC98FC-5548-0243-97F1-BE4B11BC23D5}" srcOrd="2" destOrd="0" parTransId="{73685A66-C535-F745-9D6A-4F0CFCADB141}" sibTransId="{97DEBE87-CFCC-FA49-9098-7B3AEF49662F}"/>
    <dgm:cxn modelId="{AEB87CA9-4EAC-4537-B0D6-89D0BADA6245}" type="presOf" srcId="{B28928D8-8819-C740-8A16-52B8B1BB839C}" destId="{1B431392-FB75-7B46-BFFA-CDEE6F45BD9B}" srcOrd="0" destOrd="0" presId="urn:microsoft.com/office/officeart/2005/8/layout/hierarchy1"/>
    <dgm:cxn modelId="{1937F3CC-D502-4672-AE2D-82D8E5F7A644}" type="presOf" srcId="{59B58981-325C-8C4B-B442-F6A76050B82E}" destId="{2BA6C809-271F-7143-B0B3-42765328DAC0}" srcOrd="0" destOrd="0" presId="urn:microsoft.com/office/officeart/2005/8/layout/hierarchy1"/>
    <dgm:cxn modelId="{21A77943-F397-5D4E-ACA3-D6E04FD23099}" srcId="{E04D5425-6E6A-924E-8F2B-F3F8EF8E869D}" destId="{47193C03-FD0E-864B-869C-2F5E8F5DF34A}" srcOrd="0" destOrd="0" parTransId="{6F542866-15D6-AD43-9949-3DB1A30E8B25}" sibTransId="{06E6B723-8E9C-B945-9D37-FA15F573484D}"/>
    <dgm:cxn modelId="{E2CD0C12-E29F-564A-BE46-84A02930F080}" srcId="{259B90D2-17A3-8441-9676-D7EC11A10DAA}" destId="{89AD26AA-D319-BE4D-9F78-64735B5CEB44}" srcOrd="0" destOrd="0" parTransId="{326ECE30-B5FB-5344-AA32-6455205667F3}" sibTransId="{217C53EB-9764-A24E-9489-F216A0F1A1AC}"/>
    <dgm:cxn modelId="{5D612970-5A7B-42E9-909A-AA6A0927367C}" type="presParOf" srcId="{260D1817-CB6B-C84B-8074-C006F12B2305}" destId="{0B2C1707-A2D5-7F48-9B53-0F2DF765D82B}" srcOrd="0" destOrd="0" presId="urn:microsoft.com/office/officeart/2005/8/layout/hierarchy1"/>
    <dgm:cxn modelId="{FF684CDE-66B1-480C-A7EA-589AA400B59F}" type="presParOf" srcId="{0B2C1707-A2D5-7F48-9B53-0F2DF765D82B}" destId="{25C18307-C0F9-4B46-8460-B5004BCE4158}" srcOrd="0" destOrd="0" presId="urn:microsoft.com/office/officeart/2005/8/layout/hierarchy1"/>
    <dgm:cxn modelId="{F9ABD58A-CFF5-4DF4-A006-8FAD0618C7E6}" type="presParOf" srcId="{25C18307-C0F9-4B46-8460-B5004BCE4158}" destId="{00D2585C-9DF5-8C47-BACC-49FC5B8A42F0}" srcOrd="0" destOrd="0" presId="urn:microsoft.com/office/officeart/2005/8/layout/hierarchy1"/>
    <dgm:cxn modelId="{2B412DCC-4747-4267-8F1A-F51DE07D997B}" type="presParOf" srcId="{25C18307-C0F9-4B46-8460-B5004BCE4158}" destId="{77BC3748-1084-B54A-B7B6-F687D8051E00}" srcOrd="1" destOrd="0" presId="urn:microsoft.com/office/officeart/2005/8/layout/hierarchy1"/>
    <dgm:cxn modelId="{E5973125-6335-43C7-9E2F-082C36ACACA6}" type="presParOf" srcId="{0B2C1707-A2D5-7F48-9B53-0F2DF765D82B}" destId="{A8F2F11E-B872-F749-A4B9-CDB6E09A47F3}" srcOrd="1" destOrd="0" presId="urn:microsoft.com/office/officeart/2005/8/layout/hierarchy1"/>
    <dgm:cxn modelId="{5B65DA12-52C1-42B9-AD4E-5A6A7423E55F}" type="presParOf" srcId="{A8F2F11E-B872-F749-A4B9-CDB6E09A47F3}" destId="{F753BC08-97D0-FC4E-92B3-011FF114B15D}" srcOrd="0" destOrd="0" presId="urn:microsoft.com/office/officeart/2005/8/layout/hierarchy1"/>
    <dgm:cxn modelId="{B060FCC1-AF73-43CD-A5F9-A9D461DF5158}" type="presParOf" srcId="{A8F2F11E-B872-F749-A4B9-CDB6E09A47F3}" destId="{421D906A-7F7B-4F4A-B2F2-4D2AEF94F759}" srcOrd="1" destOrd="0" presId="urn:microsoft.com/office/officeart/2005/8/layout/hierarchy1"/>
    <dgm:cxn modelId="{C21EB68B-92FB-4DFD-8BE2-2F75E40EC58F}" type="presParOf" srcId="{421D906A-7F7B-4F4A-B2F2-4D2AEF94F759}" destId="{75ACEBD9-731D-4149-93A8-1B911061994D}" srcOrd="0" destOrd="0" presId="urn:microsoft.com/office/officeart/2005/8/layout/hierarchy1"/>
    <dgm:cxn modelId="{60FE55D4-0489-49E2-AD78-3CD20DF1ECDD}" type="presParOf" srcId="{75ACEBD9-731D-4149-93A8-1B911061994D}" destId="{E6C2DEF4-CF79-4E4D-B4FE-C41F4260DDA4}" srcOrd="0" destOrd="0" presId="urn:microsoft.com/office/officeart/2005/8/layout/hierarchy1"/>
    <dgm:cxn modelId="{C8D55648-C6D5-4039-BF57-C54CBD07AACA}" type="presParOf" srcId="{75ACEBD9-731D-4149-93A8-1B911061994D}" destId="{8B481342-E402-AC40-912A-C2FBE1F999DF}" srcOrd="1" destOrd="0" presId="urn:microsoft.com/office/officeart/2005/8/layout/hierarchy1"/>
    <dgm:cxn modelId="{B7986BF9-9FCC-416B-9EFB-89CF8B9DCB81}" type="presParOf" srcId="{421D906A-7F7B-4F4A-B2F2-4D2AEF94F759}" destId="{593BB794-29E1-8F4E-8523-59DABEAC3F72}" srcOrd="1" destOrd="0" presId="urn:microsoft.com/office/officeart/2005/8/layout/hierarchy1"/>
    <dgm:cxn modelId="{59EF46CE-EF3B-4058-B6FC-E158CA357FB6}" type="presParOf" srcId="{593BB794-29E1-8F4E-8523-59DABEAC3F72}" destId="{D9600520-0F58-AE4D-BFE5-30F1823DA430}" srcOrd="0" destOrd="0" presId="urn:microsoft.com/office/officeart/2005/8/layout/hierarchy1"/>
    <dgm:cxn modelId="{98B53B35-0746-48D5-AC8E-F229EF084874}" type="presParOf" srcId="{593BB794-29E1-8F4E-8523-59DABEAC3F72}" destId="{4C2A14AC-8B34-5B47-8179-2B35752B7FF3}" srcOrd="1" destOrd="0" presId="urn:microsoft.com/office/officeart/2005/8/layout/hierarchy1"/>
    <dgm:cxn modelId="{1901B36D-3DE9-433A-B3A1-A2AF958E9B23}" type="presParOf" srcId="{4C2A14AC-8B34-5B47-8179-2B35752B7FF3}" destId="{6CD747FE-D879-1640-8EE8-20407E1B0909}" srcOrd="0" destOrd="0" presId="urn:microsoft.com/office/officeart/2005/8/layout/hierarchy1"/>
    <dgm:cxn modelId="{08F37A2E-10AB-4844-B57F-7E0D146C22A0}" type="presParOf" srcId="{6CD747FE-D879-1640-8EE8-20407E1B0909}" destId="{B60AE2BC-71A9-8044-9727-776828E56E1C}" srcOrd="0" destOrd="0" presId="urn:microsoft.com/office/officeart/2005/8/layout/hierarchy1"/>
    <dgm:cxn modelId="{60E99B7B-DAF5-47E5-9994-CDB483F7B671}" type="presParOf" srcId="{6CD747FE-D879-1640-8EE8-20407E1B0909}" destId="{927EF819-AC30-7048-8D2B-24FC7718BC7B}" srcOrd="1" destOrd="0" presId="urn:microsoft.com/office/officeart/2005/8/layout/hierarchy1"/>
    <dgm:cxn modelId="{2163721E-BD59-4408-87A7-07F61E609CA7}" type="presParOf" srcId="{4C2A14AC-8B34-5B47-8179-2B35752B7FF3}" destId="{9C989ABC-50BD-394B-90C5-CB417F751CA6}" srcOrd="1" destOrd="0" presId="urn:microsoft.com/office/officeart/2005/8/layout/hierarchy1"/>
    <dgm:cxn modelId="{F520FE9E-FBD0-48D0-A40A-7122406930A3}" type="presParOf" srcId="{9C989ABC-50BD-394B-90C5-CB417F751CA6}" destId="{4F5DA978-5858-104C-8D78-FD1EE06D41EC}" srcOrd="0" destOrd="0" presId="urn:microsoft.com/office/officeart/2005/8/layout/hierarchy1"/>
    <dgm:cxn modelId="{A80F9A43-A14E-483D-9D1B-66EB7E0ED89D}" type="presParOf" srcId="{9C989ABC-50BD-394B-90C5-CB417F751CA6}" destId="{0A1BE4B0-5384-7741-B2AC-CF702ED32789}" srcOrd="1" destOrd="0" presId="urn:microsoft.com/office/officeart/2005/8/layout/hierarchy1"/>
    <dgm:cxn modelId="{C29940DB-BA30-4BD0-A23E-CB0C169C0EED}" type="presParOf" srcId="{0A1BE4B0-5384-7741-B2AC-CF702ED32789}" destId="{C8AA2B1E-6D13-8A46-A4F7-8946FD3C684D}" srcOrd="0" destOrd="0" presId="urn:microsoft.com/office/officeart/2005/8/layout/hierarchy1"/>
    <dgm:cxn modelId="{E44FEF39-8D8E-48F2-A754-D8FF0E993FD0}" type="presParOf" srcId="{C8AA2B1E-6D13-8A46-A4F7-8946FD3C684D}" destId="{7CC81061-85A4-E74E-8797-A22CCDEC1A08}" srcOrd="0" destOrd="0" presId="urn:microsoft.com/office/officeart/2005/8/layout/hierarchy1"/>
    <dgm:cxn modelId="{C97826BE-E6A0-4C93-A89D-F5158EAF2DC3}" type="presParOf" srcId="{C8AA2B1E-6D13-8A46-A4F7-8946FD3C684D}" destId="{D787EC23-E9EF-794A-9FA2-96800DB9FF69}" srcOrd="1" destOrd="0" presId="urn:microsoft.com/office/officeart/2005/8/layout/hierarchy1"/>
    <dgm:cxn modelId="{AD014A27-9686-4B9E-B905-A1BC455F4381}" type="presParOf" srcId="{0A1BE4B0-5384-7741-B2AC-CF702ED32789}" destId="{75CEED08-3BD7-2142-BB80-27C6A3108850}" srcOrd="1" destOrd="0" presId="urn:microsoft.com/office/officeart/2005/8/layout/hierarchy1"/>
    <dgm:cxn modelId="{D5940FC5-7707-44AC-B146-7029999A14B6}" type="presParOf" srcId="{75CEED08-3BD7-2142-BB80-27C6A3108850}" destId="{72FA4FA9-5520-764E-A4D9-3FB560C466F3}" srcOrd="0" destOrd="0" presId="urn:microsoft.com/office/officeart/2005/8/layout/hierarchy1"/>
    <dgm:cxn modelId="{6315840B-ED25-4700-B2FE-6312D4588E1B}" type="presParOf" srcId="{75CEED08-3BD7-2142-BB80-27C6A3108850}" destId="{3D662708-BB81-1242-B2C5-46CC7466823E}" srcOrd="1" destOrd="0" presId="urn:microsoft.com/office/officeart/2005/8/layout/hierarchy1"/>
    <dgm:cxn modelId="{36D3EBDC-88C4-46C5-A030-E81E3AC3191D}" type="presParOf" srcId="{3D662708-BB81-1242-B2C5-46CC7466823E}" destId="{D110AB8D-CB8D-7641-A96F-DB2110368686}" srcOrd="0" destOrd="0" presId="urn:microsoft.com/office/officeart/2005/8/layout/hierarchy1"/>
    <dgm:cxn modelId="{D67351C6-75E8-4E80-BFE8-76DB4D1988C7}" type="presParOf" srcId="{D110AB8D-CB8D-7641-A96F-DB2110368686}" destId="{B35D71E0-88D3-5E45-B22E-6FC073229F23}" srcOrd="0" destOrd="0" presId="urn:microsoft.com/office/officeart/2005/8/layout/hierarchy1"/>
    <dgm:cxn modelId="{85D374B9-E83D-4A73-9ABF-F3984E8702A1}" type="presParOf" srcId="{D110AB8D-CB8D-7641-A96F-DB2110368686}" destId="{7475845B-35C7-CC4F-918C-5886201D9996}" srcOrd="1" destOrd="0" presId="urn:microsoft.com/office/officeart/2005/8/layout/hierarchy1"/>
    <dgm:cxn modelId="{261E7ECB-F469-4DC2-A9B6-640BA18FD46E}" type="presParOf" srcId="{3D662708-BB81-1242-B2C5-46CC7466823E}" destId="{065CA5ED-DADD-F349-AC7D-6C140A13F492}" srcOrd="1" destOrd="0" presId="urn:microsoft.com/office/officeart/2005/8/layout/hierarchy1"/>
    <dgm:cxn modelId="{8E9312A8-D8BE-4381-8AED-C4CA3F29B64E}" type="presParOf" srcId="{9C989ABC-50BD-394B-90C5-CB417F751CA6}" destId="{7BFF1260-F2B0-744A-8231-22A08E57394A}" srcOrd="2" destOrd="0" presId="urn:microsoft.com/office/officeart/2005/8/layout/hierarchy1"/>
    <dgm:cxn modelId="{28F77133-0F44-4112-AED7-6C8F6690651A}" type="presParOf" srcId="{9C989ABC-50BD-394B-90C5-CB417F751CA6}" destId="{FEA1295E-E7B8-8647-A200-886270DA564B}" srcOrd="3" destOrd="0" presId="urn:microsoft.com/office/officeart/2005/8/layout/hierarchy1"/>
    <dgm:cxn modelId="{7775EE33-C9DB-4F64-A5B0-A00746F49B1D}" type="presParOf" srcId="{FEA1295E-E7B8-8647-A200-886270DA564B}" destId="{4FC3AA03-7CF9-2F4B-8285-2D473B017322}" srcOrd="0" destOrd="0" presId="urn:microsoft.com/office/officeart/2005/8/layout/hierarchy1"/>
    <dgm:cxn modelId="{5535F992-2399-45D7-8516-5446F3D9C06E}" type="presParOf" srcId="{4FC3AA03-7CF9-2F4B-8285-2D473B017322}" destId="{0EE471E3-9737-C44A-8984-542204AC6F63}" srcOrd="0" destOrd="0" presId="urn:microsoft.com/office/officeart/2005/8/layout/hierarchy1"/>
    <dgm:cxn modelId="{5E6B9E79-FF25-412F-B250-9EC4C258948A}" type="presParOf" srcId="{4FC3AA03-7CF9-2F4B-8285-2D473B017322}" destId="{E2E0A830-D2D9-A64C-804C-ACCDA2067BDD}" srcOrd="1" destOrd="0" presId="urn:microsoft.com/office/officeart/2005/8/layout/hierarchy1"/>
    <dgm:cxn modelId="{6D9CD8D2-8E0E-45F3-94D3-DEED138972CD}" type="presParOf" srcId="{FEA1295E-E7B8-8647-A200-886270DA564B}" destId="{E22C2CD9-F471-C942-B6FB-7C17409CB9AA}" srcOrd="1" destOrd="0" presId="urn:microsoft.com/office/officeart/2005/8/layout/hierarchy1"/>
    <dgm:cxn modelId="{A82DAB3D-28DA-4D3D-AF0C-1000007E2E41}" type="presParOf" srcId="{E22C2CD9-F471-C942-B6FB-7C17409CB9AA}" destId="{BBD5DBD0-DF58-E745-BDA8-30280533CFB4}" srcOrd="0" destOrd="0" presId="urn:microsoft.com/office/officeart/2005/8/layout/hierarchy1"/>
    <dgm:cxn modelId="{87064E2D-F54D-4053-AD42-6F53A4580CD6}" type="presParOf" srcId="{E22C2CD9-F471-C942-B6FB-7C17409CB9AA}" destId="{5E7439B8-AA1D-1444-9AFC-54E5FC585B98}" srcOrd="1" destOrd="0" presId="urn:microsoft.com/office/officeart/2005/8/layout/hierarchy1"/>
    <dgm:cxn modelId="{3BD9AC2D-108C-4CBA-B24F-18530757E236}" type="presParOf" srcId="{5E7439B8-AA1D-1444-9AFC-54E5FC585B98}" destId="{4518AD61-CADC-D846-AC59-BD6F2DB29273}" srcOrd="0" destOrd="0" presId="urn:microsoft.com/office/officeart/2005/8/layout/hierarchy1"/>
    <dgm:cxn modelId="{205EF29F-6899-4889-8326-6E164CCB7F8F}" type="presParOf" srcId="{4518AD61-CADC-D846-AC59-BD6F2DB29273}" destId="{E81BE0B4-5822-894D-8D01-A09332159A8F}" srcOrd="0" destOrd="0" presId="urn:microsoft.com/office/officeart/2005/8/layout/hierarchy1"/>
    <dgm:cxn modelId="{A8F03504-6A65-42D7-8984-65B5DC4D8E3E}" type="presParOf" srcId="{4518AD61-CADC-D846-AC59-BD6F2DB29273}" destId="{DA0E0124-B304-2D43-BFB5-6D9125F1A460}" srcOrd="1" destOrd="0" presId="urn:microsoft.com/office/officeart/2005/8/layout/hierarchy1"/>
    <dgm:cxn modelId="{4928D877-C253-4C94-98D4-C65437A39E34}" type="presParOf" srcId="{5E7439B8-AA1D-1444-9AFC-54E5FC585B98}" destId="{DEA47C83-D51C-0248-A6E7-5EA43E7DA297}" srcOrd="1" destOrd="0" presId="urn:microsoft.com/office/officeart/2005/8/layout/hierarchy1"/>
    <dgm:cxn modelId="{52F8CF26-A723-4E18-AB1F-136DEFC9176D}" type="presParOf" srcId="{DEA47C83-D51C-0248-A6E7-5EA43E7DA297}" destId="{00042819-1739-A648-84B4-8E60CA2CE1E3}" srcOrd="0" destOrd="0" presId="urn:microsoft.com/office/officeart/2005/8/layout/hierarchy1"/>
    <dgm:cxn modelId="{2FB2519E-F96E-42D0-AA78-249E6B1C108F}" type="presParOf" srcId="{DEA47C83-D51C-0248-A6E7-5EA43E7DA297}" destId="{E4277BDE-E2A0-ED4C-A6D0-F87E2F668A73}" srcOrd="1" destOrd="0" presId="urn:microsoft.com/office/officeart/2005/8/layout/hierarchy1"/>
    <dgm:cxn modelId="{D432C565-1714-4079-83D0-1F585A5AFC63}" type="presParOf" srcId="{E4277BDE-E2A0-ED4C-A6D0-F87E2F668A73}" destId="{AE8C6D26-CCB1-A143-9145-0E07B55C64D4}" srcOrd="0" destOrd="0" presId="urn:microsoft.com/office/officeart/2005/8/layout/hierarchy1"/>
    <dgm:cxn modelId="{8C782435-FECF-43BB-80AD-FFF32B1D0FC6}" type="presParOf" srcId="{AE8C6D26-CCB1-A143-9145-0E07B55C64D4}" destId="{B15F9353-5488-EC48-BAB3-EE3640E53769}" srcOrd="0" destOrd="0" presId="urn:microsoft.com/office/officeart/2005/8/layout/hierarchy1"/>
    <dgm:cxn modelId="{01BD174A-9504-4F7A-900D-BFD8DAE353C9}" type="presParOf" srcId="{AE8C6D26-CCB1-A143-9145-0E07B55C64D4}" destId="{E0ED92B2-B372-CC49-9501-99801F7B7933}" srcOrd="1" destOrd="0" presId="urn:microsoft.com/office/officeart/2005/8/layout/hierarchy1"/>
    <dgm:cxn modelId="{A33D669C-945F-4EDD-9115-E95AC179B7F4}" type="presParOf" srcId="{E4277BDE-E2A0-ED4C-A6D0-F87E2F668A73}" destId="{F973D493-7ABC-6848-A518-28F0B7ABE0DF}" srcOrd="1" destOrd="0" presId="urn:microsoft.com/office/officeart/2005/8/layout/hierarchy1"/>
    <dgm:cxn modelId="{847C2DD9-F894-464A-95FC-C2085545F400}" type="presParOf" srcId="{593BB794-29E1-8F4E-8523-59DABEAC3F72}" destId="{2BA6C809-271F-7143-B0B3-42765328DAC0}" srcOrd="2" destOrd="0" presId="urn:microsoft.com/office/officeart/2005/8/layout/hierarchy1"/>
    <dgm:cxn modelId="{2AADFFBA-21B5-4851-BFAF-0A1DF7CB9C6A}" type="presParOf" srcId="{593BB794-29E1-8F4E-8523-59DABEAC3F72}" destId="{EF1254C7-D4D7-6049-BB4D-CD7EB7D70F68}" srcOrd="3" destOrd="0" presId="urn:microsoft.com/office/officeart/2005/8/layout/hierarchy1"/>
    <dgm:cxn modelId="{30AF2C46-C4C0-4B79-9778-31AC0112456F}" type="presParOf" srcId="{EF1254C7-D4D7-6049-BB4D-CD7EB7D70F68}" destId="{884F58F2-AD19-C948-AD40-7B1E3CC098C5}" srcOrd="0" destOrd="0" presId="urn:microsoft.com/office/officeart/2005/8/layout/hierarchy1"/>
    <dgm:cxn modelId="{D2AC83E4-653F-46CE-81D8-505B5BAFE6BE}" type="presParOf" srcId="{884F58F2-AD19-C948-AD40-7B1E3CC098C5}" destId="{9B27AA0E-001D-E94A-A531-FFA7626BB262}" srcOrd="0" destOrd="0" presId="urn:microsoft.com/office/officeart/2005/8/layout/hierarchy1"/>
    <dgm:cxn modelId="{CDD1ED46-170E-4B78-B33D-7AB8B936C9B5}" type="presParOf" srcId="{884F58F2-AD19-C948-AD40-7B1E3CC098C5}" destId="{EC56120D-7736-9844-B47E-CDCB361AF04F}" srcOrd="1" destOrd="0" presId="urn:microsoft.com/office/officeart/2005/8/layout/hierarchy1"/>
    <dgm:cxn modelId="{D854118C-19F9-4387-BA26-0344D8741531}" type="presParOf" srcId="{EF1254C7-D4D7-6049-BB4D-CD7EB7D70F68}" destId="{F43254CC-47FA-0B48-92C9-183F9A809660}" srcOrd="1" destOrd="0" presId="urn:microsoft.com/office/officeart/2005/8/layout/hierarchy1"/>
    <dgm:cxn modelId="{09CD8AAA-6168-4721-B686-391B6883EE19}" type="presParOf" srcId="{F43254CC-47FA-0B48-92C9-183F9A809660}" destId="{CC0356F7-1298-2B4A-81B0-2A3B343F88C8}" srcOrd="0" destOrd="0" presId="urn:microsoft.com/office/officeart/2005/8/layout/hierarchy1"/>
    <dgm:cxn modelId="{204A7BA9-2AB5-4C14-B4D2-8677B308568D}" type="presParOf" srcId="{F43254CC-47FA-0B48-92C9-183F9A809660}" destId="{D715699D-A459-CE45-9258-F3D9784BD13F}" srcOrd="1" destOrd="0" presId="urn:microsoft.com/office/officeart/2005/8/layout/hierarchy1"/>
    <dgm:cxn modelId="{6242A3C2-A319-42F9-9CBB-1C254505BCE9}" type="presParOf" srcId="{D715699D-A459-CE45-9258-F3D9784BD13F}" destId="{4879D11A-BDBE-E04E-930E-E4EB18B21770}" srcOrd="0" destOrd="0" presId="urn:microsoft.com/office/officeart/2005/8/layout/hierarchy1"/>
    <dgm:cxn modelId="{67900777-1F86-4D21-988F-824C28CF73CA}" type="presParOf" srcId="{4879D11A-BDBE-E04E-930E-E4EB18B21770}" destId="{DDA7894E-7900-7F47-AE51-A2F62CF56558}" srcOrd="0" destOrd="0" presId="urn:microsoft.com/office/officeart/2005/8/layout/hierarchy1"/>
    <dgm:cxn modelId="{AB779ED7-BB2B-4806-ACCC-336D5507FF56}" type="presParOf" srcId="{4879D11A-BDBE-E04E-930E-E4EB18B21770}" destId="{B5EEAA88-D95E-9B42-BB45-608ACEAE77F9}" srcOrd="1" destOrd="0" presId="urn:microsoft.com/office/officeart/2005/8/layout/hierarchy1"/>
    <dgm:cxn modelId="{5D3BCBAB-CCEB-44B2-B218-6A610211E915}" type="presParOf" srcId="{D715699D-A459-CE45-9258-F3D9784BD13F}" destId="{C467C9A2-5CD6-C545-8060-DAB52D605AF6}" srcOrd="1" destOrd="0" presId="urn:microsoft.com/office/officeart/2005/8/layout/hierarchy1"/>
    <dgm:cxn modelId="{4951488E-1926-457F-B4B9-37D1617018E4}" type="presParOf" srcId="{C467C9A2-5CD6-C545-8060-DAB52D605AF6}" destId="{08D21368-8476-7045-8CA4-1B1E73F688EB}" srcOrd="0" destOrd="0" presId="urn:microsoft.com/office/officeart/2005/8/layout/hierarchy1"/>
    <dgm:cxn modelId="{9C4D012F-E020-4273-85B7-0A8FEE82B38F}" type="presParOf" srcId="{C467C9A2-5CD6-C545-8060-DAB52D605AF6}" destId="{9850C93D-F17A-AB46-914D-15A4C399BE66}" srcOrd="1" destOrd="0" presId="urn:microsoft.com/office/officeart/2005/8/layout/hierarchy1"/>
    <dgm:cxn modelId="{26B7C9E7-7053-439A-82C4-2DE782A3B2D0}" type="presParOf" srcId="{9850C93D-F17A-AB46-914D-15A4C399BE66}" destId="{0550C7A8-FFF0-B044-A02B-F7425F740374}" srcOrd="0" destOrd="0" presId="urn:microsoft.com/office/officeart/2005/8/layout/hierarchy1"/>
    <dgm:cxn modelId="{71D0DA58-BA6A-4DB2-A238-E0F26DE27E1E}" type="presParOf" srcId="{0550C7A8-FFF0-B044-A02B-F7425F740374}" destId="{33F08B34-D68B-DA44-A94F-0869CB52E75A}" srcOrd="0" destOrd="0" presId="urn:microsoft.com/office/officeart/2005/8/layout/hierarchy1"/>
    <dgm:cxn modelId="{A82AE8ED-0363-478C-8352-89254EC8FC22}" type="presParOf" srcId="{0550C7A8-FFF0-B044-A02B-F7425F740374}" destId="{E0CA1712-6555-C849-ACD9-B7118CC64B6E}" srcOrd="1" destOrd="0" presId="urn:microsoft.com/office/officeart/2005/8/layout/hierarchy1"/>
    <dgm:cxn modelId="{490E6B5A-353E-4320-875A-C8DC8ADF7939}" type="presParOf" srcId="{9850C93D-F17A-AB46-914D-15A4C399BE66}" destId="{E7A97562-BB46-854E-9672-06A3A9FFFEE2}" srcOrd="1" destOrd="0" presId="urn:microsoft.com/office/officeart/2005/8/layout/hierarchy1"/>
    <dgm:cxn modelId="{0438CD39-F2E3-45E5-8609-46F7BA694F1D}" type="presParOf" srcId="{A8F2F11E-B872-F749-A4B9-CDB6E09A47F3}" destId="{1B431392-FB75-7B46-BFFA-CDEE6F45BD9B}" srcOrd="2" destOrd="0" presId="urn:microsoft.com/office/officeart/2005/8/layout/hierarchy1"/>
    <dgm:cxn modelId="{4409274D-C9DB-4C93-9ED2-D6324F5072FB}" type="presParOf" srcId="{A8F2F11E-B872-F749-A4B9-CDB6E09A47F3}" destId="{01282EE3-1F16-2841-B258-88C381B1B64A}" srcOrd="3" destOrd="0" presId="urn:microsoft.com/office/officeart/2005/8/layout/hierarchy1"/>
    <dgm:cxn modelId="{9C828C41-FA36-4137-95CC-DA2D0F8666A5}" type="presParOf" srcId="{01282EE3-1F16-2841-B258-88C381B1B64A}" destId="{7F6137E3-2281-4845-8B01-B7FD64562D9F}" srcOrd="0" destOrd="0" presId="urn:microsoft.com/office/officeart/2005/8/layout/hierarchy1"/>
    <dgm:cxn modelId="{B0792F29-09B8-41E4-8F3D-76EB6CCD8580}" type="presParOf" srcId="{7F6137E3-2281-4845-8B01-B7FD64562D9F}" destId="{F77F1CC6-29CA-F543-9D2A-229C516DFBDA}" srcOrd="0" destOrd="0" presId="urn:microsoft.com/office/officeart/2005/8/layout/hierarchy1"/>
    <dgm:cxn modelId="{0119BC0D-F5E0-4D0F-A3B7-0C2973A24520}" type="presParOf" srcId="{7F6137E3-2281-4845-8B01-B7FD64562D9F}" destId="{1DA43DF3-5178-5649-AB49-A0C3D3DC6B17}" srcOrd="1" destOrd="0" presId="urn:microsoft.com/office/officeart/2005/8/layout/hierarchy1"/>
    <dgm:cxn modelId="{CD4F5A5B-98FE-4DD2-A9DB-50939090E4C0}" type="presParOf" srcId="{01282EE3-1F16-2841-B258-88C381B1B64A}" destId="{5A611E89-807A-5D49-8538-A3D1EA351EFC}" srcOrd="1" destOrd="0" presId="urn:microsoft.com/office/officeart/2005/8/layout/hierarchy1"/>
    <dgm:cxn modelId="{BE8A668C-6BC5-40A6-AB82-895833AB527F}" type="presParOf" srcId="{5A611E89-807A-5D49-8538-A3D1EA351EFC}" destId="{9367999E-7617-E04F-B036-5579B5BDE6C9}" srcOrd="0" destOrd="0" presId="urn:microsoft.com/office/officeart/2005/8/layout/hierarchy1"/>
    <dgm:cxn modelId="{CE86F674-AF15-42DD-BA5D-6DBE31AFBDF8}" type="presParOf" srcId="{5A611E89-807A-5D49-8538-A3D1EA351EFC}" destId="{C8F68025-2BE0-934F-80F7-65A36AF04ADD}" srcOrd="1" destOrd="0" presId="urn:microsoft.com/office/officeart/2005/8/layout/hierarchy1"/>
    <dgm:cxn modelId="{69C72C81-527B-46B2-8905-20E0C34229EE}" type="presParOf" srcId="{C8F68025-2BE0-934F-80F7-65A36AF04ADD}" destId="{187F9828-7195-B54C-B7AB-8C8D585E33A3}" srcOrd="0" destOrd="0" presId="urn:microsoft.com/office/officeart/2005/8/layout/hierarchy1"/>
    <dgm:cxn modelId="{AA027DEE-F8D5-452F-9DCC-28BC9AB8E3EB}" type="presParOf" srcId="{187F9828-7195-B54C-B7AB-8C8D585E33A3}" destId="{75F1C761-120C-424B-A882-922D0449BB64}" srcOrd="0" destOrd="0" presId="urn:microsoft.com/office/officeart/2005/8/layout/hierarchy1"/>
    <dgm:cxn modelId="{84AA2714-D150-4721-9A40-ED249362CB4B}" type="presParOf" srcId="{187F9828-7195-B54C-B7AB-8C8D585E33A3}" destId="{840F1B6C-A0C1-F047-B8F0-759AE3081B99}" srcOrd="1" destOrd="0" presId="urn:microsoft.com/office/officeart/2005/8/layout/hierarchy1"/>
    <dgm:cxn modelId="{FD767E2E-4423-44FD-AAFF-437E91D3467B}" type="presParOf" srcId="{C8F68025-2BE0-934F-80F7-65A36AF04ADD}" destId="{6F59272C-5AB5-6E49-B41B-0ED58F83D230}" srcOrd="1" destOrd="0" presId="urn:microsoft.com/office/officeart/2005/8/layout/hierarchy1"/>
    <dgm:cxn modelId="{DF855B25-9DCC-4E0D-8C73-6637F6F95F9F}" type="presParOf" srcId="{A8F2F11E-B872-F749-A4B9-CDB6E09A47F3}" destId="{A9FCB8B5-5F7E-A24D-A5E0-31204043934A}" srcOrd="4" destOrd="0" presId="urn:microsoft.com/office/officeart/2005/8/layout/hierarchy1"/>
    <dgm:cxn modelId="{6CC54430-9580-4B98-A7A9-127CF23F5E7D}" type="presParOf" srcId="{A8F2F11E-B872-F749-A4B9-CDB6E09A47F3}" destId="{7F8E0156-8153-F843-AE1C-BBD60E96E264}" srcOrd="5" destOrd="0" presId="urn:microsoft.com/office/officeart/2005/8/layout/hierarchy1"/>
    <dgm:cxn modelId="{96D4909F-03BF-4CFC-9B29-5433FAE0095B}" type="presParOf" srcId="{7F8E0156-8153-F843-AE1C-BBD60E96E264}" destId="{CA475429-1052-8447-83FF-E008BBE3EA66}" srcOrd="0" destOrd="0" presId="urn:microsoft.com/office/officeart/2005/8/layout/hierarchy1"/>
    <dgm:cxn modelId="{6B0C6888-1F77-4CA3-BA91-44D3D7432B99}" type="presParOf" srcId="{CA475429-1052-8447-83FF-E008BBE3EA66}" destId="{0B3B8B14-0734-4A4C-905B-4A2DB2E84EC8}" srcOrd="0" destOrd="0" presId="urn:microsoft.com/office/officeart/2005/8/layout/hierarchy1"/>
    <dgm:cxn modelId="{444A354E-2FDD-4729-8700-B52A3C24DF29}" type="presParOf" srcId="{CA475429-1052-8447-83FF-E008BBE3EA66}" destId="{55044919-FA0D-914A-B79B-D1898E0B401C}" srcOrd="1" destOrd="0" presId="urn:microsoft.com/office/officeart/2005/8/layout/hierarchy1"/>
    <dgm:cxn modelId="{7BB957C1-FF06-4092-BB6F-7DEFCEEF81AD}" type="presParOf" srcId="{7F8E0156-8153-F843-AE1C-BBD60E96E264}" destId="{31A722EA-7ABC-754E-A637-89313D168CDC}" srcOrd="1" destOrd="0" presId="urn:microsoft.com/office/officeart/2005/8/layout/hierarchy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2DF62D2-A8E7-4D20-9F07-59FD7EB21AA5}"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95610A8-60A3-473F-AFE9-8DB373231B58}">
      <dgm:prSet/>
      <dgm:spPr/>
      <dgm:t>
        <a:bodyPr/>
        <a:lstStyle/>
        <a:p>
          <a:pPr rtl="0"/>
          <a:r>
            <a:rPr lang="en-US" b="1" i="1" dirty="0" smtClean="0"/>
            <a:t>Slowing of the rate of rise in phase 0 </a:t>
          </a:r>
          <a:r>
            <a:rPr lang="en-US" b="1" i="1" dirty="0" smtClean="0">
              <a:sym typeface="Wingdings"/>
            </a:rPr>
            <a:t></a:t>
          </a:r>
          <a:r>
            <a:rPr lang="en-US" b="1" i="1" dirty="0" smtClean="0"/>
            <a:t> ↓conduction velocity</a:t>
          </a:r>
          <a:endParaRPr lang="en-US" dirty="0"/>
        </a:p>
      </dgm:t>
    </dgm:pt>
    <dgm:pt modelId="{30CA6F5C-E7D9-4207-AC34-97D243CBFBC0}" type="parTrans" cxnId="{26513B7B-84D8-49A0-8C6F-2C8ABA475FB7}">
      <dgm:prSet/>
      <dgm:spPr/>
      <dgm:t>
        <a:bodyPr/>
        <a:lstStyle/>
        <a:p>
          <a:endParaRPr lang="en-US"/>
        </a:p>
      </dgm:t>
    </dgm:pt>
    <dgm:pt modelId="{90EC14F9-DBCE-4494-8FC8-81BFBF35A29F}" type="sibTrans" cxnId="{26513B7B-84D8-49A0-8C6F-2C8ABA475FB7}">
      <dgm:prSet/>
      <dgm:spPr/>
      <dgm:t>
        <a:bodyPr/>
        <a:lstStyle/>
        <a:p>
          <a:endParaRPr lang="en-US"/>
        </a:p>
      </dgm:t>
    </dgm:pt>
    <dgm:pt modelId="{1DD3C71C-292C-4820-8253-19F9491F23CC}">
      <dgm:prSet/>
      <dgm:spPr/>
      <dgm:t>
        <a:bodyPr/>
        <a:lstStyle/>
        <a:p>
          <a:pPr rtl="0"/>
          <a:r>
            <a:rPr lang="en-US" b="1" i="1" smtClean="0"/>
            <a:t>↓of V</a:t>
          </a:r>
          <a:r>
            <a:rPr lang="en-US" b="1" i="1" baseline="-25000" smtClean="0"/>
            <a:t>max</a:t>
          </a:r>
          <a:r>
            <a:rPr lang="en-US" b="1" i="1" smtClean="0"/>
            <a:t> </a:t>
          </a:r>
          <a:r>
            <a:rPr lang="en-US" smtClean="0"/>
            <a:t>of the cardiac action potential</a:t>
          </a:r>
          <a:endParaRPr lang="en-US"/>
        </a:p>
      </dgm:t>
    </dgm:pt>
    <dgm:pt modelId="{FE29E022-E246-433A-B0B3-CD4FAA61D319}" type="parTrans" cxnId="{A3E6AF6F-6A2C-4C33-9DF5-DDA33753C6EF}">
      <dgm:prSet/>
      <dgm:spPr/>
      <dgm:t>
        <a:bodyPr/>
        <a:lstStyle/>
        <a:p>
          <a:endParaRPr lang="en-US"/>
        </a:p>
      </dgm:t>
    </dgm:pt>
    <dgm:pt modelId="{5A84E3F3-A916-44DD-A2C4-8D66204B72BE}" type="sibTrans" cxnId="{A3E6AF6F-6A2C-4C33-9DF5-DDA33753C6EF}">
      <dgm:prSet/>
      <dgm:spPr/>
      <dgm:t>
        <a:bodyPr/>
        <a:lstStyle/>
        <a:p>
          <a:endParaRPr lang="en-US"/>
        </a:p>
      </dgm:t>
    </dgm:pt>
    <dgm:pt modelId="{BB616667-5D31-42FF-BFB3-1EB5937B986A}">
      <dgm:prSet/>
      <dgm:spPr/>
      <dgm:t>
        <a:bodyPr/>
        <a:lstStyle/>
        <a:p>
          <a:pPr rtl="0"/>
          <a:r>
            <a:rPr lang="en-US" smtClean="0"/>
            <a:t>They prolong muscle action potential &amp; ventricular (ERP)</a:t>
          </a:r>
          <a:endParaRPr lang="en-US"/>
        </a:p>
      </dgm:t>
    </dgm:pt>
    <dgm:pt modelId="{7AD704EF-2DA8-4B11-83D9-A2264AE39C10}" type="parTrans" cxnId="{8DA745D6-9BE8-4922-BACF-E47C76A5E11E}">
      <dgm:prSet/>
      <dgm:spPr/>
      <dgm:t>
        <a:bodyPr/>
        <a:lstStyle/>
        <a:p>
          <a:endParaRPr lang="en-US"/>
        </a:p>
      </dgm:t>
    </dgm:pt>
    <dgm:pt modelId="{368CEAD8-E9FF-4274-8A06-DC14592A473A}" type="sibTrans" cxnId="{8DA745D6-9BE8-4922-BACF-E47C76A5E11E}">
      <dgm:prSet/>
      <dgm:spPr/>
      <dgm:t>
        <a:bodyPr/>
        <a:lstStyle/>
        <a:p>
          <a:endParaRPr lang="en-US"/>
        </a:p>
      </dgm:t>
    </dgm:pt>
    <dgm:pt modelId="{619D6532-EA8C-48DB-AFB3-45AF6DEB732E}">
      <dgm:prSet/>
      <dgm:spPr/>
      <dgm:t>
        <a:bodyPr/>
        <a:lstStyle/>
        <a:p>
          <a:pPr rtl="0"/>
          <a:r>
            <a:rPr lang="en-US" smtClean="0"/>
            <a:t>They ↓ the slope of Phase 4 spontaneous depolarization (SA node) </a:t>
          </a:r>
          <a:r>
            <a:rPr lang="en-US" smtClean="0">
              <a:sym typeface="Wingdings"/>
            </a:rPr>
            <a:t></a:t>
          </a:r>
          <a:r>
            <a:rPr lang="en-US" smtClean="0"/>
            <a:t> decrease enhanced normal automaticity</a:t>
          </a:r>
          <a:endParaRPr lang="en-US"/>
        </a:p>
      </dgm:t>
    </dgm:pt>
    <dgm:pt modelId="{2BB3EB74-9EB4-4004-AA8F-EB5464765B09}" type="parTrans" cxnId="{4A6991C5-0068-407D-9297-943D7D85DBB4}">
      <dgm:prSet/>
      <dgm:spPr/>
      <dgm:t>
        <a:bodyPr/>
        <a:lstStyle/>
        <a:p>
          <a:endParaRPr lang="en-US"/>
        </a:p>
      </dgm:t>
    </dgm:pt>
    <dgm:pt modelId="{2FC3E231-6F61-492C-A18A-7818FD55002E}" type="sibTrans" cxnId="{4A6991C5-0068-407D-9297-943D7D85DBB4}">
      <dgm:prSet/>
      <dgm:spPr/>
      <dgm:t>
        <a:bodyPr/>
        <a:lstStyle/>
        <a:p>
          <a:endParaRPr lang="en-US"/>
        </a:p>
      </dgm:t>
    </dgm:pt>
    <dgm:pt modelId="{8788D3A3-1E65-444A-8707-E28939DCB436}" type="pres">
      <dgm:prSet presAssocID="{62DF62D2-A8E7-4D20-9F07-59FD7EB21AA5}" presName="vert0" presStyleCnt="0">
        <dgm:presLayoutVars>
          <dgm:dir/>
          <dgm:animOne val="branch"/>
          <dgm:animLvl val="lvl"/>
        </dgm:presLayoutVars>
      </dgm:prSet>
      <dgm:spPr/>
      <dgm:t>
        <a:bodyPr/>
        <a:lstStyle/>
        <a:p>
          <a:endParaRPr lang="en-US"/>
        </a:p>
      </dgm:t>
    </dgm:pt>
    <dgm:pt modelId="{D5DACEEB-9D0B-468D-947F-3B3DC100120D}" type="pres">
      <dgm:prSet presAssocID="{F95610A8-60A3-473F-AFE9-8DB373231B58}" presName="thickLine" presStyleLbl="alignNode1" presStyleIdx="0" presStyleCnt="4"/>
      <dgm:spPr/>
    </dgm:pt>
    <dgm:pt modelId="{10DF3270-06BE-4705-8F93-5DBCC1BA296D}" type="pres">
      <dgm:prSet presAssocID="{F95610A8-60A3-473F-AFE9-8DB373231B58}" presName="horz1" presStyleCnt="0"/>
      <dgm:spPr/>
    </dgm:pt>
    <dgm:pt modelId="{AF26FE5C-689C-4841-8393-41EAFE7FB2EA}" type="pres">
      <dgm:prSet presAssocID="{F95610A8-60A3-473F-AFE9-8DB373231B58}" presName="tx1" presStyleLbl="revTx" presStyleIdx="0" presStyleCnt="4"/>
      <dgm:spPr/>
      <dgm:t>
        <a:bodyPr/>
        <a:lstStyle/>
        <a:p>
          <a:endParaRPr lang="en-US"/>
        </a:p>
      </dgm:t>
    </dgm:pt>
    <dgm:pt modelId="{2F45DBA8-5507-42CE-ABAC-4476922D435E}" type="pres">
      <dgm:prSet presAssocID="{F95610A8-60A3-473F-AFE9-8DB373231B58}" presName="vert1" presStyleCnt="0"/>
      <dgm:spPr/>
    </dgm:pt>
    <dgm:pt modelId="{D8F4EF4C-75F8-4ACF-857A-F7EBAB07CF97}" type="pres">
      <dgm:prSet presAssocID="{1DD3C71C-292C-4820-8253-19F9491F23CC}" presName="thickLine" presStyleLbl="alignNode1" presStyleIdx="1" presStyleCnt="4"/>
      <dgm:spPr/>
    </dgm:pt>
    <dgm:pt modelId="{32502A2D-56BB-4187-B589-DEEC2453103C}" type="pres">
      <dgm:prSet presAssocID="{1DD3C71C-292C-4820-8253-19F9491F23CC}" presName="horz1" presStyleCnt="0"/>
      <dgm:spPr/>
    </dgm:pt>
    <dgm:pt modelId="{F61275F3-FAEA-469B-A18A-AA8BDA70237A}" type="pres">
      <dgm:prSet presAssocID="{1DD3C71C-292C-4820-8253-19F9491F23CC}" presName="tx1" presStyleLbl="revTx" presStyleIdx="1" presStyleCnt="4"/>
      <dgm:spPr/>
      <dgm:t>
        <a:bodyPr/>
        <a:lstStyle/>
        <a:p>
          <a:endParaRPr lang="en-US"/>
        </a:p>
      </dgm:t>
    </dgm:pt>
    <dgm:pt modelId="{693B2425-46F5-46FF-8C53-BE536BDBF18E}" type="pres">
      <dgm:prSet presAssocID="{1DD3C71C-292C-4820-8253-19F9491F23CC}" presName="vert1" presStyleCnt="0"/>
      <dgm:spPr/>
    </dgm:pt>
    <dgm:pt modelId="{A65544B1-AD08-47E0-949B-823F4A806723}" type="pres">
      <dgm:prSet presAssocID="{BB616667-5D31-42FF-BFB3-1EB5937B986A}" presName="thickLine" presStyleLbl="alignNode1" presStyleIdx="2" presStyleCnt="4"/>
      <dgm:spPr/>
    </dgm:pt>
    <dgm:pt modelId="{CB6E159C-49AA-47AC-9C46-17AB12DA8905}" type="pres">
      <dgm:prSet presAssocID="{BB616667-5D31-42FF-BFB3-1EB5937B986A}" presName="horz1" presStyleCnt="0"/>
      <dgm:spPr/>
    </dgm:pt>
    <dgm:pt modelId="{0377B505-9133-45EC-8038-810731D9E69A}" type="pres">
      <dgm:prSet presAssocID="{BB616667-5D31-42FF-BFB3-1EB5937B986A}" presName="tx1" presStyleLbl="revTx" presStyleIdx="2" presStyleCnt="4"/>
      <dgm:spPr/>
      <dgm:t>
        <a:bodyPr/>
        <a:lstStyle/>
        <a:p>
          <a:endParaRPr lang="en-US"/>
        </a:p>
      </dgm:t>
    </dgm:pt>
    <dgm:pt modelId="{F38CFB71-1827-4B11-AAF4-DE22D8A681E1}" type="pres">
      <dgm:prSet presAssocID="{BB616667-5D31-42FF-BFB3-1EB5937B986A}" presName="vert1" presStyleCnt="0"/>
      <dgm:spPr/>
    </dgm:pt>
    <dgm:pt modelId="{C6E95DC2-B8BF-4382-8FAE-BF4415D0BBFA}" type="pres">
      <dgm:prSet presAssocID="{619D6532-EA8C-48DB-AFB3-45AF6DEB732E}" presName="thickLine" presStyleLbl="alignNode1" presStyleIdx="3" presStyleCnt="4"/>
      <dgm:spPr/>
    </dgm:pt>
    <dgm:pt modelId="{4828B5F1-9B91-4224-B1DC-7858F5891818}" type="pres">
      <dgm:prSet presAssocID="{619D6532-EA8C-48DB-AFB3-45AF6DEB732E}" presName="horz1" presStyleCnt="0"/>
      <dgm:spPr/>
    </dgm:pt>
    <dgm:pt modelId="{72774C94-FAE4-46C5-8068-F51BEA368C55}" type="pres">
      <dgm:prSet presAssocID="{619D6532-EA8C-48DB-AFB3-45AF6DEB732E}" presName="tx1" presStyleLbl="revTx" presStyleIdx="3" presStyleCnt="4"/>
      <dgm:spPr/>
      <dgm:t>
        <a:bodyPr/>
        <a:lstStyle/>
        <a:p>
          <a:endParaRPr lang="en-US"/>
        </a:p>
      </dgm:t>
    </dgm:pt>
    <dgm:pt modelId="{340D9EBC-16DC-4C48-AABE-31BCC9BB7E3C}" type="pres">
      <dgm:prSet presAssocID="{619D6532-EA8C-48DB-AFB3-45AF6DEB732E}" presName="vert1" presStyleCnt="0"/>
      <dgm:spPr/>
    </dgm:pt>
  </dgm:ptLst>
  <dgm:cxnLst>
    <dgm:cxn modelId="{6D398201-A337-4093-9C5F-17D070B2D3F2}" type="presOf" srcId="{619D6532-EA8C-48DB-AFB3-45AF6DEB732E}" destId="{72774C94-FAE4-46C5-8068-F51BEA368C55}" srcOrd="0" destOrd="0" presId="urn:microsoft.com/office/officeart/2008/layout/LinedList"/>
    <dgm:cxn modelId="{8DA745D6-9BE8-4922-BACF-E47C76A5E11E}" srcId="{62DF62D2-A8E7-4D20-9F07-59FD7EB21AA5}" destId="{BB616667-5D31-42FF-BFB3-1EB5937B986A}" srcOrd="2" destOrd="0" parTransId="{7AD704EF-2DA8-4B11-83D9-A2264AE39C10}" sibTransId="{368CEAD8-E9FF-4274-8A06-DC14592A473A}"/>
    <dgm:cxn modelId="{30B893A0-460A-40B6-A9B8-DB5595063888}" type="presOf" srcId="{1DD3C71C-292C-4820-8253-19F9491F23CC}" destId="{F61275F3-FAEA-469B-A18A-AA8BDA70237A}" srcOrd="0" destOrd="0" presId="urn:microsoft.com/office/officeart/2008/layout/LinedList"/>
    <dgm:cxn modelId="{A93B601F-A6D2-4364-B1DC-F9131CA52849}" type="presOf" srcId="{62DF62D2-A8E7-4D20-9F07-59FD7EB21AA5}" destId="{8788D3A3-1E65-444A-8707-E28939DCB436}" srcOrd="0" destOrd="0" presId="urn:microsoft.com/office/officeart/2008/layout/LinedList"/>
    <dgm:cxn modelId="{A3E6AF6F-6A2C-4C33-9DF5-DDA33753C6EF}" srcId="{62DF62D2-A8E7-4D20-9F07-59FD7EB21AA5}" destId="{1DD3C71C-292C-4820-8253-19F9491F23CC}" srcOrd="1" destOrd="0" parTransId="{FE29E022-E246-433A-B0B3-CD4FAA61D319}" sibTransId="{5A84E3F3-A916-44DD-A2C4-8D66204B72BE}"/>
    <dgm:cxn modelId="{26513B7B-84D8-49A0-8C6F-2C8ABA475FB7}" srcId="{62DF62D2-A8E7-4D20-9F07-59FD7EB21AA5}" destId="{F95610A8-60A3-473F-AFE9-8DB373231B58}" srcOrd="0" destOrd="0" parTransId="{30CA6F5C-E7D9-4207-AC34-97D243CBFBC0}" sibTransId="{90EC14F9-DBCE-4494-8FC8-81BFBF35A29F}"/>
    <dgm:cxn modelId="{94798A3C-20A9-4E73-BC3D-65726109E250}" type="presOf" srcId="{F95610A8-60A3-473F-AFE9-8DB373231B58}" destId="{AF26FE5C-689C-4841-8393-41EAFE7FB2EA}" srcOrd="0" destOrd="0" presId="urn:microsoft.com/office/officeart/2008/layout/LinedList"/>
    <dgm:cxn modelId="{1D9C9A7B-ACD9-4547-8830-451CC8505954}" type="presOf" srcId="{BB616667-5D31-42FF-BFB3-1EB5937B986A}" destId="{0377B505-9133-45EC-8038-810731D9E69A}" srcOrd="0" destOrd="0" presId="urn:microsoft.com/office/officeart/2008/layout/LinedList"/>
    <dgm:cxn modelId="{4A6991C5-0068-407D-9297-943D7D85DBB4}" srcId="{62DF62D2-A8E7-4D20-9F07-59FD7EB21AA5}" destId="{619D6532-EA8C-48DB-AFB3-45AF6DEB732E}" srcOrd="3" destOrd="0" parTransId="{2BB3EB74-9EB4-4004-AA8F-EB5464765B09}" sibTransId="{2FC3E231-6F61-492C-A18A-7818FD55002E}"/>
    <dgm:cxn modelId="{BC8A29D4-A22A-4FBE-B9AF-C644F3A18612}" type="presParOf" srcId="{8788D3A3-1E65-444A-8707-E28939DCB436}" destId="{D5DACEEB-9D0B-468D-947F-3B3DC100120D}" srcOrd="0" destOrd="0" presId="urn:microsoft.com/office/officeart/2008/layout/LinedList"/>
    <dgm:cxn modelId="{24E9099A-FA53-4177-8225-DA318CCF8B1C}" type="presParOf" srcId="{8788D3A3-1E65-444A-8707-E28939DCB436}" destId="{10DF3270-06BE-4705-8F93-5DBCC1BA296D}" srcOrd="1" destOrd="0" presId="urn:microsoft.com/office/officeart/2008/layout/LinedList"/>
    <dgm:cxn modelId="{487B7466-17A9-4635-B907-E7C123A42B38}" type="presParOf" srcId="{10DF3270-06BE-4705-8F93-5DBCC1BA296D}" destId="{AF26FE5C-689C-4841-8393-41EAFE7FB2EA}" srcOrd="0" destOrd="0" presId="urn:microsoft.com/office/officeart/2008/layout/LinedList"/>
    <dgm:cxn modelId="{67B40E72-2783-4985-B058-60F916855634}" type="presParOf" srcId="{10DF3270-06BE-4705-8F93-5DBCC1BA296D}" destId="{2F45DBA8-5507-42CE-ABAC-4476922D435E}" srcOrd="1" destOrd="0" presId="urn:microsoft.com/office/officeart/2008/layout/LinedList"/>
    <dgm:cxn modelId="{48667106-C3EA-41ED-9505-4A321F231808}" type="presParOf" srcId="{8788D3A3-1E65-444A-8707-E28939DCB436}" destId="{D8F4EF4C-75F8-4ACF-857A-F7EBAB07CF97}" srcOrd="2" destOrd="0" presId="urn:microsoft.com/office/officeart/2008/layout/LinedList"/>
    <dgm:cxn modelId="{5E64D7C6-FDF5-49A7-BBDE-5B14E36FC79D}" type="presParOf" srcId="{8788D3A3-1E65-444A-8707-E28939DCB436}" destId="{32502A2D-56BB-4187-B589-DEEC2453103C}" srcOrd="3" destOrd="0" presId="urn:microsoft.com/office/officeart/2008/layout/LinedList"/>
    <dgm:cxn modelId="{BB106FE8-EFD5-47CC-B584-82155524A092}" type="presParOf" srcId="{32502A2D-56BB-4187-B589-DEEC2453103C}" destId="{F61275F3-FAEA-469B-A18A-AA8BDA70237A}" srcOrd="0" destOrd="0" presId="urn:microsoft.com/office/officeart/2008/layout/LinedList"/>
    <dgm:cxn modelId="{CA1E1387-145C-4259-8B99-B24E3145AC0A}" type="presParOf" srcId="{32502A2D-56BB-4187-B589-DEEC2453103C}" destId="{693B2425-46F5-46FF-8C53-BE536BDBF18E}" srcOrd="1" destOrd="0" presId="urn:microsoft.com/office/officeart/2008/layout/LinedList"/>
    <dgm:cxn modelId="{500BA427-01A3-4D28-B5EA-298E72129C96}" type="presParOf" srcId="{8788D3A3-1E65-444A-8707-E28939DCB436}" destId="{A65544B1-AD08-47E0-949B-823F4A806723}" srcOrd="4" destOrd="0" presId="urn:microsoft.com/office/officeart/2008/layout/LinedList"/>
    <dgm:cxn modelId="{FAB8F234-4F1A-46D3-8A23-76182E34F669}" type="presParOf" srcId="{8788D3A3-1E65-444A-8707-E28939DCB436}" destId="{CB6E159C-49AA-47AC-9C46-17AB12DA8905}" srcOrd="5" destOrd="0" presId="urn:microsoft.com/office/officeart/2008/layout/LinedList"/>
    <dgm:cxn modelId="{929EB091-2CA1-45BD-BF97-ED24694ECA2A}" type="presParOf" srcId="{CB6E159C-49AA-47AC-9C46-17AB12DA8905}" destId="{0377B505-9133-45EC-8038-810731D9E69A}" srcOrd="0" destOrd="0" presId="urn:microsoft.com/office/officeart/2008/layout/LinedList"/>
    <dgm:cxn modelId="{A107D398-8F23-4B68-B5A0-E770A7828C0D}" type="presParOf" srcId="{CB6E159C-49AA-47AC-9C46-17AB12DA8905}" destId="{F38CFB71-1827-4B11-AAF4-DE22D8A681E1}" srcOrd="1" destOrd="0" presId="urn:microsoft.com/office/officeart/2008/layout/LinedList"/>
    <dgm:cxn modelId="{98C7E222-00B0-494D-9EE5-A8D27B58B553}" type="presParOf" srcId="{8788D3A3-1E65-444A-8707-E28939DCB436}" destId="{C6E95DC2-B8BF-4382-8FAE-BF4415D0BBFA}" srcOrd="6" destOrd="0" presId="urn:microsoft.com/office/officeart/2008/layout/LinedList"/>
    <dgm:cxn modelId="{C2FD715A-02E3-4E17-9A82-DC8E76A1E429}" type="presParOf" srcId="{8788D3A3-1E65-444A-8707-E28939DCB436}" destId="{4828B5F1-9B91-4224-B1DC-7858F5891818}" srcOrd="7" destOrd="0" presId="urn:microsoft.com/office/officeart/2008/layout/LinedList"/>
    <dgm:cxn modelId="{7EF99A55-73A1-4A44-8D8C-2A59129A107E}" type="presParOf" srcId="{4828B5F1-9B91-4224-B1DC-7858F5891818}" destId="{72774C94-FAE4-46C5-8068-F51BEA368C55}" srcOrd="0" destOrd="0" presId="urn:microsoft.com/office/officeart/2008/layout/LinedList"/>
    <dgm:cxn modelId="{F87CCCCC-6B10-4A06-8233-3E6BC484D0E0}" type="presParOf" srcId="{4828B5F1-9B91-4224-B1DC-7858F5891818}" destId="{340D9EBC-16DC-4C48-AABE-31BCC9BB7E3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C5F1A6A-7967-494C-B36C-9E48480709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FCAC5CFC-BDF1-4CA1-8C31-5E5E4ED789AA}">
      <dgm:prSet phldrT="[نص]"/>
      <dgm:spPr/>
      <dgm:t>
        <a:bodyPr/>
        <a:lstStyle/>
        <a:p>
          <a:pPr rtl="1"/>
          <a:r>
            <a:rPr lang="en-US" dirty="0"/>
            <a:t>Class IA</a:t>
          </a:r>
          <a:endParaRPr lang="ar-SA" dirty="0"/>
        </a:p>
      </dgm:t>
    </dgm:pt>
    <dgm:pt modelId="{0599A029-B1AF-4384-814E-237F9EBF174B}" type="parTrans" cxnId="{74A8853D-9F59-47A5-8AA8-EF2FF5C3C83C}">
      <dgm:prSet/>
      <dgm:spPr/>
      <dgm:t>
        <a:bodyPr/>
        <a:lstStyle/>
        <a:p>
          <a:pPr rtl="1"/>
          <a:endParaRPr lang="ar-SA"/>
        </a:p>
      </dgm:t>
    </dgm:pt>
    <dgm:pt modelId="{B3083A4C-34BF-4158-A5B8-E6CF26164130}" type="sibTrans" cxnId="{74A8853D-9F59-47A5-8AA8-EF2FF5C3C83C}">
      <dgm:prSet/>
      <dgm:spPr/>
      <dgm:t>
        <a:bodyPr/>
        <a:lstStyle/>
        <a:p>
          <a:pPr rtl="1"/>
          <a:endParaRPr lang="ar-SA"/>
        </a:p>
      </dgm:t>
    </dgm:pt>
    <dgm:pt modelId="{701E2402-ECF2-4ED3-B8E0-62E202E126F8}">
      <dgm:prSet phldrT="[نص]"/>
      <dgm:spPr/>
      <dgm:t>
        <a:bodyPr/>
        <a:lstStyle/>
        <a:p>
          <a:pPr rtl="1"/>
          <a:r>
            <a:rPr lang="en-US" dirty="0"/>
            <a:t>Quinidine</a:t>
          </a:r>
          <a:endParaRPr lang="ar-SA" dirty="0"/>
        </a:p>
      </dgm:t>
    </dgm:pt>
    <dgm:pt modelId="{DB344FA1-DBAC-4B23-9E06-D2DD53D546B6}" type="parTrans" cxnId="{1A73AB55-B553-467E-8BEE-B951BC16404F}">
      <dgm:prSet/>
      <dgm:spPr/>
      <dgm:t>
        <a:bodyPr/>
        <a:lstStyle/>
        <a:p>
          <a:pPr rtl="1"/>
          <a:endParaRPr lang="ar-SA"/>
        </a:p>
      </dgm:t>
    </dgm:pt>
    <dgm:pt modelId="{16B2462D-CD11-453B-80C7-EDDC97E27EA9}" type="sibTrans" cxnId="{1A73AB55-B553-467E-8BEE-B951BC16404F}">
      <dgm:prSet/>
      <dgm:spPr/>
      <dgm:t>
        <a:bodyPr/>
        <a:lstStyle/>
        <a:p>
          <a:pPr rtl="1"/>
          <a:endParaRPr lang="ar-SA"/>
        </a:p>
      </dgm:t>
    </dgm:pt>
    <dgm:pt modelId="{95B0690F-2022-460C-AC84-7914A4A92855}">
      <dgm:prSet phldrT="[نص]"/>
      <dgm:spPr/>
      <dgm:t>
        <a:bodyPr/>
        <a:lstStyle/>
        <a:p>
          <a:pPr rtl="1"/>
          <a:r>
            <a:rPr lang="en-US" b="0" i="1" u="none" dirty="0" err="1"/>
            <a:t>Procainamide</a:t>
          </a:r>
          <a:endParaRPr lang="ar-SA" b="0" u="none" dirty="0"/>
        </a:p>
      </dgm:t>
    </dgm:pt>
    <dgm:pt modelId="{FFADA5C7-9B41-412B-94B0-AA8B3023592C}" type="parTrans" cxnId="{CBDF95B7-0DB6-4D8A-ABD1-4EA589B5F35B}">
      <dgm:prSet/>
      <dgm:spPr/>
      <dgm:t>
        <a:bodyPr/>
        <a:lstStyle/>
        <a:p>
          <a:pPr rtl="1"/>
          <a:endParaRPr lang="ar-SA"/>
        </a:p>
      </dgm:t>
    </dgm:pt>
    <dgm:pt modelId="{235B71EC-F181-4FFC-A1F0-E12EBFD5DCF6}" type="sibTrans" cxnId="{CBDF95B7-0DB6-4D8A-ABD1-4EA589B5F35B}">
      <dgm:prSet/>
      <dgm:spPr/>
      <dgm:t>
        <a:bodyPr/>
        <a:lstStyle/>
        <a:p>
          <a:pPr rtl="1"/>
          <a:endParaRPr lang="ar-SA"/>
        </a:p>
      </dgm:t>
    </dgm:pt>
    <dgm:pt modelId="{FD8EA087-7F15-4343-A007-A898F68A27DA}" type="pres">
      <dgm:prSet presAssocID="{4C5F1A6A-7967-494C-B36C-9E484807099D}" presName="hierChild1" presStyleCnt="0">
        <dgm:presLayoutVars>
          <dgm:orgChart val="1"/>
          <dgm:chPref val="1"/>
          <dgm:dir/>
          <dgm:animOne val="branch"/>
          <dgm:animLvl val="lvl"/>
          <dgm:resizeHandles/>
        </dgm:presLayoutVars>
      </dgm:prSet>
      <dgm:spPr/>
      <dgm:t>
        <a:bodyPr/>
        <a:lstStyle/>
        <a:p>
          <a:endParaRPr lang="en-US"/>
        </a:p>
      </dgm:t>
    </dgm:pt>
    <dgm:pt modelId="{06774FCF-9C99-4451-8719-42DE4F493AB4}" type="pres">
      <dgm:prSet presAssocID="{FCAC5CFC-BDF1-4CA1-8C31-5E5E4ED789AA}" presName="hierRoot1" presStyleCnt="0">
        <dgm:presLayoutVars>
          <dgm:hierBranch val="init"/>
        </dgm:presLayoutVars>
      </dgm:prSet>
      <dgm:spPr/>
    </dgm:pt>
    <dgm:pt modelId="{214C59E2-55E7-422F-B55A-5FCFB107FEBF}" type="pres">
      <dgm:prSet presAssocID="{FCAC5CFC-BDF1-4CA1-8C31-5E5E4ED789AA}" presName="rootComposite1" presStyleCnt="0"/>
      <dgm:spPr/>
    </dgm:pt>
    <dgm:pt modelId="{5E9FFFB5-355B-465A-9707-54267F1BE832}" type="pres">
      <dgm:prSet presAssocID="{FCAC5CFC-BDF1-4CA1-8C31-5E5E4ED789AA}" presName="rootText1" presStyleLbl="node0" presStyleIdx="0" presStyleCnt="1">
        <dgm:presLayoutVars>
          <dgm:chPref val="3"/>
        </dgm:presLayoutVars>
      </dgm:prSet>
      <dgm:spPr/>
      <dgm:t>
        <a:bodyPr/>
        <a:lstStyle/>
        <a:p>
          <a:endParaRPr lang="en-US"/>
        </a:p>
      </dgm:t>
    </dgm:pt>
    <dgm:pt modelId="{BEB85728-D99A-4B03-AB8D-D635D8190275}" type="pres">
      <dgm:prSet presAssocID="{FCAC5CFC-BDF1-4CA1-8C31-5E5E4ED789AA}" presName="rootConnector1" presStyleLbl="node1" presStyleIdx="0" presStyleCnt="0"/>
      <dgm:spPr/>
      <dgm:t>
        <a:bodyPr/>
        <a:lstStyle/>
        <a:p>
          <a:endParaRPr lang="en-US"/>
        </a:p>
      </dgm:t>
    </dgm:pt>
    <dgm:pt modelId="{9AE990B1-8CBD-44A1-9C79-61802B89E3CC}" type="pres">
      <dgm:prSet presAssocID="{FCAC5CFC-BDF1-4CA1-8C31-5E5E4ED789AA}" presName="hierChild2" presStyleCnt="0"/>
      <dgm:spPr/>
    </dgm:pt>
    <dgm:pt modelId="{AFD18177-8026-4F26-B078-611DA3120F71}" type="pres">
      <dgm:prSet presAssocID="{DB344FA1-DBAC-4B23-9E06-D2DD53D546B6}" presName="Name37" presStyleLbl="parChTrans1D2" presStyleIdx="0" presStyleCnt="2"/>
      <dgm:spPr/>
      <dgm:t>
        <a:bodyPr/>
        <a:lstStyle/>
        <a:p>
          <a:endParaRPr lang="en-US"/>
        </a:p>
      </dgm:t>
    </dgm:pt>
    <dgm:pt modelId="{F01BA4AE-06D2-4119-BC50-79E3EC4B876E}" type="pres">
      <dgm:prSet presAssocID="{701E2402-ECF2-4ED3-B8E0-62E202E126F8}" presName="hierRoot2" presStyleCnt="0">
        <dgm:presLayoutVars>
          <dgm:hierBranch val="init"/>
        </dgm:presLayoutVars>
      </dgm:prSet>
      <dgm:spPr/>
    </dgm:pt>
    <dgm:pt modelId="{299DAF96-1555-4ABF-B241-7843306E75AC}" type="pres">
      <dgm:prSet presAssocID="{701E2402-ECF2-4ED3-B8E0-62E202E126F8}" presName="rootComposite" presStyleCnt="0"/>
      <dgm:spPr/>
    </dgm:pt>
    <dgm:pt modelId="{5C46AE81-E910-456B-BA1D-1C3C6961E477}" type="pres">
      <dgm:prSet presAssocID="{701E2402-ECF2-4ED3-B8E0-62E202E126F8}" presName="rootText" presStyleLbl="node2" presStyleIdx="0" presStyleCnt="2">
        <dgm:presLayoutVars>
          <dgm:chPref val="3"/>
        </dgm:presLayoutVars>
      </dgm:prSet>
      <dgm:spPr/>
      <dgm:t>
        <a:bodyPr/>
        <a:lstStyle/>
        <a:p>
          <a:endParaRPr lang="en-US"/>
        </a:p>
      </dgm:t>
    </dgm:pt>
    <dgm:pt modelId="{40CE4600-1FA2-408E-961D-CA5649AAF32A}" type="pres">
      <dgm:prSet presAssocID="{701E2402-ECF2-4ED3-B8E0-62E202E126F8}" presName="rootConnector" presStyleLbl="node2" presStyleIdx="0" presStyleCnt="2"/>
      <dgm:spPr/>
      <dgm:t>
        <a:bodyPr/>
        <a:lstStyle/>
        <a:p>
          <a:endParaRPr lang="en-US"/>
        </a:p>
      </dgm:t>
    </dgm:pt>
    <dgm:pt modelId="{63654639-7BD5-4D58-86A4-9FC83EE75CFB}" type="pres">
      <dgm:prSet presAssocID="{701E2402-ECF2-4ED3-B8E0-62E202E126F8}" presName="hierChild4" presStyleCnt="0"/>
      <dgm:spPr/>
    </dgm:pt>
    <dgm:pt modelId="{59354020-B235-4D3B-A0F6-5C1BD6076B78}" type="pres">
      <dgm:prSet presAssocID="{701E2402-ECF2-4ED3-B8E0-62E202E126F8}" presName="hierChild5" presStyleCnt="0"/>
      <dgm:spPr/>
    </dgm:pt>
    <dgm:pt modelId="{B4FFA012-23DC-403A-AC1E-4809D7DAC800}" type="pres">
      <dgm:prSet presAssocID="{FFADA5C7-9B41-412B-94B0-AA8B3023592C}" presName="Name37" presStyleLbl="parChTrans1D2" presStyleIdx="1" presStyleCnt="2"/>
      <dgm:spPr/>
      <dgm:t>
        <a:bodyPr/>
        <a:lstStyle/>
        <a:p>
          <a:endParaRPr lang="en-US"/>
        </a:p>
      </dgm:t>
    </dgm:pt>
    <dgm:pt modelId="{95D1EED5-2924-42B2-A6AE-B4340C293356}" type="pres">
      <dgm:prSet presAssocID="{95B0690F-2022-460C-AC84-7914A4A92855}" presName="hierRoot2" presStyleCnt="0">
        <dgm:presLayoutVars>
          <dgm:hierBranch val="init"/>
        </dgm:presLayoutVars>
      </dgm:prSet>
      <dgm:spPr/>
    </dgm:pt>
    <dgm:pt modelId="{B079B37D-B298-4374-9933-7446F7581B97}" type="pres">
      <dgm:prSet presAssocID="{95B0690F-2022-460C-AC84-7914A4A92855}" presName="rootComposite" presStyleCnt="0"/>
      <dgm:spPr/>
    </dgm:pt>
    <dgm:pt modelId="{A29F6A4B-81C0-4ECB-ABDE-B63B4ABD39CD}" type="pres">
      <dgm:prSet presAssocID="{95B0690F-2022-460C-AC84-7914A4A92855}" presName="rootText" presStyleLbl="node2" presStyleIdx="1" presStyleCnt="2">
        <dgm:presLayoutVars>
          <dgm:chPref val="3"/>
        </dgm:presLayoutVars>
      </dgm:prSet>
      <dgm:spPr/>
      <dgm:t>
        <a:bodyPr/>
        <a:lstStyle/>
        <a:p>
          <a:endParaRPr lang="en-US"/>
        </a:p>
      </dgm:t>
    </dgm:pt>
    <dgm:pt modelId="{720561E0-8180-441A-B928-01B9B14FDFC4}" type="pres">
      <dgm:prSet presAssocID="{95B0690F-2022-460C-AC84-7914A4A92855}" presName="rootConnector" presStyleLbl="node2" presStyleIdx="1" presStyleCnt="2"/>
      <dgm:spPr/>
      <dgm:t>
        <a:bodyPr/>
        <a:lstStyle/>
        <a:p>
          <a:endParaRPr lang="en-US"/>
        </a:p>
      </dgm:t>
    </dgm:pt>
    <dgm:pt modelId="{36FC150D-AD62-4DED-9C47-7CB015E39477}" type="pres">
      <dgm:prSet presAssocID="{95B0690F-2022-460C-AC84-7914A4A92855}" presName="hierChild4" presStyleCnt="0"/>
      <dgm:spPr/>
    </dgm:pt>
    <dgm:pt modelId="{DAB802EB-FEDA-4C3B-A42F-3617A96C5E4D}" type="pres">
      <dgm:prSet presAssocID="{95B0690F-2022-460C-AC84-7914A4A92855}" presName="hierChild5" presStyleCnt="0"/>
      <dgm:spPr/>
    </dgm:pt>
    <dgm:pt modelId="{45F2F721-E072-4B0D-94E0-55226304C194}" type="pres">
      <dgm:prSet presAssocID="{FCAC5CFC-BDF1-4CA1-8C31-5E5E4ED789AA}" presName="hierChild3" presStyleCnt="0"/>
      <dgm:spPr/>
    </dgm:pt>
  </dgm:ptLst>
  <dgm:cxnLst>
    <dgm:cxn modelId="{059F5F1D-5E7C-4A75-AE45-4811ADB1B6DF}" type="presOf" srcId="{701E2402-ECF2-4ED3-B8E0-62E202E126F8}" destId="{5C46AE81-E910-456B-BA1D-1C3C6961E477}" srcOrd="0" destOrd="0" presId="urn:microsoft.com/office/officeart/2005/8/layout/orgChart1"/>
    <dgm:cxn modelId="{74A8853D-9F59-47A5-8AA8-EF2FF5C3C83C}" srcId="{4C5F1A6A-7967-494C-B36C-9E484807099D}" destId="{FCAC5CFC-BDF1-4CA1-8C31-5E5E4ED789AA}" srcOrd="0" destOrd="0" parTransId="{0599A029-B1AF-4384-814E-237F9EBF174B}" sibTransId="{B3083A4C-34BF-4158-A5B8-E6CF26164130}"/>
    <dgm:cxn modelId="{CBDF95B7-0DB6-4D8A-ABD1-4EA589B5F35B}" srcId="{FCAC5CFC-BDF1-4CA1-8C31-5E5E4ED789AA}" destId="{95B0690F-2022-460C-AC84-7914A4A92855}" srcOrd="1" destOrd="0" parTransId="{FFADA5C7-9B41-412B-94B0-AA8B3023592C}" sibTransId="{235B71EC-F181-4FFC-A1F0-E12EBFD5DCF6}"/>
    <dgm:cxn modelId="{92568C00-BC5C-4BEB-B42E-F0D293FA6D6C}" type="presOf" srcId="{FFADA5C7-9B41-412B-94B0-AA8B3023592C}" destId="{B4FFA012-23DC-403A-AC1E-4809D7DAC800}" srcOrd="0" destOrd="0" presId="urn:microsoft.com/office/officeart/2005/8/layout/orgChart1"/>
    <dgm:cxn modelId="{CF4276BB-5B83-41BE-B064-E0E4161B66A3}" type="presOf" srcId="{FCAC5CFC-BDF1-4CA1-8C31-5E5E4ED789AA}" destId="{5E9FFFB5-355B-465A-9707-54267F1BE832}" srcOrd="0" destOrd="0" presId="urn:microsoft.com/office/officeart/2005/8/layout/orgChart1"/>
    <dgm:cxn modelId="{6E22271B-8C7F-42FD-8C9A-4F9416530646}" type="presOf" srcId="{FCAC5CFC-BDF1-4CA1-8C31-5E5E4ED789AA}" destId="{BEB85728-D99A-4B03-AB8D-D635D8190275}" srcOrd="1" destOrd="0" presId="urn:microsoft.com/office/officeart/2005/8/layout/orgChart1"/>
    <dgm:cxn modelId="{6F75E6DE-51C5-47F7-9286-A8FD4FE5A34E}" type="presOf" srcId="{701E2402-ECF2-4ED3-B8E0-62E202E126F8}" destId="{40CE4600-1FA2-408E-961D-CA5649AAF32A}" srcOrd="1" destOrd="0" presId="urn:microsoft.com/office/officeart/2005/8/layout/orgChart1"/>
    <dgm:cxn modelId="{8C9E2E8C-BC44-48FC-ADA9-E8DA95064704}" type="presOf" srcId="{DB344FA1-DBAC-4B23-9E06-D2DD53D546B6}" destId="{AFD18177-8026-4F26-B078-611DA3120F71}" srcOrd="0" destOrd="0" presId="urn:microsoft.com/office/officeart/2005/8/layout/orgChart1"/>
    <dgm:cxn modelId="{575684DC-2ACA-41D9-9F8F-96B6EC648F8D}" type="presOf" srcId="{4C5F1A6A-7967-494C-B36C-9E484807099D}" destId="{FD8EA087-7F15-4343-A007-A898F68A27DA}" srcOrd="0" destOrd="0" presId="urn:microsoft.com/office/officeart/2005/8/layout/orgChart1"/>
    <dgm:cxn modelId="{3550DE6E-3A4F-4436-8DB4-CB655325FC3D}" type="presOf" srcId="{95B0690F-2022-460C-AC84-7914A4A92855}" destId="{720561E0-8180-441A-B928-01B9B14FDFC4}" srcOrd="1" destOrd="0" presId="urn:microsoft.com/office/officeart/2005/8/layout/orgChart1"/>
    <dgm:cxn modelId="{0992BDA1-1F25-469C-A305-CE54B08725A4}" type="presOf" srcId="{95B0690F-2022-460C-AC84-7914A4A92855}" destId="{A29F6A4B-81C0-4ECB-ABDE-B63B4ABD39CD}" srcOrd="0" destOrd="0" presId="urn:microsoft.com/office/officeart/2005/8/layout/orgChart1"/>
    <dgm:cxn modelId="{1A73AB55-B553-467E-8BEE-B951BC16404F}" srcId="{FCAC5CFC-BDF1-4CA1-8C31-5E5E4ED789AA}" destId="{701E2402-ECF2-4ED3-B8E0-62E202E126F8}" srcOrd="0" destOrd="0" parTransId="{DB344FA1-DBAC-4B23-9E06-D2DD53D546B6}" sibTransId="{16B2462D-CD11-453B-80C7-EDDC97E27EA9}"/>
    <dgm:cxn modelId="{AE47505B-E722-4751-976B-9E495FC6975A}" type="presParOf" srcId="{FD8EA087-7F15-4343-A007-A898F68A27DA}" destId="{06774FCF-9C99-4451-8719-42DE4F493AB4}" srcOrd="0" destOrd="0" presId="urn:microsoft.com/office/officeart/2005/8/layout/orgChart1"/>
    <dgm:cxn modelId="{7926D9A9-AF37-42EB-9C97-DC0DBD125A08}" type="presParOf" srcId="{06774FCF-9C99-4451-8719-42DE4F493AB4}" destId="{214C59E2-55E7-422F-B55A-5FCFB107FEBF}" srcOrd="0" destOrd="0" presId="urn:microsoft.com/office/officeart/2005/8/layout/orgChart1"/>
    <dgm:cxn modelId="{C1BF9429-1E98-4750-904C-A51D66E8B538}" type="presParOf" srcId="{214C59E2-55E7-422F-B55A-5FCFB107FEBF}" destId="{5E9FFFB5-355B-465A-9707-54267F1BE832}" srcOrd="0" destOrd="0" presId="urn:microsoft.com/office/officeart/2005/8/layout/orgChart1"/>
    <dgm:cxn modelId="{5B2F5C0D-A4FB-41D3-B149-C9EEE0D289DB}" type="presParOf" srcId="{214C59E2-55E7-422F-B55A-5FCFB107FEBF}" destId="{BEB85728-D99A-4B03-AB8D-D635D8190275}" srcOrd="1" destOrd="0" presId="urn:microsoft.com/office/officeart/2005/8/layout/orgChart1"/>
    <dgm:cxn modelId="{C1E47F11-C186-4900-8091-D1815196D452}" type="presParOf" srcId="{06774FCF-9C99-4451-8719-42DE4F493AB4}" destId="{9AE990B1-8CBD-44A1-9C79-61802B89E3CC}" srcOrd="1" destOrd="0" presId="urn:microsoft.com/office/officeart/2005/8/layout/orgChart1"/>
    <dgm:cxn modelId="{4C346A95-0397-4174-8520-807294892285}" type="presParOf" srcId="{9AE990B1-8CBD-44A1-9C79-61802B89E3CC}" destId="{AFD18177-8026-4F26-B078-611DA3120F71}" srcOrd="0" destOrd="0" presId="urn:microsoft.com/office/officeart/2005/8/layout/orgChart1"/>
    <dgm:cxn modelId="{A34D35E1-615E-4CCA-ADDF-239D7DF78E3D}" type="presParOf" srcId="{9AE990B1-8CBD-44A1-9C79-61802B89E3CC}" destId="{F01BA4AE-06D2-4119-BC50-79E3EC4B876E}" srcOrd="1" destOrd="0" presId="urn:microsoft.com/office/officeart/2005/8/layout/orgChart1"/>
    <dgm:cxn modelId="{3A750988-347C-43EB-B44B-203F1CDC533F}" type="presParOf" srcId="{F01BA4AE-06D2-4119-BC50-79E3EC4B876E}" destId="{299DAF96-1555-4ABF-B241-7843306E75AC}" srcOrd="0" destOrd="0" presId="urn:microsoft.com/office/officeart/2005/8/layout/orgChart1"/>
    <dgm:cxn modelId="{7562F0C0-C0DB-46E2-BD48-101E071423E8}" type="presParOf" srcId="{299DAF96-1555-4ABF-B241-7843306E75AC}" destId="{5C46AE81-E910-456B-BA1D-1C3C6961E477}" srcOrd="0" destOrd="0" presId="urn:microsoft.com/office/officeart/2005/8/layout/orgChart1"/>
    <dgm:cxn modelId="{C19EA286-0DE4-44F9-900D-C196A256E9D3}" type="presParOf" srcId="{299DAF96-1555-4ABF-B241-7843306E75AC}" destId="{40CE4600-1FA2-408E-961D-CA5649AAF32A}" srcOrd="1" destOrd="0" presId="urn:microsoft.com/office/officeart/2005/8/layout/orgChart1"/>
    <dgm:cxn modelId="{F1E47685-B863-465D-88C6-51098D4E3DA5}" type="presParOf" srcId="{F01BA4AE-06D2-4119-BC50-79E3EC4B876E}" destId="{63654639-7BD5-4D58-86A4-9FC83EE75CFB}" srcOrd="1" destOrd="0" presId="urn:microsoft.com/office/officeart/2005/8/layout/orgChart1"/>
    <dgm:cxn modelId="{9C86D326-6379-45C1-AE38-5BF79091814E}" type="presParOf" srcId="{F01BA4AE-06D2-4119-BC50-79E3EC4B876E}" destId="{59354020-B235-4D3B-A0F6-5C1BD6076B78}" srcOrd="2" destOrd="0" presId="urn:microsoft.com/office/officeart/2005/8/layout/orgChart1"/>
    <dgm:cxn modelId="{B4672F4C-2D4C-41D9-BCD3-2E23F0B9BD1F}" type="presParOf" srcId="{9AE990B1-8CBD-44A1-9C79-61802B89E3CC}" destId="{B4FFA012-23DC-403A-AC1E-4809D7DAC800}" srcOrd="2" destOrd="0" presId="urn:microsoft.com/office/officeart/2005/8/layout/orgChart1"/>
    <dgm:cxn modelId="{6DAED978-3562-4155-B07E-3CB5F38D855F}" type="presParOf" srcId="{9AE990B1-8CBD-44A1-9C79-61802B89E3CC}" destId="{95D1EED5-2924-42B2-A6AE-B4340C293356}" srcOrd="3" destOrd="0" presId="urn:microsoft.com/office/officeart/2005/8/layout/orgChart1"/>
    <dgm:cxn modelId="{0F2FDA2F-1D14-46F3-9845-FA1BB689430D}" type="presParOf" srcId="{95D1EED5-2924-42B2-A6AE-B4340C293356}" destId="{B079B37D-B298-4374-9933-7446F7581B97}" srcOrd="0" destOrd="0" presId="urn:microsoft.com/office/officeart/2005/8/layout/orgChart1"/>
    <dgm:cxn modelId="{8F7D0BF3-8542-4FFD-8B14-19E765B3F0C8}" type="presParOf" srcId="{B079B37D-B298-4374-9933-7446F7581B97}" destId="{A29F6A4B-81C0-4ECB-ABDE-B63B4ABD39CD}" srcOrd="0" destOrd="0" presId="urn:microsoft.com/office/officeart/2005/8/layout/orgChart1"/>
    <dgm:cxn modelId="{DE0104D6-5573-489D-A2EB-1DCADECBCA35}" type="presParOf" srcId="{B079B37D-B298-4374-9933-7446F7581B97}" destId="{720561E0-8180-441A-B928-01B9B14FDFC4}" srcOrd="1" destOrd="0" presId="urn:microsoft.com/office/officeart/2005/8/layout/orgChart1"/>
    <dgm:cxn modelId="{B5EDF4B9-609D-4C44-B6A6-F5AAE0489E6B}" type="presParOf" srcId="{95D1EED5-2924-42B2-A6AE-B4340C293356}" destId="{36FC150D-AD62-4DED-9C47-7CB015E39477}" srcOrd="1" destOrd="0" presId="urn:microsoft.com/office/officeart/2005/8/layout/orgChart1"/>
    <dgm:cxn modelId="{07C77BE1-E264-4BE1-A923-D071E6B8DF3D}" type="presParOf" srcId="{95D1EED5-2924-42B2-A6AE-B4340C293356}" destId="{DAB802EB-FEDA-4C3B-A42F-3617A96C5E4D}" srcOrd="2" destOrd="0" presId="urn:microsoft.com/office/officeart/2005/8/layout/orgChart1"/>
    <dgm:cxn modelId="{99EF32AA-D16A-47EF-A714-F554B6C3E693}" type="presParOf" srcId="{06774FCF-9C99-4451-8719-42DE4F493AB4}" destId="{45F2F721-E072-4B0D-94E0-55226304C194}" srcOrd="2" destOrd="0" presId="urn:microsoft.com/office/officeart/2005/8/layout/orgChar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8354CE8-22C9-4ED7-82AD-50AC6FD4FF35}"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DC66CA77-F996-4EC6-981D-C5144AF112DA}">
      <dgm:prSet/>
      <dgm:spPr/>
      <dgm:t>
        <a:bodyPr/>
        <a:lstStyle/>
        <a:p>
          <a:pPr rtl="0"/>
          <a:r>
            <a:rPr lang="en-US" smtClean="0"/>
            <a:t>They shorten Phase 3 repolarization </a:t>
          </a:r>
          <a:endParaRPr lang="en-US"/>
        </a:p>
      </dgm:t>
    </dgm:pt>
    <dgm:pt modelId="{5CA90515-809A-4F3E-9B96-BF2C6D97785E}" type="parTrans" cxnId="{BC72A9D2-7CA4-4340-9A26-DEF2B6CE3D91}">
      <dgm:prSet/>
      <dgm:spPr/>
      <dgm:t>
        <a:bodyPr/>
        <a:lstStyle/>
        <a:p>
          <a:endParaRPr lang="en-US"/>
        </a:p>
      </dgm:t>
    </dgm:pt>
    <dgm:pt modelId="{A2680030-1182-49EC-90EA-584F66A5FF89}" type="sibTrans" cxnId="{BC72A9D2-7CA4-4340-9A26-DEF2B6CE3D91}">
      <dgm:prSet/>
      <dgm:spPr/>
      <dgm:t>
        <a:bodyPr/>
        <a:lstStyle/>
        <a:p>
          <a:endParaRPr lang="en-US"/>
        </a:p>
      </dgm:t>
    </dgm:pt>
    <dgm:pt modelId="{8A630060-B42C-4DED-9F95-389C6BD35637}">
      <dgm:prSet/>
      <dgm:spPr/>
      <dgm:t>
        <a:bodyPr/>
        <a:lstStyle/>
        <a:p>
          <a:pPr rtl="0"/>
          <a:r>
            <a:rPr lang="en-US" smtClean="0"/>
            <a:t>↓ the duration of the cardiac action potential</a:t>
          </a:r>
          <a:endParaRPr lang="en-US"/>
        </a:p>
      </dgm:t>
    </dgm:pt>
    <dgm:pt modelId="{E983CBED-622B-4DF4-B2DF-F7FBFA144A29}" type="parTrans" cxnId="{B5539188-9CA5-4C17-9F41-3A616BC99A96}">
      <dgm:prSet/>
      <dgm:spPr/>
      <dgm:t>
        <a:bodyPr/>
        <a:lstStyle/>
        <a:p>
          <a:endParaRPr lang="en-US"/>
        </a:p>
      </dgm:t>
    </dgm:pt>
    <dgm:pt modelId="{8D15B170-44A8-4525-8EBA-5F496E462652}" type="sibTrans" cxnId="{B5539188-9CA5-4C17-9F41-3A616BC99A96}">
      <dgm:prSet/>
      <dgm:spPr/>
      <dgm:t>
        <a:bodyPr/>
        <a:lstStyle/>
        <a:p>
          <a:endParaRPr lang="en-US"/>
        </a:p>
      </dgm:t>
    </dgm:pt>
    <dgm:pt modelId="{E71EEB26-B38A-4D07-971F-E8FF674635A3}">
      <dgm:prSet/>
      <dgm:spPr/>
      <dgm:t>
        <a:bodyPr/>
        <a:lstStyle/>
        <a:p>
          <a:pPr rtl="0"/>
          <a:r>
            <a:rPr lang="en-US" smtClean="0"/>
            <a:t>They suppress arrhythmias caused by abnormal automaticity</a:t>
          </a:r>
          <a:endParaRPr lang="en-US"/>
        </a:p>
      </dgm:t>
    </dgm:pt>
    <dgm:pt modelId="{6845D9D1-6C1E-4446-9DF2-C2810001AB7D}" type="parTrans" cxnId="{DAAA956C-3DB5-477D-85F1-1715E43C34E7}">
      <dgm:prSet/>
      <dgm:spPr/>
      <dgm:t>
        <a:bodyPr/>
        <a:lstStyle/>
        <a:p>
          <a:endParaRPr lang="en-US"/>
        </a:p>
      </dgm:t>
    </dgm:pt>
    <dgm:pt modelId="{1E4D53D6-996A-4AAC-B0A7-B82326D7A272}" type="sibTrans" cxnId="{DAAA956C-3DB5-477D-85F1-1715E43C34E7}">
      <dgm:prSet/>
      <dgm:spPr/>
      <dgm:t>
        <a:bodyPr/>
        <a:lstStyle/>
        <a:p>
          <a:endParaRPr lang="en-US"/>
        </a:p>
      </dgm:t>
    </dgm:pt>
    <dgm:pt modelId="{0BAB2887-90C3-4B9F-9719-CA7520195435}">
      <dgm:prSet/>
      <dgm:spPr/>
      <dgm:t>
        <a:bodyPr/>
        <a:lstStyle/>
        <a:p>
          <a:pPr rtl="0"/>
          <a:r>
            <a:rPr lang="en-US" smtClean="0"/>
            <a:t>They show </a:t>
          </a:r>
          <a:r>
            <a:rPr lang="en-US" b="1" i="1" smtClean="0"/>
            <a:t>rapid association &amp; dissociation</a:t>
          </a:r>
          <a:r>
            <a:rPr lang="en-US" smtClean="0"/>
            <a:t> (weak effect) with Na</a:t>
          </a:r>
          <a:r>
            <a:rPr lang="en-US" baseline="30000" smtClean="0"/>
            <a:t>+</a:t>
          </a:r>
          <a:r>
            <a:rPr lang="en-US" smtClean="0"/>
            <a:t> channels with appreciable degree of use-dependence </a:t>
          </a:r>
          <a:endParaRPr lang="en-US"/>
        </a:p>
      </dgm:t>
    </dgm:pt>
    <dgm:pt modelId="{94807E8A-6C30-4963-ABDA-0DDB1EDCE17D}" type="parTrans" cxnId="{7DC61D1D-371B-44F7-B771-34B2B4801720}">
      <dgm:prSet/>
      <dgm:spPr/>
      <dgm:t>
        <a:bodyPr/>
        <a:lstStyle/>
        <a:p>
          <a:endParaRPr lang="en-US"/>
        </a:p>
      </dgm:t>
    </dgm:pt>
    <dgm:pt modelId="{7628EA56-5718-4B02-B2D3-FE7E772B6B70}" type="sibTrans" cxnId="{7DC61D1D-371B-44F7-B771-34B2B4801720}">
      <dgm:prSet/>
      <dgm:spPr/>
      <dgm:t>
        <a:bodyPr/>
        <a:lstStyle/>
        <a:p>
          <a:endParaRPr lang="en-US"/>
        </a:p>
      </dgm:t>
    </dgm:pt>
    <dgm:pt modelId="{24F0F8C7-5B32-4AA3-AACF-40A1DE8EBFF1}">
      <dgm:prSet/>
      <dgm:spPr/>
      <dgm:t>
        <a:bodyPr/>
        <a:lstStyle/>
        <a:p>
          <a:pPr rtl="0"/>
          <a:r>
            <a:rPr lang="en-US" u="sng" smtClean="0"/>
            <a:t>No effect on conduction velocity</a:t>
          </a:r>
          <a:endParaRPr lang="en-US"/>
        </a:p>
      </dgm:t>
    </dgm:pt>
    <dgm:pt modelId="{6E3B68BB-303A-4EA3-B6B9-906078D607C6}" type="parTrans" cxnId="{A02FBAC0-04A1-4812-9A5B-D4CC98474559}">
      <dgm:prSet/>
      <dgm:spPr/>
      <dgm:t>
        <a:bodyPr/>
        <a:lstStyle/>
        <a:p>
          <a:endParaRPr lang="en-US"/>
        </a:p>
      </dgm:t>
    </dgm:pt>
    <dgm:pt modelId="{01DB4DB9-0E11-4CC2-9D6A-4AF3484F588B}" type="sibTrans" cxnId="{A02FBAC0-04A1-4812-9A5B-D4CC98474559}">
      <dgm:prSet/>
      <dgm:spPr/>
      <dgm:t>
        <a:bodyPr/>
        <a:lstStyle/>
        <a:p>
          <a:endParaRPr lang="en-US"/>
        </a:p>
      </dgm:t>
    </dgm:pt>
    <dgm:pt modelId="{47E51510-7F8A-4C3E-804C-36BF5880397E}" type="pres">
      <dgm:prSet presAssocID="{38354CE8-22C9-4ED7-82AD-50AC6FD4FF35}" presName="vert0" presStyleCnt="0">
        <dgm:presLayoutVars>
          <dgm:dir/>
          <dgm:animOne val="branch"/>
          <dgm:animLvl val="lvl"/>
        </dgm:presLayoutVars>
      </dgm:prSet>
      <dgm:spPr/>
      <dgm:t>
        <a:bodyPr/>
        <a:lstStyle/>
        <a:p>
          <a:endParaRPr lang="en-US"/>
        </a:p>
      </dgm:t>
    </dgm:pt>
    <dgm:pt modelId="{AC83C275-330F-429A-BB84-95F5178DC7EA}" type="pres">
      <dgm:prSet presAssocID="{DC66CA77-F996-4EC6-981D-C5144AF112DA}" presName="thickLine" presStyleLbl="alignNode1" presStyleIdx="0" presStyleCnt="5"/>
      <dgm:spPr/>
    </dgm:pt>
    <dgm:pt modelId="{8587B3E5-FCF6-429C-9FF2-3DAFA94F7E41}" type="pres">
      <dgm:prSet presAssocID="{DC66CA77-F996-4EC6-981D-C5144AF112DA}" presName="horz1" presStyleCnt="0"/>
      <dgm:spPr/>
    </dgm:pt>
    <dgm:pt modelId="{E4AA48B9-1678-4371-BD3D-84388950F63E}" type="pres">
      <dgm:prSet presAssocID="{DC66CA77-F996-4EC6-981D-C5144AF112DA}" presName="tx1" presStyleLbl="revTx" presStyleIdx="0" presStyleCnt="5"/>
      <dgm:spPr/>
      <dgm:t>
        <a:bodyPr/>
        <a:lstStyle/>
        <a:p>
          <a:endParaRPr lang="en-US"/>
        </a:p>
      </dgm:t>
    </dgm:pt>
    <dgm:pt modelId="{32A14832-4BE9-4D45-A1C4-18A2AC9D1B14}" type="pres">
      <dgm:prSet presAssocID="{DC66CA77-F996-4EC6-981D-C5144AF112DA}" presName="vert1" presStyleCnt="0"/>
      <dgm:spPr/>
    </dgm:pt>
    <dgm:pt modelId="{27C3670B-1867-4138-BB19-91F96766D84C}" type="pres">
      <dgm:prSet presAssocID="{8A630060-B42C-4DED-9F95-389C6BD35637}" presName="thickLine" presStyleLbl="alignNode1" presStyleIdx="1" presStyleCnt="5"/>
      <dgm:spPr/>
    </dgm:pt>
    <dgm:pt modelId="{56E4E349-BE17-4C7D-B249-057D751D4BD5}" type="pres">
      <dgm:prSet presAssocID="{8A630060-B42C-4DED-9F95-389C6BD35637}" presName="horz1" presStyleCnt="0"/>
      <dgm:spPr/>
    </dgm:pt>
    <dgm:pt modelId="{A884E409-DE26-4CDD-8A38-5C34710AE1BA}" type="pres">
      <dgm:prSet presAssocID="{8A630060-B42C-4DED-9F95-389C6BD35637}" presName="tx1" presStyleLbl="revTx" presStyleIdx="1" presStyleCnt="5"/>
      <dgm:spPr/>
      <dgm:t>
        <a:bodyPr/>
        <a:lstStyle/>
        <a:p>
          <a:endParaRPr lang="en-US"/>
        </a:p>
      </dgm:t>
    </dgm:pt>
    <dgm:pt modelId="{43B8EB9F-19C8-4853-8BD9-117EABDC67CE}" type="pres">
      <dgm:prSet presAssocID="{8A630060-B42C-4DED-9F95-389C6BD35637}" presName="vert1" presStyleCnt="0"/>
      <dgm:spPr/>
    </dgm:pt>
    <dgm:pt modelId="{151F5A30-6779-42AF-B6F7-214D187C952D}" type="pres">
      <dgm:prSet presAssocID="{E71EEB26-B38A-4D07-971F-E8FF674635A3}" presName="thickLine" presStyleLbl="alignNode1" presStyleIdx="2" presStyleCnt="5"/>
      <dgm:spPr/>
    </dgm:pt>
    <dgm:pt modelId="{A04C5A82-506B-4805-90F0-80B2627AD781}" type="pres">
      <dgm:prSet presAssocID="{E71EEB26-B38A-4D07-971F-E8FF674635A3}" presName="horz1" presStyleCnt="0"/>
      <dgm:spPr/>
    </dgm:pt>
    <dgm:pt modelId="{18211808-0847-48D7-BB38-2154E619492A}" type="pres">
      <dgm:prSet presAssocID="{E71EEB26-B38A-4D07-971F-E8FF674635A3}" presName="tx1" presStyleLbl="revTx" presStyleIdx="2" presStyleCnt="5"/>
      <dgm:spPr/>
      <dgm:t>
        <a:bodyPr/>
        <a:lstStyle/>
        <a:p>
          <a:endParaRPr lang="en-US"/>
        </a:p>
      </dgm:t>
    </dgm:pt>
    <dgm:pt modelId="{C011EDE5-033A-488B-BFFE-B9071DEAD1E9}" type="pres">
      <dgm:prSet presAssocID="{E71EEB26-B38A-4D07-971F-E8FF674635A3}" presName="vert1" presStyleCnt="0"/>
      <dgm:spPr/>
    </dgm:pt>
    <dgm:pt modelId="{B262C5A2-5114-4AB6-ACB8-149D222187DB}" type="pres">
      <dgm:prSet presAssocID="{0BAB2887-90C3-4B9F-9719-CA7520195435}" presName="thickLine" presStyleLbl="alignNode1" presStyleIdx="3" presStyleCnt="5"/>
      <dgm:spPr/>
    </dgm:pt>
    <dgm:pt modelId="{9DD4A3F0-3583-4221-8D99-BBADF365C7F3}" type="pres">
      <dgm:prSet presAssocID="{0BAB2887-90C3-4B9F-9719-CA7520195435}" presName="horz1" presStyleCnt="0"/>
      <dgm:spPr/>
    </dgm:pt>
    <dgm:pt modelId="{7C133C17-0F03-4BF8-B132-44F56A3C94CE}" type="pres">
      <dgm:prSet presAssocID="{0BAB2887-90C3-4B9F-9719-CA7520195435}" presName="tx1" presStyleLbl="revTx" presStyleIdx="3" presStyleCnt="5"/>
      <dgm:spPr/>
      <dgm:t>
        <a:bodyPr/>
        <a:lstStyle/>
        <a:p>
          <a:endParaRPr lang="en-US"/>
        </a:p>
      </dgm:t>
    </dgm:pt>
    <dgm:pt modelId="{6960F0E8-F08C-4AF4-8C26-B08F601B8984}" type="pres">
      <dgm:prSet presAssocID="{0BAB2887-90C3-4B9F-9719-CA7520195435}" presName="vert1" presStyleCnt="0"/>
      <dgm:spPr/>
    </dgm:pt>
    <dgm:pt modelId="{21CCEE3C-1CD5-445C-9202-F20598522B63}" type="pres">
      <dgm:prSet presAssocID="{24F0F8C7-5B32-4AA3-AACF-40A1DE8EBFF1}" presName="thickLine" presStyleLbl="alignNode1" presStyleIdx="4" presStyleCnt="5"/>
      <dgm:spPr/>
    </dgm:pt>
    <dgm:pt modelId="{37A9449B-C9B5-4F0D-AAD5-A12AACDAD008}" type="pres">
      <dgm:prSet presAssocID="{24F0F8C7-5B32-4AA3-AACF-40A1DE8EBFF1}" presName="horz1" presStyleCnt="0"/>
      <dgm:spPr/>
    </dgm:pt>
    <dgm:pt modelId="{1297ED1E-F9CC-4412-A46D-25C424472D53}" type="pres">
      <dgm:prSet presAssocID="{24F0F8C7-5B32-4AA3-AACF-40A1DE8EBFF1}" presName="tx1" presStyleLbl="revTx" presStyleIdx="4" presStyleCnt="5"/>
      <dgm:spPr/>
      <dgm:t>
        <a:bodyPr/>
        <a:lstStyle/>
        <a:p>
          <a:endParaRPr lang="en-US"/>
        </a:p>
      </dgm:t>
    </dgm:pt>
    <dgm:pt modelId="{883A8CE8-C445-478E-8125-6FEFAE1F8F25}" type="pres">
      <dgm:prSet presAssocID="{24F0F8C7-5B32-4AA3-AACF-40A1DE8EBFF1}" presName="vert1" presStyleCnt="0"/>
      <dgm:spPr/>
    </dgm:pt>
  </dgm:ptLst>
  <dgm:cxnLst>
    <dgm:cxn modelId="{15A60C32-26FD-480D-8ED5-DA76746A48A9}" type="presOf" srcId="{DC66CA77-F996-4EC6-981D-C5144AF112DA}" destId="{E4AA48B9-1678-4371-BD3D-84388950F63E}" srcOrd="0" destOrd="0" presId="urn:microsoft.com/office/officeart/2008/layout/LinedList"/>
    <dgm:cxn modelId="{C416AE9E-B7B2-4636-9F2D-531D08B752B7}" type="presOf" srcId="{0BAB2887-90C3-4B9F-9719-CA7520195435}" destId="{7C133C17-0F03-4BF8-B132-44F56A3C94CE}" srcOrd="0" destOrd="0" presId="urn:microsoft.com/office/officeart/2008/layout/LinedList"/>
    <dgm:cxn modelId="{A02FBAC0-04A1-4812-9A5B-D4CC98474559}" srcId="{38354CE8-22C9-4ED7-82AD-50AC6FD4FF35}" destId="{24F0F8C7-5B32-4AA3-AACF-40A1DE8EBFF1}" srcOrd="4" destOrd="0" parTransId="{6E3B68BB-303A-4EA3-B6B9-906078D607C6}" sibTransId="{01DB4DB9-0E11-4CC2-9D6A-4AF3484F588B}"/>
    <dgm:cxn modelId="{B5539188-9CA5-4C17-9F41-3A616BC99A96}" srcId="{38354CE8-22C9-4ED7-82AD-50AC6FD4FF35}" destId="{8A630060-B42C-4DED-9F95-389C6BD35637}" srcOrd="1" destOrd="0" parTransId="{E983CBED-622B-4DF4-B2DF-F7FBFA144A29}" sibTransId="{8D15B170-44A8-4525-8EBA-5F496E462652}"/>
    <dgm:cxn modelId="{2E1B9365-A2FC-41C1-8FD9-99CE291C7085}" type="presOf" srcId="{38354CE8-22C9-4ED7-82AD-50AC6FD4FF35}" destId="{47E51510-7F8A-4C3E-804C-36BF5880397E}" srcOrd="0" destOrd="0" presId="urn:microsoft.com/office/officeart/2008/layout/LinedList"/>
    <dgm:cxn modelId="{7DC61D1D-371B-44F7-B771-34B2B4801720}" srcId="{38354CE8-22C9-4ED7-82AD-50AC6FD4FF35}" destId="{0BAB2887-90C3-4B9F-9719-CA7520195435}" srcOrd="3" destOrd="0" parTransId="{94807E8A-6C30-4963-ABDA-0DDB1EDCE17D}" sibTransId="{7628EA56-5718-4B02-B2D3-FE7E772B6B70}"/>
    <dgm:cxn modelId="{BC72A9D2-7CA4-4340-9A26-DEF2B6CE3D91}" srcId="{38354CE8-22C9-4ED7-82AD-50AC6FD4FF35}" destId="{DC66CA77-F996-4EC6-981D-C5144AF112DA}" srcOrd="0" destOrd="0" parTransId="{5CA90515-809A-4F3E-9B96-BF2C6D97785E}" sibTransId="{A2680030-1182-49EC-90EA-584F66A5FF89}"/>
    <dgm:cxn modelId="{36ED6ED1-8F6F-4730-877C-EB43AEAAB810}" type="presOf" srcId="{8A630060-B42C-4DED-9F95-389C6BD35637}" destId="{A884E409-DE26-4CDD-8A38-5C34710AE1BA}" srcOrd="0" destOrd="0" presId="urn:microsoft.com/office/officeart/2008/layout/LinedList"/>
    <dgm:cxn modelId="{3B67CF7B-4123-4BCE-8343-8827B6447A8C}" type="presOf" srcId="{24F0F8C7-5B32-4AA3-AACF-40A1DE8EBFF1}" destId="{1297ED1E-F9CC-4412-A46D-25C424472D53}" srcOrd="0" destOrd="0" presId="urn:microsoft.com/office/officeart/2008/layout/LinedList"/>
    <dgm:cxn modelId="{DAAA956C-3DB5-477D-85F1-1715E43C34E7}" srcId="{38354CE8-22C9-4ED7-82AD-50AC6FD4FF35}" destId="{E71EEB26-B38A-4D07-971F-E8FF674635A3}" srcOrd="2" destOrd="0" parTransId="{6845D9D1-6C1E-4446-9DF2-C2810001AB7D}" sibTransId="{1E4D53D6-996A-4AAC-B0A7-B82326D7A272}"/>
    <dgm:cxn modelId="{29BC6C02-DDDC-456E-94BD-8FDB385CC902}" type="presOf" srcId="{E71EEB26-B38A-4D07-971F-E8FF674635A3}" destId="{18211808-0847-48D7-BB38-2154E619492A}" srcOrd="0" destOrd="0" presId="urn:microsoft.com/office/officeart/2008/layout/LinedList"/>
    <dgm:cxn modelId="{04E4BF48-1955-4ECD-AEAF-48EF9B4B1C69}" type="presParOf" srcId="{47E51510-7F8A-4C3E-804C-36BF5880397E}" destId="{AC83C275-330F-429A-BB84-95F5178DC7EA}" srcOrd="0" destOrd="0" presId="urn:microsoft.com/office/officeart/2008/layout/LinedList"/>
    <dgm:cxn modelId="{A74A24FF-0C93-4CC1-8511-11A84F284A37}" type="presParOf" srcId="{47E51510-7F8A-4C3E-804C-36BF5880397E}" destId="{8587B3E5-FCF6-429C-9FF2-3DAFA94F7E41}" srcOrd="1" destOrd="0" presId="urn:microsoft.com/office/officeart/2008/layout/LinedList"/>
    <dgm:cxn modelId="{CAA8DD96-7A8D-40CD-B86B-95A50B585AA4}" type="presParOf" srcId="{8587B3E5-FCF6-429C-9FF2-3DAFA94F7E41}" destId="{E4AA48B9-1678-4371-BD3D-84388950F63E}" srcOrd="0" destOrd="0" presId="urn:microsoft.com/office/officeart/2008/layout/LinedList"/>
    <dgm:cxn modelId="{99CCFCA4-1A95-4E05-8BFC-3BC2CC37DE86}" type="presParOf" srcId="{8587B3E5-FCF6-429C-9FF2-3DAFA94F7E41}" destId="{32A14832-4BE9-4D45-A1C4-18A2AC9D1B14}" srcOrd="1" destOrd="0" presId="urn:microsoft.com/office/officeart/2008/layout/LinedList"/>
    <dgm:cxn modelId="{F8836BB8-8C1D-4F8A-A00A-FD7442EE9CE1}" type="presParOf" srcId="{47E51510-7F8A-4C3E-804C-36BF5880397E}" destId="{27C3670B-1867-4138-BB19-91F96766D84C}" srcOrd="2" destOrd="0" presId="urn:microsoft.com/office/officeart/2008/layout/LinedList"/>
    <dgm:cxn modelId="{F0E57BC3-FDC9-472D-A54C-2A0B5AE88603}" type="presParOf" srcId="{47E51510-7F8A-4C3E-804C-36BF5880397E}" destId="{56E4E349-BE17-4C7D-B249-057D751D4BD5}" srcOrd="3" destOrd="0" presId="urn:microsoft.com/office/officeart/2008/layout/LinedList"/>
    <dgm:cxn modelId="{D618B086-623D-401D-8343-EA27C4734632}" type="presParOf" srcId="{56E4E349-BE17-4C7D-B249-057D751D4BD5}" destId="{A884E409-DE26-4CDD-8A38-5C34710AE1BA}" srcOrd="0" destOrd="0" presId="urn:microsoft.com/office/officeart/2008/layout/LinedList"/>
    <dgm:cxn modelId="{A124BD81-2D5B-4213-A764-D5F360B0996F}" type="presParOf" srcId="{56E4E349-BE17-4C7D-B249-057D751D4BD5}" destId="{43B8EB9F-19C8-4853-8BD9-117EABDC67CE}" srcOrd="1" destOrd="0" presId="urn:microsoft.com/office/officeart/2008/layout/LinedList"/>
    <dgm:cxn modelId="{19287156-0F73-4EFE-B43F-E86C6D8C7454}" type="presParOf" srcId="{47E51510-7F8A-4C3E-804C-36BF5880397E}" destId="{151F5A30-6779-42AF-B6F7-214D187C952D}" srcOrd="4" destOrd="0" presId="urn:microsoft.com/office/officeart/2008/layout/LinedList"/>
    <dgm:cxn modelId="{EDAB7548-60C4-47B6-955E-EA4FD8BF0614}" type="presParOf" srcId="{47E51510-7F8A-4C3E-804C-36BF5880397E}" destId="{A04C5A82-506B-4805-90F0-80B2627AD781}" srcOrd="5" destOrd="0" presId="urn:microsoft.com/office/officeart/2008/layout/LinedList"/>
    <dgm:cxn modelId="{25351761-05F8-45C0-8731-997A490154CF}" type="presParOf" srcId="{A04C5A82-506B-4805-90F0-80B2627AD781}" destId="{18211808-0847-48D7-BB38-2154E619492A}" srcOrd="0" destOrd="0" presId="urn:microsoft.com/office/officeart/2008/layout/LinedList"/>
    <dgm:cxn modelId="{D39E3325-6DE6-45AC-B7B0-B08553438D6F}" type="presParOf" srcId="{A04C5A82-506B-4805-90F0-80B2627AD781}" destId="{C011EDE5-033A-488B-BFFE-B9071DEAD1E9}" srcOrd="1" destOrd="0" presId="urn:microsoft.com/office/officeart/2008/layout/LinedList"/>
    <dgm:cxn modelId="{692EC4DB-A7D2-4446-B5A3-ABECE46177E1}" type="presParOf" srcId="{47E51510-7F8A-4C3E-804C-36BF5880397E}" destId="{B262C5A2-5114-4AB6-ACB8-149D222187DB}" srcOrd="6" destOrd="0" presId="urn:microsoft.com/office/officeart/2008/layout/LinedList"/>
    <dgm:cxn modelId="{0CEFC8E1-4380-4CA6-8625-64D3EFF09DCE}" type="presParOf" srcId="{47E51510-7F8A-4C3E-804C-36BF5880397E}" destId="{9DD4A3F0-3583-4221-8D99-BBADF365C7F3}" srcOrd="7" destOrd="0" presId="urn:microsoft.com/office/officeart/2008/layout/LinedList"/>
    <dgm:cxn modelId="{3235A4E6-C42B-488A-A8D6-DF7A2DB3D8E3}" type="presParOf" srcId="{9DD4A3F0-3583-4221-8D99-BBADF365C7F3}" destId="{7C133C17-0F03-4BF8-B132-44F56A3C94CE}" srcOrd="0" destOrd="0" presId="urn:microsoft.com/office/officeart/2008/layout/LinedList"/>
    <dgm:cxn modelId="{CDCFC5C6-20C0-487E-A21A-8C4717AC9F55}" type="presParOf" srcId="{9DD4A3F0-3583-4221-8D99-BBADF365C7F3}" destId="{6960F0E8-F08C-4AF4-8C26-B08F601B8984}" srcOrd="1" destOrd="0" presId="urn:microsoft.com/office/officeart/2008/layout/LinedList"/>
    <dgm:cxn modelId="{8E897D9D-943B-4EFB-9C34-C987F11910EA}" type="presParOf" srcId="{47E51510-7F8A-4C3E-804C-36BF5880397E}" destId="{21CCEE3C-1CD5-445C-9202-F20598522B63}" srcOrd="8" destOrd="0" presId="urn:microsoft.com/office/officeart/2008/layout/LinedList"/>
    <dgm:cxn modelId="{D2AA07D2-C569-48D8-A532-638FAE6B8C4D}" type="presParOf" srcId="{47E51510-7F8A-4C3E-804C-36BF5880397E}" destId="{37A9449B-C9B5-4F0D-AAD5-A12AACDAD008}" srcOrd="9" destOrd="0" presId="urn:microsoft.com/office/officeart/2008/layout/LinedList"/>
    <dgm:cxn modelId="{5194751C-13B2-430C-BEF3-ACB8FF4D5C76}" type="presParOf" srcId="{37A9449B-C9B5-4F0D-AAD5-A12AACDAD008}" destId="{1297ED1E-F9CC-4412-A46D-25C424472D53}" srcOrd="0" destOrd="0" presId="urn:microsoft.com/office/officeart/2008/layout/LinedList"/>
    <dgm:cxn modelId="{28928998-A4B9-486B-BA5E-089396B80537}" type="presParOf" srcId="{37A9449B-C9B5-4F0D-AAD5-A12AACDAD008}" destId="{883A8CE8-C445-478E-8125-6FEFAE1F8F2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189A797-F7D9-4D26-912F-E77934CF284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06F4C5DB-44FB-4DA6-983C-E92C9D33B60D}">
      <dgm:prSet phldrT="[نص]"/>
      <dgm:spPr/>
      <dgm:t>
        <a:bodyPr/>
        <a:lstStyle/>
        <a:p>
          <a:pPr rtl="1"/>
          <a:r>
            <a:rPr lang="en-US" dirty="0"/>
            <a:t>Class IB</a:t>
          </a:r>
          <a:endParaRPr lang="ar-SA" dirty="0"/>
        </a:p>
      </dgm:t>
    </dgm:pt>
    <dgm:pt modelId="{4B2F4473-01F4-49D8-9167-FBBABA15255E}" type="parTrans" cxnId="{1063E8DA-8443-48BE-BE03-D1840C3BBB15}">
      <dgm:prSet/>
      <dgm:spPr/>
      <dgm:t>
        <a:bodyPr/>
        <a:lstStyle/>
        <a:p>
          <a:pPr rtl="1"/>
          <a:endParaRPr lang="ar-SA"/>
        </a:p>
      </dgm:t>
    </dgm:pt>
    <dgm:pt modelId="{ACA0C97A-FE95-44A0-B167-DFBC53B835E5}" type="sibTrans" cxnId="{1063E8DA-8443-48BE-BE03-D1840C3BBB15}">
      <dgm:prSet/>
      <dgm:spPr/>
      <dgm:t>
        <a:bodyPr/>
        <a:lstStyle/>
        <a:p>
          <a:pPr rtl="1"/>
          <a:endParaRPr lang="ar-SA"/>
        </a:p>
      </dgm:t>
    </dgm:pt>
    <dgm:pt modelId="{1A9A6A28-0D22-4718-8E40-48ACAC69FBA6}">
      <dgm:prSet phldrT="[نص]"/>
      <dgm:spPr/>
      <dgm:t>
        <a:bodyPr/>
        <a:lstStyle/>
        <a:p>
          <a:pPr rtl="1"/>
          <a:r>
            <a:rPr lang="en-US" dirty="0" err="1"/>
            <a:t>lidocaine</a:t>
          </a:r>
          <a:endParaRPr lang="ar-SA" dirty="0"/>
        </a:p>
      </dgm:t>
    </dgm:pt>
    <dgm:pt modelId="{D3A2C2B1-138D-4258-BAB0-4FCB79859569}" type="parTrans" cxnId="{AA509FF4-5BB0-43BE-85F9-2B633512F700}">
      <dgm:prSet/>
      <dgm:spPr/>
      <dgm:t>
        <a:bodyPr/>
        <a:lstStyle/>
        <a:p>
          <a:pPr rtl="1"/>
          <a:endParaRPr lang="ar-SA"/>
        </a:p>
      </dgm:t>
    </dgm:pt>
    <dgm:pt modelId="{8616708F-36DB-4FD8-86CE-0449C06D66DE}" type="sibTrans" cxnId="{AA509FF4-5BB0-43BE-85F9-2B633512F700}">
      <dgm:prSet/>
      <dgm:spPr/>
      <dgm:t>
        <a:bodyPr/>
        <a:lstStyle/>
        <a:p>
          <a:pPr rtl="1"/>
          <a:endParaRPr lang="ar-SA"/>
        </a:p>
      </dgm:t>
    </dgm:pt>
    <dgm:pt modelId="{2D7F0E10-5A4E-4614-BF9C-81F1525D5130}">
      <dgm:prSet phldrT="[نص]"/>
      <dgm:spPr/>
      <dgm:t>
        <a:bodyPr/>
        <a:lstStyle/>
        <a:p>
          <a:pPr rtl="1"/>
          <a:r>
            <a:rPr lang="en-US" dirty="0" err="1"/>
            <a:t>mexiletine</a:t>
          </a:r>
          <a:endParaRPr lang="ar-SA" dirty="0"/>
        </a:p>
      </dgm:t>
    </dgm:pt>
    <dgm:pt modelId="{85E31450-C579-4A78-8222-DAE56C7472F4}" type="parTrans" cxnId="{2A9C3D81-BA51-4D35-8638-D9D2377EBABF}">
      <dgm:prSet/>
      <dgm:spPr/>
      <dgm:t>
        <a:bodyPr/>
        <a:lstStyle/>
        <a:p>
          <a:pPr rtl="1"/>
          <a:endParaRPr lang="ar-SA"/>
        </a:p>
      </dgm:t>
    </dgm:pt>
    <dgm:pt modelId="{8121646D-40FA-4B1C-B909-D27A92487901}" type="sibTrans" cxnId="{2A9C3D81-BA51-4D35-8638-D9D2377EBABF}">
      <dgm:prSet/>
      <dgm:spPr/>
      <dgm:t>
        <a:bodyPr/>
        <a:lstStyle/>
        <a:p>
          <a:pPr rtl="1"/>
          <a:endParaRPr lang="ar-SA"/>
        </a:p>
      </dgm:t>
    </dgm:pt>
    <dgm:pt modelId="{DF04BD22-F28E-45E1-AD6E-4E4043BCD8F8}">
      <dgm:prSet phldrT="[نص]"/>
      <dgm:spPr/>
      <dgm:t>
        <a:bodyPr/>
        <a:lstStyle/>
        <a:p>
          <a:pPr rtl="1"/>
          <a:r>
            <a:rPr lang="en-US" dirty="0" err="1"/>
            <a:t>tocainide</a:t>
          </a:r>
          <a:endParaRPr lang="ar-SA" dirty="0"/>
        </a:p>
      </dgm:t>
    </dgm:pt>
    <dgm:pt modelId="{EF71AE7F-F551-474A-8226-01E8DDCE7690}" type="parTrans" cxnId="{B19F701E-A010-4687-A4CE-E522C7866C26}">
      <dgm:prSet/>
      <dgm:spPr/>
      <dgm:t>
        <a:bodyPr/>
        <a:lstStyle/>
        <a:p>
          <a:pPr rtl="1"/>
          <a:endParaRPr lang="ar-SA"/>
        </a:p>
      </dgm:t>
    </dgm:pt>
    <dgm:pt modelId="{49E67F6C-3C2D-4D71-BE5A-FB7E2B302707}" type="sibTrans" cxnId="{B19F701E-A010-4687-A4CE-E522C7866C26}">
      <dgm:prSet/>
      <dgm:spPr/>
      <dgm:t>
        <a:bodyPr/>
        <a:lstStyle/>
        <a:p>
          <a:pPr rtl="1"/>
          <a:endParaRPr lang="ar-SA"/>
        </a:p>
      </dgm:t>
    </dgm:pt>
    <dgm:pt modelId="{8FA4349F-7F2C-4408-8596-38510BAC9206}" type="pres">
      <dgm:prSet presAssocID="{D189A797-F7D9-4D26-912F-E77934CF284E}" presName="hierChild1" presStyleCnt="0">
        <dgm:presLayoutVars>
          <dgm:orgChart val="1"/>
          <dgm:chPref val="1"/>
          <dgm:dir/>
          <dgm:animOne val="branch"/>
          <dgm:animLvl val="lvl"/>
          <dgm:resizeHandles/>
        </dgm:presLayoutVars>
      </dgm:prSet>
      <dgm:spPr/>
      <dgm:t>
        <a:bodyPr/>
        <a:lstStyle/>
        <a:p>
          <a:endParaRPr lang="en-US"/>
        </a:p>
      </dgm:t>
    </dgm:pt>
    <dgm:pt modelId="{B7174EF0-8822-493A-BCE4-FD8C70D01811}" type="pres">
      <dgm:prSet presAssocID="{06F4C5DB-44FB-4DA6-983C-E92C9D33B60D}" presName="hierRoot1" presStyleCnt="0">
        <dgm:presLayoutVars>
          <dgm:hierBranch val="init"/>
        </dgm:presLayoutVars>
      </dgm:prSet>
      <dgm:spPr/>
    </dgm:pt>
    <dgm:pt modelId="{19ED0D2C-3F60-4985-8643-39B76B3CCC47}" type="pres">
      <dgm:prSet presAssocID="{06F4C5DB-44FB-4DA6-983C-E92C9D33B60D}" presName="rootComposite1" presStyleCnt="0"/>
      <dgm:spPr/>
    </dgm:pt>
    <dgm:pt modelId="{5DCEC3D2-FF49-4A28-B091-F871C0143F71}" type="pres">
      <dgm:prSet presAssocID="{06F4C5DB-44FB-4DA6-983C-E92C9D33B60D}" presName="rootText1" presStyleLbl="node0" presStyleIdx="0" presStyleCnt="1">
        <dgm:presLayoutVars>
          <dgm:chPref val="3"/>
        </dgm:presLayoutVars>
      </dgm:prSet>
      <dgm:spPr/>
      <dgm:t>
        <a:bodyPr/>
        <a:lstStyle/>
        <a:p>
          <a:endParaRPr lang="en-US"/>
        </a:p>
      </dgm:t>
    </dgm:pt>
    <dgm:pt modelId="{3708DDED-ED1F-4B93-A8DF-6C9021365819}" type="pres">
      <dgm:prSet presAssocID="{06F4C5DB-44FB-4DA6-983C-E92C9D33B60D}" presName="rootConnector1" presStyleLbl="node1" presStyleIdx="0" presStyleCnt="0"/>
      <dgm:spPr/>
      <dgm:t>
        <a:bodyPr/>
        <a:lstStyle/>
        <a:p>
          <a:endParaRPr lang="en-US"/>
        </a:p>
      </dgm:t>
    </dgm:pt>
    <dgm:pt modelId="{EB033BF4-7E89-4723-9E16-21388EB065E2}" type="pres">
      <dgm:prSet presAssocID="{06F4C5DB-44FB-4DA6-983C-E92C9D33B60D}" presName="hierChild2" presStyleCnt="0"/>
      <dgm:spPr/>
    </dgm:pt>
    <dgm:pt modelId="{BB616678-9699-4E11-BECE-34260394C752}" type="pres">
      <dgm:prSet presAssocID="{D3A2C2B1-138D-4258-BAB0-4FCB79859569}" presName="Name37" presStyleLbl="parChTrans1D2" presStyleIdx="0" presStyleCnt="3"/>
      <dgm:spPr/>
      <dgm:t>
        <a:bodyPr/>
        <a:lstStyle/>
        <a:p>
          <a:endParaRPr lang="en-US"/>
        </a:p>
      </dgm:t>
    </dgm:pt>
    <dgm:pt modelId="{95028D50-02A9-4624-B583-02472E035D00}" type="pres">
      <dgm:prSet presAssocID="{1A9A6A28-0D22-4718-8E40-48ACAC69FBA6}" presName="hierRoot2" presStyleCnt="0">
        <dgm:presLayoutVars>
          <dgm:hierBranch val="init"/>
        </dgm:presLayoutVars>
      </dgm:prSet>
      <dgm:spPr/>
    </dgm:pt>
    <dgm:pt modelId="{B21A1FF1-B266-4E08-B3A3-367912B79770}" type="pres">
      <dgm:prSet presAssocID="{1A9A6A28-0D22-4718-8E40-48ACAC69FBA6}" presName="rootComposite" presStyleCnt="0"/>
      <dgm:spPr/>
    </dgm:pt>
    <dgm:pt modelId="{42E85BD4-A576-4B4C-9C96-4EC9FFB000CE}" type="pres">
      <dgm:prSet presAssocID="{1A9A6A28-0D22-4718-8E40-48ACAC69FBA6}" presName="rootText" presStyleLbl="node2" presStyleIdx="0" presStyleCnt="3">
        <dgm:presLayoutVars>
          <dgm:chPref val="3"/>
        </dgm:presLayoutVars>
      </dgm:prSet>
      <dgm:spPr/>
      <dgm:t>
        <a:bodyPr/>
        <a:lstStyle/>
        <a:p>
          <a:endParaRPr lang="en-US"/>
        </a:p>
      </dgm:t>
    </dgm:pt>
    <dgm:pt modelId="{841EA13C-8CB4-4B8A-9482-B0AB376F5814}" type="pres">
      <dgm:prSet presAssocID="{1A9A6A28-0D22-4718-8E40-48ACAC69FBA6}" presName="rootConnector" presStyleLbl="node2" presStyleIdx="0" presStyleCnt="3"/>
      <dgm:spPr/>
      <dgm:t>
        <a:bodyPr/>
        <a:lstStyle/>
        <a:p>
          <a:endParaRPr lang="en-US"/>
        </a:p>
      </dgm:t>
    </dgm:pt>
    <dgm:pt modelId="{56C7F41D-E1A5-420D-8BDB-5CC93154A187}" type="pres">
      <dgm:prSet presAssocID="{1A9A6A28-0D22-4718-8E40-48ACAC69FBA6}" presName="hierChild4" presStyleCnt="0"/>
      <dgm:spPr/>
    </dgm:pt>
    <dgm:pt modelId="{5DC74FEB-B86F-43B1-A324-4D3D030F4A56}" type="pres">
      <dgm:prSet presAssocID="{1A9A6A28-0D22-4718-8E40-48ACAC69FBA6}" presName="hierChild5" presStyleCnt="0"/>
      <dgm:spPr/>
    </dgm:pt>
    <dgm:pt modelId="{8B073084-D4C9-45C9-9F6E-44BBCFF1491D}" type="pres">
      <dgm:prSet presAssocID="{85E31450-C579-4A78-8222-DAE56C7472F4}" presName="Name37" presStyleLbl="parChTrans1D2" presStyleIdx="1" presStyleCnt="3"/>
      <dgm:spPr/>
      <dgm:t>
        <a:bodyPr/>
        <a:lstStyle/>
        <a:p>
          <a:endParaRPr lang="en-US"/>
        </a:p>
      </dgm:t>
    </dgm:pt>
    <dgm:pt modelId="{5FBE7FB1-7DCB-460D-8AE4-798DB0508A5D}" type="pres">
      <dgm:prSet presAssocID="{2D7F0E10-5A4E-4614-BF9C-81F1525D5130}" presName="hierRoot2" presStyleCnt="0">
        <dgm:presLayoutVars>
          <dgm:hierBranch val="init"/>
        </dgm:presLayoutVars>
      </dgm:prSet>
      <dgm:spPr/>
    </dgm:pt>
    <dgm:pt modelId="{C26A44FA-B136-42BB-9C21-3A7A73E5C7F0}" type="pres">
      <dgm:prSet presAssocID="{2D7F0E10-5A4E-4614-BF9C-81F1525D5130}" presName="rootComposite" presStyleCnt="0"/>
      <dgm:spPr/>
    </dgm:pt>
    <dgm:pt modelId="{BCD22EF8-6EB8-4EA9-9011-A0F7855211A3}" type="pres">
      <dgm:prSet presAssocID="{2D7F0E10-5A4E-4614-BF9C-81F1525D5130}" presName="rootText" presStyleLbl="node2" presStyleIdx="1" presStyleCnt="3">
        <dgm:presLayoutVars>
          <dgm:chPref val="3"/>
        </dgm:presLayoutVars>
      </dgm:prSet>
      <dgm:spPr/>
      <dgm:t>
        <a:bodyPr/>
        <a:lstStyle/>
        <a:p>
          <a:endParaRPr lang="en-US"/>
        </a:p>
      </dgm:t>
    </dgm:pt>
    <dgm:pt modelId="{46D7039C-06F5-4B27-A854-6FBCBBB5B7A7}" type="pres">
      <dgm:prSet presAssocID="{2D7F0E10-5A4E-4614-BF9C-81F1525D5130}" presName="rootConnector" presStyleLbl="node2" presStyleIdx="1" presStyleCnt="3"/>
      <dgm:spPr/>
      <dgm:t>
        <a:bodyPr/>
        <a:lstStyle/>
        <a:p>
          <a:endParaRPr lang="en-US"/>
        </a:p>
      </dgm:t>
    </dgm:pt>
    <dgm:pt modelId="{0B6E4D4C-1563-435E-B8DA-CC19C0A780B0}" type="pres">
      <dgm:prSet presAssocID="{2D7F0E10-5A4E-4614-BF9C-81F1525D5130}" presName="hierChild4" presStyleCnt="0"/>
      <dgm:spPr/>
    </dgm:pt>
    <dgm:pt modelId="{3F002647-8373-4F30-A56B-044247831DD1}" type="pres">
      <dgm:prSet presAssocID="{2D7F0E10-5A4E-4614-BF9C-81F1525D5130}" presName="hierChild5" presStyleCnt="0"/>
      <dgm:spPr/>
    </dgm:pt>
    <dgm:pt modelId="{E7CC26CB-3CD9-42F1-9972-B708BEA627E3}" type="pres">
      <dgm:prSet presAssocID="{EF71AE7F-F551-474A-8226-01E8DDCE7690}" presName="Name37" presStyleLbl="parChTrans1D2" presStyleIdx="2" presStyleCnt="3"/>
      <dgm:spPr/>
      <dgm:t>
        <a:bodyPr/>
        <a:lstStyle/>
        <a:p>
          <a:endParaRPr lang="en-US"/>
        </a:p>
      </dgm:t>
    </dgm:pt>
    <dgm:pt modelId="{CC05FF77-4E2E-4007-AFCB-7E35A32130D1}" type="pres">
      <dgm:prSet presAssocID="{DF04BD22-F28E-45E1-AD6E-4E4043BCD8F8}" presName="hierRoot2" presStyleCnt="0">
        <dgm:presLayoutVars>
          <dgm:hierBranch val="init"/>
        </dgm:presLayoutVars>
      </dgm:prSet>
      <dgm:spPr/>
    </dgm:pt>
    <dgm:pt modelId="{6C89AB68-1319-4CC3-984F-135CDF993F53}" type="pres">
      <dgm:prSet presAssocID="{DF04BD22-F28E-45E1-AD6E-4E4043BCD8F8}" presName="rootComposite" presStyleCnt="0"/>
      <dgm:spPr/>
    </dgm:pt>
    <dgm:pt modelId="{C72C62AF-D310-446B-B860-512FFC54D0C3}" type="pres">
      <dgm:prSet presAssocID="{DF04BD22-F28E-45E1-AD6E-4E4043BCD8F8}" presName="rootText" presStyleLbl="node2" presStyleIdx="2" presStyleCnt="3">
        <dgm:presLayoutVars>
          <dgm:chPref val="3"/>
        </dgm:presLayoutVars>
      </dgm:prSet>
      <dgm:spPr/>
      <dgm:t>
        <a:bodyPr/>
        <a:lstStyle/>
        <a:p>
          <a:endParaRPr lang="en-US"/>
        </a:p>
      </dgm:t>
    </dgm:pt>
    <dgm:pt modelId="{211AE26B-9B21-4E3E-97C3-07524565152B}" type="pres">
      <dgm:prSet presAssocID="{DF04BD22-F28E-45E1-AD6E-4E4043BCD8F8}" presName="rootConnector" presStyleLbl="node2" presStyleIdx="2" presStyleCnt="3"/>
      <dgm:spPr/>
      <dgm:t>
        <a:bodyPr/>
        <a:lstStyle/>
        <a:p>
          <a:endParaRPr lang="en-US"/>
        </a:p>
      </dgm:t>
    </dgm:pt>
    <dgm:pt modelId="{73465842-3251-4FC2-A717-1137B95163E4}" type="pres">
      <dgm:prSet presAssocID="{DF04BD22-F28E-45E1-AD6E-4E4043BCD8F8}" presName="hierChild4" presStyleCnt="0"/>
      <dgm:spPr/>
    </dgm:pt>
    <dgm:pt modelId="{C01D5A2D-09A6-44E2-9CAF-89CF0B6CB488}" type="pres">
      <dgm:prSet presAssocID="{DF04BD22-F28E-45E1-AD6E-4E4043BCD8F8}" presName="hierChild5" presStyleCnt="0"/>
      <dgm:spPr/>
    </dgm:pt>
    <dgm:pt modelId="{A54029E0-7416-407E-8505-1932DEFEABF3}" type="pres">
      <dgm:prSet presAssocID="{06F4C5DB-44FB-4DA6-983C-E92C9D33B60D}" presName="hierChild3" presStyleCnt="0"/>
      <dgm:spPr/>
    </dgm:pt>
  </dgm:ptLst>
  <dgm:cxnLst>
    <dgm:cxn modelId="{1063E8DA-8443-48BE-BE03-D1840C3BBB15}" srcId="{D189A797-F7D9-4D26-912F-E77934CF284E}" destId="{06F4C5DB-44FB-4DA6-983C-E92C9D33B60D}" srcOrd="0" destOrd="0" parTransId="{4B2F4473-01F4-49D8-9167-FBBABA15255E}" sibTransId="{ACA0C97A-FE95-44A0-B167-DFBC53B835E5}"/>
    <dgm:cxn modelId="{8112905C-D57D-4041-86A4-7C986F672F93}" type="presOf" srcId="{1A9A6A28-0D22-4718-8E40-48ACAC69FBA6}" destId="{841EA13C-8CB4-4B8A-9482-B0AB376F5814}" srcOrd="1" destOrd="0" presId="urn:microsoft.com/office/officeart/2005/8/layout/orgChart1"/>
    <dgm:cxn modelId="{46D67588-8334-444C-B9BE-3FC982CA6284}" type="presOf" srcId="{85E31450-C579-4A78-8222-DAE56C7472F4}" destId="{8B073084-D4C9-45C9-9F6E-44BBCFF1491D}" srcOrd="0" destOrd="0" presId="urn:microsoft.com/office/officeart/2005/8/layout/orgChart1"/>
    <dgm:cxn modelId="{134578D3-B6C1-4052-8C70-48B0D3BEB152}" type="presOf" srcId="{DF04BD22-F28E-45E1-AD6E-4E4043BCD8F8}" destId="{C72C62AF-D310-446B-B860-512FFC54D0C3}" srcOrd="0" destOrd="0" presId="urn:microsoft.com/office/officeart/2005/8/layout/orgChart1"/>
    <dgm:cxn modelId="{BDB9419A-C5E3-4206-9913-FCA7492AD2FE}" type="presOf" srcId="{06F4C5DB-44FB-4DA6-983C-E92C9D33B60D}" destId="{3708DDED-ED1F-4B93-A8DF-6C9021365819}" srcOrd="1" destOrd="0" presId="urn:microsoft.com/office/officeart/2005/8/layout/orgChart1"/>
    <dgm:cxn modelId="{C373A6D0-B524-4293-B99B-9BC3785853B5}" type="presOf" srcId="{1A9A6A28-0D22-4718-8E40-48ACAC69FBA6}" destId="{42E85BD4-A576-4B4C-9C96-4EC9FFB000CE}" srcOrd="0" destOrd="0" presId="urn:microsoft.com/office/officeart/2005/8/layout/orgChart1"/>
    <dgm:cxn modelId="{B19F701E-A010-4687-A4CE-E522C7866C26}" srcId="{06F4C5DB-44FB-4DA6-983C-E92C9D33B60D}" destId="{DF04BD22-F28E-45E1-AD6E-4E4043BCD8F8}" srcOrd="2" destOrd="0" parTransId="{EF71AE7F-F551-474A-8226-01E8DDCE7690}" sibTransId="{49E67F6C-3C2D-4D71-BE5A-FB7E2B302707}"/>
    <dgm:cxn modelId="{F824B6FD-FAC2-45FF-B9FD-DB64847CAF68}" type="presOf" srcId="{EF71AE7F-F551-474A-8226-01E8DDCE7690}" destId="{E7CC26CB-3CD9-42F1-9972-B708BEA627E3}" srcOrd="0" destOrd="0" presId="urn:microsoft.com/office/officeart/2005/8/layout/orgChart1"/>
    <dgm:cxn modelId="{7EDE5B7B-2EE2-42DA-BCE8-6811C88E4E5C}" type="presOf" srcId="{DF04BD22-F28E-45E1-AD6E-4E4043BCD8F8}" destId="{211AE26B-9B21-4E3E-97C3-07524565152B}" srcOrd="1" destOrd="0" presId="urn:microsoft.com/office/officeart/2005/8/layout/orgChart1"/>
    <dgm:cxn modelId="{07F2722E-8E48-49C8-A578-B69789A18798}" type="presOf" srcId="{2D7F0E10-5A4E-4614-BF9C-81F1525D5130}" destId="{46D7039C-06F5-4B27-A854-6FBCBBB5B7A7}" srcOrd="1" destOrd="0" presId="urn:microsoft.com/office/officeart/2005/8/layout/orgChart1"/>
    <dgm:cxn modelId="{2A9C3D81-BA51-4D35-8638-D9D2377EBABF}" srcId="{06F4C5DB-44FB-4DA6-983C-E92C9D33B60D}" destId="{2D7F0E10-5A4E-4614-BF9C-81F1525D5130}" srcOrd="1" destOrd="0" parTransId="{85E31450-C579-4A78-8222-DAE56C7472F4}" sibTransId="{8121646D-40FA-4B1C-B909-D27A92487901}"/>
    <dgm:cxn modelId="{AA509FF4-5BB0-43BE-85F9-2B633512F700}" srcId="{06F4C5DB-44FB-4DA6-983C-E92C9D33B60D}" destId="{1A9A6A28-0D22-4718-8E40-48ACAC69FBA6}" srcOrd="0" destOrd="0" parTransId="{D3A2C2B1-138D-4258-BAB0-4FCB79859569}" sibTransId="{8616708F-36DB-4FD8-86CE-0449C06D66DE}"/>
    <dgm:cxn modelId="{4DA681E9-764A-4491-B669-0E175E90DE0F}" type="presOf" srcId="{D3A2C2B1-138D-4258-BAB0-4FCB79859569}" destId="{BB616678-9699-4E11-BECE-34260394C752}" srcOrd="0" destOrd="0" presId="urn:microsoft.com/office/officeart/2005/8/layout/orgChart1"/>
    <dgm:cxn modelId="{E84AB830-B29F-438D-B63E-6A6172AD1E08}" type="presOf" srcId="{06F4C5DB-44FB-4DA6-983C-E92C9D33B60D}" destId="{5DCEC3D2-FF49-4A28-B091-F871C0143F71}" srcOrd="0" destOrd="0" presId="urn:microsoft.com/office/officeart/2005/8/layout/orgChart1"/>
    <dgm:cxn modelId="{4985E866-1B0E-409C-BC82-D3A8CE84833D}" type="presOf" srcId="{2D7F0E10-5A4E-4614-BF9C-81F1525D5130}" destId="{BCD22EF8-6EB8-4EA9-9011-A0F7855211A3}" srcOrd="0" destOrd="0" presId="urn:microsoft.com/office/officeart/2005/8/layout/orgChart1"/>
    <dgm:cxn modelId="{4A60C9F3-1EE0-4D8A-89AC-3126929CAE22}" type="presOf" srcId="{D189A797-F7D9-4D26-912F-E77934CF284E}" destId="{8FA4349F-7F2C-4408-8596-38510BAC9206}" srcOrd="0" destOrd="0" presId="urn:microsoft.com/office/officeart/2005/8/layout/orgChart1"/>
    <dgm:cxn modelId="{FA1A4529-63CC-4EA7-8ABC-9D73EF760638}" type="presParOf" srcId="{8FA4349F-7F2C-4408-8596-38510BAC9206}" destId="{B7174EF0-8822-493A-BCE4-FD8C70D01811}" srcOrd="0" destOrd="0" presId="urn:microsoft.com/office/officeart/2005/8/layout/orgChart1"/>
    <dgm:cxn modelId="{DCFC28C2-0CF2-49AC-B107-11814353C2A3}" type="presParOf" srcId="{B7174EF0-8822-493A-BCE4-FD8C70D01811}" destId="{19ED0D2C-3F60-4985-8643-39B76B3CCC47}" srcOrd="0" destOrd="0" presId="urn:microsoft.com/office/officeart/2005/8/layout/orgChart1"/>
    <dgm:cxn modelId="{7191BE8A-C153-4233-870C-CB618244AB8A}" type="presParOf" srcId="{19ED0D2C-3F60-4985-8643-39B76B3CCC47}" destId="{5DCEC3D2-FF49-4A28-B091-F871C0143F71}" srcOrd="0" destOrd="0" presId="urn:microsoft.com/office/officeart/2005/8/layout/orgChart1"/>
    <dgm:cxn modelId="{A22EACA2-0F28-49AB-BDE2-D43C93ACA6BB}" type="presParOf" srcId="{19ED0D2C-3F60-4985-8643-39B76B3CCC47}" destId="{3708DDED-ED1F-4B93-A8DF-6C9021365819}" srcOrd="1" destOrd="0" presId="urn:microsoft.com/office/officeart/2005/8/layout/orgChart1"/>
    <dgm:cxn modelId="{C0600CB1-18C3-40B1-878D-832840F91C04}" type="presParOf" srcId="{B7174EF0-8822-493A-BCE4-FD8C70D01811}" destId="{EB033BF4-7E89-4723-9E16-21388EB065E2}" srcOrd="1" destOrd="0" presId="urn:microsoft.com/office/officeart/2005/8/layout/orgChart1"/>
    <dgm:cxn modelId="{A26606BF-DF32-4FD2-A07E-4F5EB7CEC085}" type="presParOf" srcId="{EB033BF4-7E89-4723-9E16-21388EB065E2}" destId="{BB616678-9699-4E11-BECE-34260394C752}" srcOrd="0" destOrd="0" presId="urn:microsoft.com/office/officeart/2005/8/layout/orgChart1"/>
    <dgm:cxn modelId="{5E5C13C6-F965-43EC-A056-24163BB10ADC}" type="presParOf" srcId="{EB033BF4-7E89-4723-9E16-21388EB065E2}" destId="{95028D50-02A9-4624-B583-02472E035D00}" srcOrd="1" destOrd="0" presId="urn:microsoft.com/office/officeart/2005/8/layout/orgChart1"/>
    <dgm:cxn modelId="{C46E6CFE-C510-4C1C-A134-C6D873763C8B}" type="presParOf" srcId="{95028D50-02A9-4624-B583-02472E035D00}" destId="{B21A1FF1-B266-4E08-B3A3-367912B79770}" srcOrd="0" destOrd="0" presId="urn:microsoft.com/office/officeart/2005/8/layout/orgChart1"/>
    <dgm:cxn modelId="{B31B8D1C-5408-429F-9440-7A34CF2C0140}" type="presParOf" srcId="{B21A1FF1-B266-4E08-B3A3-367912B79770}" destId="{42E85BD4-A576-4B4C-9C96-4EC9FFB000CE}" srcOrd="0" destOrd="0" presId="urn:microsoft.com/office/officeart/2005/8/layout/orgChart1"/>
    <dgm:cxn modelId="{DB98F7F0-F003-4394-9DA8-9D15B867A564}" type="presParOf" srcId="{B21A1FF1-B266-4E08-B3A3-367912B79770}" destId="{841EA13C-8CB4-4B8A-9482-B0AB376F5814}" srcOrd="1" destOrd="0" presId="urn:microsoft.com/office/officeart/2005/8/layout/orgChart1"/>
    <dgm:cxn modelId="{850D0252-0344-4E6F-A2CF-F0B690E63716}" type="presParOf" srcId="{95028D50-02A9-4624-B583-02472E035D00}" destId="{56C7F41D-E1A5-420D-8BDB-5CC93154A187}" srcOrd="1" destOrd="0" presId="urn:microsoft.com/office/officeart/2005/8/layout/orgChart1"/>
    <dgm:cxn modelId="{C35EC831-E32A-428F-83B9-37A534B63493}" type="presParOf" srcId="{95028D50-02A9-4624-B583-02472E035D00}" destId="{5DC74FEB-B86F-43B1-A324-4D3D030F4A56}" srcOrd="2" destOrd="0" presId="urn:microsoft.com/office/officeart/2005/8/layout/orgChart1"/>
    <dgm:cxn modelId="{31CF26BC-0360-4DDE-B3CA-81D37F882C9A}" type="presParOf" srcId="{EB033BF4-7E89-4723-9E16-21388EB065E2}" destId="{8B073084-D4C9-45C9-9F6E-44BBCFF1491D}" srcOrd="2" destOrd="0" presId="urn:microsoft.com/office/officeart/2005/8/layout/orgChart1"/>
    <dgm:cxn modelId="{D92F91AE-E83A-400D-A117-8F581CDB1EE9}" type="presParOf" srcId="{EB033BF4-7E89-4723-9E16-21388EB065E2}" destId="{5FBE7FB1-7DCB-460D-8AE4-798DB0508A5D}" srcOrd="3" destOrd="0" presId="urn:microsoft.com/office/officeart/2005/8/layout/orgChart1"/>
    <dgm:cxn modelId="{A0E7F394-F27D-468D-A00D-D58C1C648E7B}" type="presParOf" srcId="{5FBE7FB1-7DCB-460D-8AE4-798DB0508A5D}" destId="{C26A44FA-B136-42BB-9C21-3A7A73E5C7F0}" srcOrd="0" destOrd="0" presId="urn:microsoft.com/office/officeart/2005/8/layout/orgChart1"/>
    <dgm:cxn modelId="{655CCF55-8B99-4E6F-96FA-2AAB204BA402}" type="presParOf" srcId="{C26A44FA-B136-42BB-9C21-3A7A73E5C7F0}" destId="{BCD22EF8-6EB8-4EA9-9011-A0F7855211A3}" srcOrd="0" destOrd="0" presId="urn:microsoft.com/office/officeart/2005/8/layout/orgChart1"/>
    <dgm:cxn modelId="{4C3ADAAB-6FD2-4BE2-8A47-2C70E904E991}" type="presParOf" srcId="{C26A44FA-B136-42BB-9C21-3A7A73E5C7F0}" destId="{46D7039C-06F5-4B27-A854-6FBCBBB5B7A7}" srcOrd="1" destOrd="0" presId="urn:microsoft.com/office/officeart/2005/8/layout/orgChart1"/>
    <dgm:cxn modelId="{C25E9937-9442-4CA4-8546-DFD3CE8C20FB}" type="presParOf" srcId="{5FBE7FB1-7DCB-460D-8AE4-798DB0508A5D}" destId="{0B6E4D4C-1563-435E-B8DA-CC19C0A780B0}" srcOrd="1" destOrd="0" presId="urn:microsoft.com/office/officeart/2005/8/layout/orgChart1"/>
    <dgm:cxn modelId="{BC2E53A1-54F9-4E3E-B73A-64B871003960}" type="presParOf" srcId="{5FBE7FB1-7DCB-460D-8AE4-798DB0508A5D}" destId="{3F002647-8373-4F30-A56B-044247831DD1}" srcOrd="2" destOrd="0" presId="urn:microsoft.com/office/officeart/2005/8/layout/orgChart1"/>
    <dgm:cxn modelId="{424F70DC-C052-460A-B09D-16BA8D5D044E}" type="presParOf" srcId="{EB033BF4-7E89-4723-9E16-21388EB065E2}" destId="{E7CC26CB-3CD9-42F1-9972-B708BEA627E3}" srcOrd="4" destOrd="0" presId="urn:microsoft.com/office/officeart/2005/8/layout/orgChart1"/>
    <dgm:cxn modelId="{C5D8988C-0194-4EEC-86DA-66079BB1068D}" type="presParOf" srcId="{EB033BF4-7E89-4723-9E16-21388EB065E2}" destId="{CC05FF77-4E2E-4007-AFCB-7E35A32130D1}" srcOrd="5" destOrd="0" presId="urn:microsoft.com/office/officeart/2005/8/layout/orgChart1"/>
    <dgm:cxn modelId="{51139D68-CADD-42F3-8311-F36894647368}" type="presParOf" srcId="{CC05FF77-4E2E-4007-AFCB-7E35A32130D1}" destId="{6C89AB68-1319-4CC3-984F-135CDF993F53}" srcOrd="0" destOrd="0" presId="urn:microsoft.com/office/officeart/2005/8/layout/orgChart1"/>
    <dgm:cxn modelId="{C8C179BC-78D4-463B-B109-B8C0AB93D813}" type="presParOf" srcId="{6C89AB68-1319-4CC3-984F-135CDF993F53}" destId="{C72C62AF-D310-446B-B860-512FFC54D0C3}" srcOrd="0" destOrd="0" presId="urn:microsoft.com/office/officeart/2005/8/layout/orgChart1"/>
    <dgm:cxn modelId="{D0384132-927E-4298-A574-72BBB936E0D5}" type="presParOf" srcId="{6C89AB68-1319-4CC3-984F-135CDF993F53}" destId="{211AE26B-9B21-4E3E-97C3-07524565152B}" srcOrd="1" destOrd="0" presId="urn:microsoft.com/office/officeart/2005/8/layout/orgChart1"/>
    <dgm:cxn modelId="{1C86B2CE-0FAC-4D82-82D5-EAB1C98FC0AD}" type="presParOf" srcId="{CC05FF77-4E2E-4007-AFCB-7E35A32130D1}" destId="{73465842-3251-4FC2-A717-1137B95163E4}" srcOrd="1" destOrd="0" presId="urn:microsoft.com/office/officeart/2005/8/layout/orgChart1"/>
    <dgm:cxn modelId="{CC4CC83E-95C9-4D5E-BBCB-73A4A9BAA7D8}" type="presParOf" srcId="{CC05FF77-4E2E-4007-AFCB-7E35A32130D1}" destId="{C01D5A2D-09A6-44E2-9CAF-89CF0B6CB488}" srcOrd="2" destOrd="0" presId="urn:microsoft.com/office/officeart/2005/8/layout/orgChart1"/>
    <dgm:cxn modelId="{93544793-622D-4E24-A0D0-079972EF86AF}" type="presParOf" srcId="{B7174EF0-8822-493A-BCE4-FD8C70D01811}" destId="{A54029E0-7416-407E-8505-1932DEFEABF3}"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5AC71B5-3C2A-45C4-B226-8AF17E948567}"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48F0E814-A297-4812-AE1A-7D45CFE1FEA6}">
      <dgm:prSet/>
      <dgm:spPr/>
      <dgm:t>
        <a:bodyPr/>
        <a:lstStyle/>
        <a:p>
          <a:pPr rtl="0"/>
          <a:r>
            <a:rPr lang="en-US" smtClean="0"/>
            <a:t>They </a:t>
          </a:r>
          <a:r>
            <a:rPr lang="en-US" b="1" i="1" smtClean="0"/>
            <a:t>markedly slow Phase 0</a:t>
          </a:r>
          <a:r>
            <a:rPr lang="en-US" smtClean="0"/>
            <a:t> fast depolarization</a:t>
          </a:r>
          <a:endParaRPr lang="en-US"/>
        </a:p>
      </dgm:t>
    </dgm:pt>
    <dgm:pt modelId="{8957C06E-3F3E-421C-9C4F-E351899914B1}" type="parTrans" cxnId="{94E5EB66-9789-4E62-B6BB-0053D15B584F}">
      <dgm:prSet/>
      <dgm:spPr/>
      <dgm:t>
        <a:bodyPr/>
        <a:lstStyle/>
        <a:p>
          <a:endParaRPr lang="en-US"/>
        </a:p>
      </dgm:t>
    </dgm:pt>
    <dgm:pt modelId="{6C971317-4D1B-41CB-BF25-8D35A11A09A0}" type="sibTrans" cxnId="{94E5EB66-9789-4E62-B6BB-0053D15B584F}">
      <dgm:prSet/>
      <dgm:spPr/>
      <dgm:t>
        <a:bodyPr/>
        <a:lstStyle/>
        <a:p>
          <a:endParaRPr lang="en-US"/>
        </a:p>
      </dgm:t>
    </dgm:pt>
    <dgm:pt modelId="{55D08744-8E30-438F-B3BD-066B7479D052}">
      <dgm:prSet/>
      <dgm:spPr/>
      <dgm:t>
        <a:bodyPr/>
        <a:lstStyle/>
        <a:p>
          <a:pPr rtl="0"/>
          <a:r>
            <a:rPr lang="en-US" smtClean="0"/>
            <a:t>They markedly </a:t>
          </a:r>
          <a:r>
            <a:rPr lang="en-US" u="sng" smtClean="0"/>
            <a:t>slow conduction</a:t>
          </a:r>
          <a:r>
            <a:rPr lang="en-US" smtClean="0"/>
            <a:t> in the myocardial tissue</a:t>
          </a:r>
          <a:endParaRPr lang="en-US"/>
        </a:p>
      </dgm:t>
    </dgm:pt>
    <dgm:pt modelId="{EB02F3A2-1883-42F1-8E30-48CF03082F3C}" type="parTrans" cxnId="{5A03C14B-D2BC-4279-8471-DB6E3348A0C3}">
      <dgm:prSet/>
      <dgm:spPr/>
      <dgm:t>
        <a:bodyPr/>
        <a:lstStyle/>
        <a:p>
          <a:endParaRPr lang="en-US"/>
        </a:p>
      </dgm:t>
    </dgm:pt>
    <dgm:pt modelId="{4549A3DB-4DEA-47C5-84A7-DCBF3A55913F}" type="sibTrans" cxnId="{5A03C14B-D2BC-4279-8471-DB6E3348A0C3}">
      <dgm:prSet/>
      <dgm:spPr/>
      <dgm:t>
        <a:bodyPr/>
        <a:lstStyle/>
        <a:p>
          <a:endParaRPr lang="en-US"/>
        </a:p>
      </dgm:t>
    </dgm:pt>
    <dgm:pt modelId="{4D116B5E-77A5-4967-ADE7-B8E4887CA163}">
      <dgm:prSet/>
      <dgm:spPr/>
      <dgm:t>
        <a:bodyPr/>
        <a:lstStyle/>
        <a:p>
          <a:pPr rtl="0"/>
          <a:r>
            <a:rPr lang="en-US" smtClean="0"/>
            <a:t>They possess </a:t>
          </a:r>
          <a:r>
            <a:rPr lang="en-US" b="1" i="1" smtClean="0"/>
            <a:t>slow rate of association and dissociation (strong effect) </a:t>
          </a:r>
          <a:r>
            <a:rPr lang="en-US" smtClean="0"/>
            <a:t> with sodium channels</a:t>
          </a:r>
          <a:endParaRPr lang="en-US"/>
        </a:p>
      </dgm:t>
    </dgm:pt>
    <dgm:pt modelId="{0BE48C2E-FE71-4AD4-B728-4BCD693CDE16}" type="parTrans" cxnId="{41D5B53E-77C8-464E-B726-1560F52E1338}">
      <dgm:prSet/>
      <dgm:spPr/>
      <dgm:t>
        <a:bodyPr/>
        <a:lstStyle/>
        <a:p>
          <a:endParaRPr lang="en-US"/>
        </a:p>
      </dgm:t>
    </dgm:pt>
    <dgm:pt modelId="{06F243E9-A9D5-41CC-B535-5C68BF6D3C78}" type="sibTrans" cxnId="{41D5B53E-77C8-464E-B726-1560F52E1338}">
      <dgm:prSet/>
      <dgm:spPr/>
      <dgm:t>
        <a:bodyPr/>
        <a:lstStyle/>
        <a:p>
          <a:endParaRPr lang="en-US"/>
        </a:p>
      </dgm:t>
    </dgm:pt>
    <dgm:pt modelId="{662E9944-D4B1-40E7-9471-78058E591B74}">
      <dgm:prSet/>
      <dgm:spPr/>
      <dgm:t>
        <a:bodyPr/>
        <a:lstStyle/>
        <a:p>
          <a:pPr rtl="0"/>
          <a:r>
            <a:rPr lang="en-US" smtClean="0"/>
            <a:t>They only have </a:t>
          </a:r>
          <a:r>
            <a:rPr lang="en-US" b="1" smtClean="0"/>
            <a:t>minor effects on the duration of action potential and refractoriness</a:t>
          </a:r>
          <a:endParaRPr lang="en-US"/>
        </a:p>
      </dgm:t>
    </dgm:pt>
    <dgm:pt modelId="{BF59468A-92CE-49B8-AD48-5E83FA349907}" type="parTrans" cxnId="{A7277212-4A5B-4C1A-88C6-C8F865FC22F6}">
      <dgm:prSet/>
      <dgm:spPr/>
      <dgm:t>
        <a:bodyPr/>
        <a:lstStyle/>
        <a:p>
          <a:endParaRPr lang="en-US"/>
        </a:p>
      </dgm:t>
    </dgm:pt>
    <dgm:pt modelId="{12EBE4FA-F15B-4792-9B81-850FDC09BB20}" type="sibTrans" cxnId="{A7277212-4A5B-4C1A-88C6-C8F865FC22F6}">
      <dgm:prSet/>
      <dgm:spPr/>
      <dgm:t>
        <a:bodyPr/>
        <a:lstStyle/>
        <a:p>
          <a:endParaRPr lang="en-US"/>
        </a:p>
      </dgm:t>
    </dgm:pt>
    <dgm:pt modelId="{D665966D-76E4-40D6-87A6-100686C62947}">
      <dgm:prSet/>
      <dgm:spPr/>
      <dgm:t>
        <a:bodyPr/>
        <a:lstStyle/>
        <a:p>
          <a:pPr rtl="0"/>
          <a:r>
            <a:rPr lang="en-US" smtClean="0"/>
            <a:t>They reduce automaticity by increasing the threshold potential rather than decreasing the slope of Phase 4 spontaneous depolarization.</a:t>
          </a:r>
          <a:endParaRPr lang="en-US"/>
        </a:p>
      </dgm:t>
    </dgm:pt>
    <dgm:pt modelId="{F8521672-D8C2-445A-9777-CAAB5E6FC7C5}" type="parTrans" cxnId="{7DE945EF-E945-4984-816E-5E2B2C9BB39A}">
      <dgm:prSet/>
      <dgm:spPr/>
      <dgm:t>
        <a:bodyPr/>
        <a:lstStyle/>
        <a:p>
          <a:endParaRPr lang="en-US"/>
        </a:p>
      </dgm:t>
    </dgm:pt>
    <dgm:pt modelId="{7263A53D-EA7C-4E9D-959C-523118A7317A}" type="sibTrans" cxnId="{7DE945EF-E945-4984-816E-5E2B2C9BB39A}">
      <dgm:prSet/>
      <dgm:spPr/>
      <dgm:t>
        <a:bodyPr/>
        <a:lstStyle/>
        <a:p>
          <a:endParaRPr lang="en-US"/>
        </a:p>
      </dgm:t>
    </dgm:pt>
    <dgm:pt modelId="{721E9557-2D86-4A5D-9A4B-91AA03D3F340}" type="pres">
      <dgm:prSet presAssocID="{95AC71B5-3C2A-45C4-B226-8AF17E948567}" presName="vert0" presStyleCnt="0">
        <dgm:presLayoutVars>
          <dgm:dir/>
          <dgm:animOne val="branch"/>
          <dgm:animLvl val="lvl"/>
        </dgm:presLayoutVars>
      </dgm:prSet>
      <dgm:spPr/>
      <dgm:t>
        <a:bodyPr/>
        <a:lstStyle/>
        <a:p>
          <a:endParaRPr lang="en-US"/>
        </a:p>
      </dgm:t>
    </dgm:pt>
    <dgm:pt modelId="{069CC1D2-829D-46FC-96E9-05509DB95E9C}" type="pres">
      <dgm:prSet presAssocID="{48F0E814-A297-4812-AE1A-7D45CFE1FEA6}" presName="thickLine" presStyleLbl="alignNode1" presStyleIdx="0" presStyleCnt="5"/>
      <dgm:spPr/>
    </dgm:pt>
    <dgm:pt modelId="{5D6E6C1F-1A2D-46E0-BE6C-9FDE65B5DA26}" type="pres">
      <dgm:prSet presAssocID="{48F0E814-A297-4812-AE1A-7D45CFE1FEA6}" presName="horz1" presStyleCnt="0"/>
      <dgm:spPr/>
    </dgm:pt>
    <dgm:pt modelId="{28397CD0-07E9-4D2C-8255-A11960821FDD}" type="pres">
      <dgm:prSet presAssocID="{48F0E814-A297-4812-AE1A-7D45CFE1FEA6}" presName="tx1" presStyleLbl="revTx" presStyleIdx="0" presStyleCnt="5"/>
      <dgm:spPr/>
      <dgm:t>
        <a:bodyPr/>
        <a:lstStyle/>
        <a:p>
          <a:endParaRPr lang="en-US"/>
        </a:p>
      </dgm:t>
    </dgm:pt>
    <dgm:pt modelId="{5F0CF9AB-C6D0-4035-8107-5EFD7722A656}" type="pres">
      <dgm:prSet presAssocID="{48F0E814-A297-4812-AE1A-7D45CFE1FEA6}" presName="vert1" presStyleCnt="0"/>
      <dgm:spPr/>
    </dgm:pt>
    <dgm:pt modelId="{96CEAD25-A022-4C22-9B27-F2961A757351}" type="pres">
      <dgm:prSet presAssocID="{55D08744-8E30-438F-B3BD-066B7479D052}" presName="thickLine" presStyleLbl="alignNode1" presStyleIdx="1" presStyleCnt="5"/>
      <dgm:spPr/>
    </dgm:pt>
    <dgm:pt modelId="{14BB4B87-07F7-417F-9943-411A51EFA31B}" type="pres">
      <dgm:prSet presAssocID="{55D08744-8E30-438F-B3BD-066B7479D052}" presName="horz1" presStyleCnt="0"/>
      <dgm:spPr/>
    </dgm:pt>
    <dgm:pt modelId="{9ABB90D7-98B6-43D6-8BF8-6A6D290E31BE}" type="pres">
      <dgm:prSet presAssocID="{55D08744-8E30-438F-B3BD-066B7479D052}" presName="tx1" presStyleLbl="revTx" presStyleIdx="1" presStyleCnt="5"/>
      <dgm:spPr/>
      <dgm:t>
        <a:bodyPr/>
        <a:lstStyle/>
        <a:p>
          <a:endParaRPr lang="en-US"/>
        </a:p>
      </dgm:t>
    </dgm:pt>
    <dgm:pt modelId="{D377FE52-B6C3-4785-85F1-324982DAA7E2}" type="pres">
      <dgm:prSet presAssocID="{55D08744-8E30-438F-B3BD-066B7479D052}" presName="vert1" presStyleCnt="0"/>
      <dgm:spPr/>
    </dgm:pt>
    <dgm:pt modelId="{AF6532C4-2682-4505-9B94-DADCCBF85AD4}" type="pres">
      <dgm:prSet presAssocID="{4D116B5E-77A5-4967-ADE7-B8E4887CA163}" presName="thickLine" presStyleLbl="alignNode1" presStyleIdx="2" presStyleCnt="5"/>
      <dgm:spPr/>
    </dgm:pt>
    <dgm:pt modelId="{EC474610-374C-43A8-B223-C481D42489DA}" type="pres">
      <dgm:prSet presAssocID="{4D116B5E-77A5-4967-ADE7-B8E4887CA163}" presName="horz1" presStyleCnt="0"/>
      <dgm:spPr/>
    </dgm:pt>
    <dgm:pt modelId="{67F0BDB5-8BA3-478C-BE0C-F0D32525BD9F}" type="pres">
      <dgm:prSet presAssocID="{4D116B5E-77A5-4967-ADE7-B8E4887CA163}" presName="tx1" presStyleLbl="revTx" presStyleIdx="2" presStyleCnt="5"/>
      <dgm:spPr/>
      <dgm:t>
        <a:bodyPr/>
        <a:lstStyle/>
        <a:p>
          <a:endParaRPr lang="en-US"/>
        </a:p>
      </dgm:t>
    </dgm:pt>
    <dgm:pt modelId="{4198AEDA-A671-425D-A22E-E0F79AAF5717}" type="pres">
      <dgm:prSet presAssocID="{4D116B5E-77A5-4967-ADE7-B8E4887CA163}" presName="vert1" presStyleCnt="0"/>
      <dgm:spPr/>
    </dgm:pt>
    <dgm:pt modelId="{18CD6F8E-DF66-41F7-B59D-E2714343D757}" type="pres">
      <dgm:prSet presAssocID="{662E9944-D4B1-40E7-9471-78058E591B74}" presName="thickLine" presStyleLbl="alignNode1" presStyleIdx="3" presStyleCnt="5"/>
      <dgm:spPr/>
    </dgm:pt>
    <dgm:pt modelId="{F9844641-F566-4815-BD43-CBFCDB7700FD}" type="pres">
      <dgm:prSet presAssocID="{662E9944-D4B1-40E7-9471-78058E591B74}" presName="horz1" presStyleCnt="0"/>
      <dgm:spPr/>
    </dgm:pt>
    <dgm:pt modelId="{7BE59601-7F15-4D79-9E21-1976F87BB139}" type="pres">
      <dgm:prSet presAssocID="{662E9944-D4B1-40E7-9471-78058E591B74}" presName="tx1" presStyleLbl="revTx" presStyleIdx="3" presStyleCnt="5"/>
      <dgm:spPr/>
      <dgm:t>
        <a:bodyPr/>
        <a:lstStyle/>
        <a:p>
          <a:endParaRPr lang="en-US"/>
        </a:p>
      </dgm:t>
    </dgm:pt>
    <dgm:pt modelId="{8B64BB4E-13D4-49CF-96BD-F87D98F53D5B}" type="pres">
      <dgm:prSet presAssocID="{662E9944-D4B1-40E7-9471-78058E591B74}" presName="vert1" presStyleCnt="0"/>
      <dgm:spPr/>
    </dgm:pt>
    <dgm:pt modelId="{78C01ED7-026C-47E8-8D4B-601D88561C23}" type="pres">
      <dgm:prSet presAssocID="{D665966D-76E4-40D6-87A6-100686C62947}" presName="thickLine" presStyleLbl="alignNode1" presStyleIdx="4" presStyleCnt="5"/>
      <dgm:spPr/>
    </dgm:pt>
    <dgm:pt modelId="{CD2BFD8C-C5B7-4E4B-80D0-06DB36006A9D}" type="pres">
      <dgm:prSet presAssocID="{D665966D-76E4-40D6-87A6-100686C62947}" presName="horz1" presStyleCnt="0"/>
      <dgm:spPr/>
    </dgm:pt>
    <dgm:pt modelId="{05556F5C-7787-4629-8600-E2B7CD9C2251}" type="pres">
      <dgm:prSet presAssocID="{D665966D-76E4-40D6-87A6-100686C62947}" presName="tx1" presStyleLbl="revTx" presStyleIdx="4" presStyleCnt="5"/>
      <dgm:spPr/>
      <dgm:t>
        <a:bodyPr/>
        <a:lstStyle/>
        <a:p>
          <a:endParaRPr lang="en-US"/>
        </a:p>
      </dgm:t>
    </dgm:pt>
    <dgm:pt modelId="{DD6FF778-44CC-4BBA-9D18-5DC188B3A53D}" type="pres">
      <dgm:prSet presAssocID="{D665966D-76E4-40D6-87A6-100686C62947}" presName="vert1" presStyleCnt="0"/>
      <dgm:spPr/>
    </dgm:pt>
  </dgm:ptLst>
  <dgm:cxnLst>
    <dgm:cxn modelId="{82F058AE-2069-4275-AF13-A6794340F269}" type="presOf" srcId="{48F0E814-A297-4812-AE1A-7D45CFE1FEA6}" destId="{28397CD0-07E9-4D2C-8255-A11960821FDD}" srcOrd="0" destOrd="0" presId="urn:microsoft.com/office/officeart/2008/layout/LinedList"/>
    <dgm:cxn modelId="{DE4A3F41-1166-4E82-909C-69B3ACDD0FD5}" type="presOf" srcId="{95AC71B5-3C2A-45C4-B226-8AF17E948567}" destId="{721E9557-2D86-4A5D-9A4B-91AA03D3F340}" srcOrd="0" destOrd="0" presId="urn:microsoft.com/office/officeart/2008/layout/LinedList"/>
    <dgm:cxn modelId="{94E5EB66-9789-4E62-B6BB-0053D15B584F}" srcId="{95AC71B5-3C2A-45C4-B226-8AF17E948567}" destId="{48F0E814-A297-4812-AE1A-7D45CFE1FEA6}" srcOrd="0" destOrd="0" parTransId="{8957C06E-3F3E-421C-9C4F-E351899914B1}" sibTransId="{6C971317-4D1B-41CB-BF25-8D35A11A09A0}"/>
    <dgm:cxn modelId="{E79C2CA1-3516-48B5-9CD1-35C2330D15D9}" type="presOf" srcId="{4D116B5E-77A5-4967-ADE7-B8E4887CA163}" destId="{67F0BDB5-8BA3-478C-BE0C-F0D32525BD9F}" srcOrd="0" destOrd="0" presId="urn:microsoft.com/office/officeart/2008/layout/LinedList"/>
    <dgm:cxn modelId="{5A03C14B-D2BC-4279-8471-DB6E3348A0C3}" srcId="{95AC71B5-3C2A-45C4-B226-8AF17E948567}" destId="{55D08744-8E30-438F-B3BD-066B7479D052}" srcOrd="1" destOrd="0" parTransId="{EB02F3A2-1883-42F1-8E30-48CF03082F3C}" sibTransId="{4549A3DB-4DEA-47C5-84A7-DCBF3A55913F}"/>
    <dgm:cxn modelId="{D701E85C-64D8-4475-BF36-714102AEBE07}" type="presOf" srcId="{662E9944-D4B1-40E7-9471-78058E591B74}" destId="{7BE59601-7F15-4D79-9E21-1976F87BB139}" srcOrd="0" destOrd="0" presId="urn:microsoft.com/office/officeart/2008/layout/LinedList"/>
    <dgm:cxn modelId="{4994BE08-73BD-4142-AEC0-7A35C0D8933A}" type="presOf" srcId="{D665966D-76E4-40D6-87A6-100686C62947}" destId="{05556F5C-7787-4629-8600-E2B7CD9C2251}" srcOrd="0" destOrd="0" presId="urn:microsoft.com/office/officeart/2008/layout/LinedList"/>
    <dgm:cxn modelId="{A7277212-4A5B-4C1A-88C6-C8F865FC22F6}" srcId="{95AC71B5-3C2A-45C4-B226-8AF17E948567}" destId="{662E9944-D4B1-40E7-9471-78058E591B74}" srcOrd="3" destOrd="0" parTransId="{BF59468A-92CE-49B8-AD48-5E83FA349907}" sibTransId="{12EBE4FA-F15B-4792-9B81-850FDC09BB20}"/>
    <dgm:cxn modelId="{41D5B53E-77C8-464E-B726-1560F52E1338}" srcId="{95AC71B5-3C2A-45C4-B226-8AF17E948567}" destId="{4D116B5E-77A5-4967-ADE7-B8E4887CA163}" srcOrd="2" destOrd="0" parTransId="{0BE48C2E-FE71-4AD4-B728-4BCD693CDE16}" sibTransId="{06F243E9-A9D5-41CC-B535-5C68BF6D3C78}"/>
    <dgm:cxn modelId="{7DE945EF-E945-4984-816E-5E2B2C9BB39A}" srcId="{95AC71B5-3C2A-45C4-B226-8AF17E948567}" destId="{D665966D-76E4-40D6-87A6-100686C62947}" srcOrd="4" destOrd="0" parTransId="{F8521672-D8C2-445A-9777-CAAB5E6FC7C5}" sibTransId="{7263A53D-EA7C-4E9D-959C-523118A7317A}"/>
    <dgm:cxn modelId="{BE73F659-7763-423A-A6B0-9E700319D39C}" type="presOf" srcId="{55D08744-8E30-438F-B3BD-066B7479D052}" destId="{9ABB90D7-98B6-43D6-8BF8-6A6D290E31BE}" srcOrd="0" destOrd="0" presId="urn:microsoft.com/office/officeart/2008/layout/LinedList"/>
    <dgm:cxn modelId="{2FD544FB-DB39-4B10-8DD3-FD263394F662}" type="presParOf" srcId="{721E9557-2D86-4A5D-9A4B-91AA03D3F340}" destId="{069CC1D2-829D-46FC-96E9-05509DB95E9C}" srcOrd="0" destOrd="0" presId="urn:microsoft.com/office/officeart/2008/layout/LinedList"/>
    <dgm:cxn modelId="{46A5832C-4FAC-4BBF-900B-9736EA095405}" type="presParOf" srcId="{721E9557-2D86-4A5D-9A4B-91AA03D3F340}" destId="{5D6E6C1F-1A2D-46E0-BE6C-9FDE65B5DA26}" srcOrd="1" destOrd="0" presId="urn:microsoft.com/office/officeart/2008/layout/LinedList"/>
    <dgm:cxn modelId="{8E138D02-AAB8-4E63-AF37-19684E7B9E49}" type="presParOf" srcId="{5D6E6C1F-1A2D-46E0-BE6C-9FDE65B5DA26}" destId="{28397CD0-07E9-4D2C-8255-A11960821FDD}" srcOrd="0" destOrd="0" presId="urn:microsoft.com/office/officeart/2008/layout/LinedList"/>
    <dgm:cxn modelId="{19029C0F-7734-4CDB-BFD2-D50B78BA61AB}" type="presParOf" srcId="{5D6E6C1F-1A2D-46E0-BE6C-9FDE65B5DA26}" destId="{5F0CF9AB-C6D0-4035-8107-5EFD7722A656}" srcOrd="1" destOrd="0" presId="urn:microsoft.com/office/officeart/2008/layout/LinedList"/>
    <dgm:cxn modelId="{820C9DCC-F5B7-4287-A737-AA5BF2353575}" type="presParOf" srcId="{721E9557-2D86-4A5D-9A4B-91AA03D3F340}" destId="{96CEAD25-A022-4C22-9B27-F2961A757351}" srcOrd="2" destOrd="0" presId="urn:microsoft.com/office/officeart/2008/layout/LinedList"/>
    <dgm:cxn modelId="{B4DBCC72-6234-41A8-8F70-5B54A935AF79}" type="presParOf" srcId="{721E9557-2D86-4A5D-9A4B-91AA03D3F340}" destId="{14BB4B87-07F7-417F-9943-411A51EFA31B}" srcOrd="3" destOrd="0" presId="urn:microsoft.com/office/officeart/2008/layout/LinedList"/>
    <dgm:cxn modelId="{B7CEE357-96EE-4B50-B86A-72379A92D7C0}" type="presParOf" srcId="{14BB4B87-07F7-417F-9943-411A51EFA31B}" destId="{9ABB90D7-98B6-43D6-8BF8-6A6D290E31BE}" srcOrd="0" destOrd="0" presId="urn:microsoft.com/office/officeart/2008/layout/LinedList"/>
    <dgm:cxn modelId="{CDA089D9-C24F-4D93-9BFF-EE2D3D341D86}" type="presParOf" srcId="{14BB4B87-07F7-417F-9943-411A51EFA31B}" destId="{D377FE52-B6C3-4785-85F1-324982DAA7E2}" srcOrd="1" destOrd="0" presId="urn:microsoft.com/office/officeart/2008/layout/LinedList"/>
    <dgm:cxn modelId="{E63D69B2-06C7-443E-A3B8-76D96A665B09}" type="presParOf" srcId="{721E9557-2D86-4A5D-9A4B-91AA03D3F340}" destId="{AF6532C4-2682-4505-9B94-DADCCBF85AD4}" srcOrd="4" destOrd="0" presId="urn:microsoft.com/office/officeart/2008/layout/LinedList"/>
    <dgm:cxn modelId="{23C2AF7D-F3BB-4FFC-9880-6AB9E0486D06}" type="presParOf" srcId="{721E9557-2D86-4A5D-9A4B-91AA03D3F340}" destId="{EC474610-374C-43A8-B223-C481D42489DA}" srcOrd="5" destOrd="0" presId="urn:microsoft.com/office/officeart/2008/layout/LinedList"/>
    <dgm:cxn modelId="{AD79369E-CD1F-43BA-9C3E-741B34864BCA}" type="presParOf" srcId="{EC474610-374C-43A8-B223-C481D42489DA}" destId="{67F0BDB5-8BA3-478C-BE0C-F0D32525BD9F}" srcOrd="0" destOrd="0" presId="urn:microsoft.com/office/officeart/2008/layout/LinedList"/>
    <dgm:cxn modelId="{0C6AE591-0252-4126-B830-CCC5D2C99510}" type="presParOf" srcId="{EC474610-374C-43A8-B223-C481D42489DA}" destId="{4198AEDA-A671-425D-A22E-E0F79AAF5717}" srcOrd="1" destOrd="0" presId="urn:microsoft.com/office/officeart/2008/layout/LinedList"/>
    <dgm:cxn modelId="{FC24FE1F-7317-48E4-A1C4-1B13248B7FB4}" type="presParOf" srcId="{721E9557-2D86-4A5D-9A4B-91AA03D3F340}" destId="{18CD6F8E-DF66-41F7-B59D-E2714343D757}" srcOrd="6" destOrd="0" presId="urn:microsoft.com/office/officeart/2008/layout/LinedList"/>
    <dgm:cxn modelId="{26505766-63B7-422C-9FC3-5CB12FA5ABE8}" type="presParOf" srcId="{721E9557-2D86-4A5D-9A4B-91AA03D3F340}" destId="{F9844641-F566-4815-BD43-CBFCDB7700FD}" srcOrd="7" destOrd="0" presId="urn:microsoft.com/office/officeart/2008/layout/LinedList"/>
    <dgm:cxn modelId="{B1B4949C-045A-46F3-805A-BAEC1A604FC4}" type="presParOf" srcId="{F9844641-F566-4815-BD43-CBFCDB7700FD}" destId="{7BE59601-7F15-4D79-9E21-1976F87BB139}" srcOrd="0" destOrd="0" presId="urn:microsoft.com/office/officeart/2008/layout/LinedList"/>
    <dgm:cxn modelId="{71C021BF-3316-4944-B970-2B87D0AAC606}" type="presParOf" srcId="{F9844641-F566-4815-BD43-CBFCDB7700FD}" destId="{8B64BB4E-13D4-49CF-96BD-F87D98F53D5B}" srcOrd="1" destOrd="0" presId="urn:microsoft.com/office/officeart/2008/layout/LinedList"/>
    <dgm:cxn modelId="{9DDFD017-B3B1-477E-9D8A-AC67A782D980}" type="presParOf" srcId="{721E9557-2D86-4A5D-9A4B-91AA03D3F340}" destId="{78C01ED7-026C-47E8-8D4B-601D88561C23}" srcOrd="8" destOrd="0" presId="urn:microsoft.com/office/officeart/2008/layout/LinedList"/>
    <dgm:cxn modelId="{B840A33B-696E-451C-B93D-EEDEAB83B065}" type="presParOf" srcId="{721E9557-2D86-4A5D-9A4B-91AA03D3F340}" destId="{CD2BFD8C-C5B7-4E4B-80D0-06DB36006A9D}" srcOrd="9" destOrd="0" presId="urn:microsoft.com/office/officeart/2008/layout/LinedList"/>
    <dgm:cxn modelId="{8E87B2B9-7F9A-46A7-A02A-F4DD4A672A97}" type="presParOf" srcId="{CD2BFD8C-C5B7-4E4B-80D0-06DB36006A9D}" destId="{05556F5C-7787-4629-8600-E2B7CD9C2251}" srcOrd="0" destOrd="0" presId="urn:microsoft.com/office/officeart/2008/layout/LinedList"/>
    <dgm:cxn modelId="{6FC9F844-574C-40C6-90BD-882654DC70EC}" type="presParOf" srcId="{CD2BFD8C-C5B7-4E4B-80D0-06DB36006A9D}" destId="{DD6FF778-44CC-4BBA-9D18-5DC188B3A53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9A40C58-490A-4B84-A475-9458B465052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DFDDA4AD-F5FD-4073-8C58-12B9BFE6E01B}">
      <dgm:prSet phldrT="[نص]"/>
      <dgm:spPr/>
      <dgm:t>
        <a:bodyPr/>
        <a:lstStyle/>
        <a:p>
          <a:pPr rtl="1"/>
          <a:r>
            <a:rPr lang="en-US" dirty="0"/>
            <a:t>Class IC</a:t>
          </a:r>
          <a:endParaRPr lang="ar-SA" dirty="0"/>
        </a:p>
      </dgm:t>
    </dgm:pt>
    <dgm:pt modelId="{AEB0CC35-FF0C-4D3B-AAED-68A6AFB10C9C}" type="parTrans" cxnId="{4A94BD80-F458-47F4-BAE3-FD7CD198418F}">
      <dgm:prSet/>
      <dgm:spPr/>
      <dgm:t>
        <a:bodyPr/>
        <a:lstStyle/>
        <a:p>
          <a:pPr rtl="1"/>
          <a:endParaRPr lang="ar-SA"/>
        </a:p>
      </dgm:t>
    </dgm:pt>
    <dgm:pt modelId="{1F2336F6-7656-4751-A7BF-0D0986879791}" type="sibTrans" cxnId="{4A94BD80-F458-47F4-BAE3-FD7CD198418F}">
      <dgm:prSet/>
      <dgm:spPr/>
      <dgm:t>
        <a:bodyPr/>
        <a:lstStyle/>
        <a:p>
          <a:pPr rtl="1"/>
          <a:endParaRPr lang="ar-SA"/>
        </a:p>
      </dgm:t>
    </dgm:pt>
    <dgm:pt modelId="{93068638-C114-4117-BD95-A7A51583AD26}">
      <dgm:prSet phldrT="[نص]"/>
      <dgm:spPr/>
      <dgm:t>
        <a:bodyPr/>
        <a:lstStyle/>
        <a:p>
          <a:pPr rtl="1"/>
          <a:r>
            <a:rPr lang="en-US" dirty="0" err="1"/>
            <a:t>flecainide</a:t>
          </a:r>
          <a:endParaRPr lang="ar-SA" dirty="0"/>
        </a:p>
      </dgm:t>
    </dgm:pt>
    <dgm:pt modelId="{91045429-82E8-4333-B4AF-E61A49D85194}" type="parTrans" cxnId="{B11DAC51-CDFB-471F-810E-B77FBD99798E}">
      <dgm:prSet/>
      <dgm:spPr/>
      <dgm:t>
        <a:bodyPr/>
        <a:lstStyle/>
        <a:p>
          <a:pPr rtl="1"/>
          <a:endParaRPr lang="ar-SA"/>
        </a:p>
      </dgm:t>
    </dgm:pt>
    <dgm:pt modelId="{B8B09DB5-05C2-402C-8A87-60CCCB9D95CA}" type="sibTrans" cxnId="{B11DAC51-CDFB-471F-810E-B77FBD99798E}">
      <dgm:prSet/>
      <dgm:spPr/>
      <dgm:t>
        <a:bodyPr/>
        <a:lstStyle/>
        <a:p>
          <a:pPr rtl="1"/>
          <a:endParaRPr lang="ar-SA"/>
        </a:p>
      </dgm:t>
    </dgm:pt>
    <dgm:pt modelId="{08A48FA4-0FEE-49CB-94B7-48AFA34A944B}">
      <dgm:prSet phldrT="[نص]"/>
      <dgm:spPr/>
      <dgm:t>
        <a:bodyPr/>
        <a:lstStyle/>
        <a:p>
          <a:pPr rtl="1"/>
          <a:r>
            <a:rPr lang="en-US" dirty="0" err="1" smtClean="0"/>
            <a:t>propafenone</a:t>
          </a:r>
          <a:endParaRPr lang="ar-SA" dirty="0"/>
        </a:p>
      </dgm:t>
    </dgm:pt>
    <dgm:pt modelId="{311EF9E8-B2B5-4D95-A168-1DD80FEFC49E}" type="parTrans" cxnId="{81C917DD-3550-4DC4-8ED3-C36406EE410F}">
      <dgm:prSet/>
      <dgm:spPr/>
      <dgm:t>
        <a:bodyPr/>
        <a:lstStyle/>
        <a:p>
          <a:pPr rtl="1"/>
          <a:endParaRPr lang="ar-SA"/>
        </a:p>
      </dgm:t>
    </dgm:pt>
    <dgm:pt modelId="{7C729E74-21BE-4609-A3B9-8CA276873FE7}" type="sibTrans" cxnId="{81C917DD-3550-4DC4-8ED3-C36406EE410F}">
      <dgm:prSet/>
      <dgm:spPr/>
      <dgm:t>
        <a:bodyPr/>
        <a:lstStyle/>
        <a:p>
          <a:pPr rtl="1"/>
          <a:endParaRPr lang="ar-SA"/>
        </a:p>
      </dgm:t>
    </dgm:pt>
    <dgm:pt modelId="{C871D189-BF7C-44F4-A53E-EB79330C6762}" type="pres">
      <dgm:prSet presAssocID="{49A40C58-490A-4B84-A475-9458B4650528}" presName="hierChild1" presStyleCnt="0">
        <dgm:presLayoutVars>
          <dgm:orgChart val="1"/>
          <dgm:chPref val="1"/>
          <dgm:dir/>
          <dgm:animOne val="branch"/>
          <dgm:animLvl val="lvl"/>
          <dgm:resizeHandles/>
        </dgm:presLayoutVars>
      </dgm:prSet>
      <dgm:spPr/>
      <dgm:t>
        <a:bodyPr/>
        <a:lstStyle/>
        <a:p>
          <a:endParaRPr lang="en-US"/>
        </a:p>
      </dgm:t>
    </dgm:pt>
    <dgm:pt modelId="{C9A07446-822D-4218-8DDE-B79EC7D7BDE6}" type="pres">
      <dgm:prSet presAssocID="{DFDDA4AD-F5FD-4073-8C58-12B9BFE6E01B}" presName="hierRoot1" presStyleCnt="0">
        <dgm:presLayoutVars>
          <dgm:hierBranch val="init"/>
        </dgm:presLayoutVars>
      </dgm:prSet>
      <dgm:spPr/>
    </dgm:pt>
    <dgm:pt modelId="{720BBFA8-6D28-4EAA-ACEC-5CD905BF8CBD}" type="pres">
      <dgm:prSet presAssocID="{DFDDA4AD-F5FD-4073-8C58-12B9BFE6E01B}" presName="rootComposite1" presStyleCnt="0"/>
      <dgm:spPr/>
    </dgm:pt>
    <dgm:pt modelId="{0387DC44-E8A4-4D49-B659-9236810B9D7E}" type="pres">
      <dgm:prSet presAssocID="{DFDDA4AD-F5FD-4073-8C58-12B9BFE6E01B}" presName="rootText1" presStyleLbl="node0" presStyleIdx="0" presStyleCnt="1">
        <dgm:presLayoutVars>
          <dgm:chPref val="3"/>
        </dgm:presLayoutVars>
      </dgm:prSet>
      <dgm:spPr/>
      <dgm:t>
        <a:bodyPr/>
        <a:lstStyle/>
        <a:p>
          <a:endParaRPr lang="en-US"/>
        </a:p>
      </dgm:t>
    </dgm:pt>
    <dgm:pt modelId="{C528EA8F-994A-4C08-BB08-3F52D09D4996}" type="pres">
      <dgm:prSet presAssocID="{DFDDA4AD-F5FD-4073-8C58-12B9BFE6E01B}" presName="rootConnector1" presStyleLbl="node1" presStyleIdx="0" presStyleCnt="0"/>
      <dgm:spPr/>
      <dgm:t>
        <a:bodyPr/>
        <a:lstStyle/>
        <a:p>
          <a:endParaRPr lang="en-US"/>
        </a:p>
      </dgm:t>
    </dgm:pt>
    <dgm:pt modelId="{61800759-0D87-4211-A605-81F2DDDF5882}" type="pres">
      <dgm:prSet presAssocID="{DFDDA4AD-F5FD-4073-8C58-12B9BFE6E01B}" presName="hierChild2" presStyleCnt="0"/>
      <dgm:spPr/>
    </dgm:pt>
    <dgm:pt modelId="{0B743E2B-32C1-4613-8233-7B519DA2B3B2}" type="pres">
      <dgm:prSet presAssocID="{91045429-82E8-4333-B4AF-E61A49D85194}" presName="Name37" presStyleLbl="parChTrans1D2" presStyleIdx="0" presStyleCnt="2"/>
      <dgm:spPr/>
      <dgm:t>
        <a:bodyPr/>
        <a:lstStyle/>
        <a:p>
          <a:endParaRPr lang="en-US"/>
        </a:p>
      </dgm:t>
    </dgm:pt>
    <dgm:pt modelId="{D4F2D03D-4652-40FF-A4B9-DF50B2C479E5}" type="pres">
      <dgm:prSet presAssocID="{93068638-C114-4117-BD95-A7A51583AD26}" presName="hierRoot2" presStyleCnt="0">
        <dgm:presLayoutVars>
          <dgm:hierBranch val="init"/>
        </dgm:presLayoutVars>
      </dgm:prSet>
      <dgm:spPr/>
    </dgm:pt>
    <dgm:pt modelId="{1C31E00B-3114-46BC-BBF6-EC4161BA6CC9}" type="pres">
      <dgm:prSet presAssocID="{93068638-C114-4117-BD95-A7A51583AD26}" presName="rootComposite" presStyleCnt="0"/>
      <dgm:spPr/>
    </dgm:pt>
    <dgm:pt modelId="{28BE703D-2C76-4DA6-8F47-514B6809289D}" type="pres">
      <dgm:prSet presAssocID="{93068638-C114-4117-BD95-A7A51583AD26}" presName="rootText" presStyleLbl="node2" presStyleIdx="0" presStyleCnt="2" custLinFactNeighborY="184">
        <dgm:presLayoutVars>
          <dgm:chPref val="3"/>
        </dgm:presLayoutVars>
      </dgm:prSet>
      <dgm:spPr/>
      <dgm:t>
        <a:bodyPr/>
        <a:lstStyle/>
        <a:p>
          <a:endParaRPr lang="en-US"/>
        </a:p>
      </dgm:t>
    </dgm:pt>
    <dgm:pt modelId="{6F25DB46-32D4-4731-81E2-07540A43094D}" type="pres">
      <dgm:prSet presAssocID="{93068638-C114-4117-BD95-A7A51583AD26}" presName="rootConnector" presStyleLbl="node2" presStyleIdx="0" presStyleCnt="2"/>
      <dgm:spPr/>
      <dgm:t>
        <a:bodyPr/>
        <a:lstStyle/>
        <a:p>
          <a:endParaRPr lang="en-US"/>
        </a:p>
      </dgm:t>
    </dgm:pt>
    <dgm:pt modelId="{7013F504-B12C-485B-8449-57773DE3B3B4}" type="pres">
      <dgm:prSet presAssocID="{93068638-C114-4117-BD95-A7A51583AD26}" presName="hierChild4" presStyleCnt="0"/>
      <dgm:spPr/>
    </dgm:pt>
    <dgm:pt modelId="{90E95EC8-C432-4422-BD78-216360C00B5A}" type="pres">
      <dgm:prSet presAssocID="{93068638-C114-4117-BD95-A7A51583AD26}" presName="hierChild5" presStyleCnt="0"/>
      <dgm:spPr/>
    </dgm:pt>
    <dgm:pt modelId="{CDA29B9B-BFD9-4A63-AE4A-BA865C8775C7}" type="pres">
      <dgm:prSet presAssocID="{311EF9E8-B2B5-4D95-A168-1DD80FEFC49E}" presName="Name37" presStyleLbl="parChTrans1D2" presStyleIdx="1" presStyleCnt="2"/>
      <dgm:spPr/>
      <dgm:t>
        <a:bodyPr/>
        <a:lstStyle/>
        <a:p>
          <a:endParaRPr lang="en-US"/>
        </a:p>
      </dgm:t>
    </dgm:pt>
    <dgm:pt modelId="{5F19747A-B4AC-428B-B7BD-BEFB4DD57667}" type="pres">
      <dgm:prSet presAssocID="{08A48FA4-0FEE-49CB-94B7-48AFA34A944B}" presName="hierRoot2" presStyleCnt="0">
        <dgm:presLayoutVars>
          <dgm:hierBranch val="init"/>
        </dgm:presLayoutVars>
      </dgm:prSet>
      <dgm:spPr/>
    </dgm:pt>
    <dgm:pt modelId="{8E617D31-66AF-4E70-B345-5C6563FAF677}" type="pres">
      <dgm:prSet presAssocID="{08A48FA4-0FEE-49CB-94B7-48AFA34A944B}" presName="rootComposite" presStyleCnt="0"/>
      <dgm:spPr/>
    </dgm:pt>
    <dgm:pt modelId="{CE4B28B9-B411-4CE7-8431-9FA53AF08FBA}" type="pres">
      <dgm:prSet presAssocID="{08A48FA4-0FEE-49CB-94B7-48AFA34A944B}" presName="rootText" presStyleLbl="node2" presStyleIdx="1" presStyleCnt="2">
        <dgm:presLayoutVars>
          <dgm:chPref val="3"/>
        </dgm:presLayoutVars>
      </dgm:prSet>
      <dgm:spPr/>
      <dgm:t>
        <a:bodyPr/>
        <a:lstStyle/>
        <a:p>
          <a:endParaRPr lang="en-US"/>
        </a:p>
      </dgm:t>
    </dgm:pt>
    <dgm:pt modelId="{8852AB2C-3CD1-4151-A772-B1E59C5EB82F}" type="pres">
      <dgm:prSet presAssocID="{08A48FA4-0FEE-49CB-94B7-48AFA34A944B}" presName="rootConnector" presStyleLbl="node2" presStyleIdx="1" presStyleCnt="2"/>
      <dgm:spPr/>
      <dgm:t>
        <a:bodyPr/>
        <a:lstStyle/>
        <a:p>
          <a:endParaRPr lang="en-US"/>
        </a:p>
      </dgm:t>
    </dgm:pt>
    <dgm:pt modelId="{5F518FA1-7662-46DB-90D9-F81A4187CF58}" type="pres">
      <dgm:prSet presAssocID="{08A48FA4-0FEE-49CB-94B7-48AFA34A944B}" presName="hierChild4" presStyleCnt="0"/>
      <dgm:spPr/>
    </dgm:pt>
    <dgm:pt modelId="{88ED0108-9E11-4519-B52B-4FF4ADB6A89C}" type="pres">
      <dgm:prSet presAssocID="{08A48FA4-0FEE-49CB-94B7-48AFA34A944B}" presName="hierChild5" presStyleCnt="0"/>
      <dgm:spPr/>
    </dgm:pt>
    <dgm:pt modelId="{DBB35DC4-1C6E-406E-95DE-D800328C2501}" type="pres">
      <dgm:prSet presAssocID="{DFDDA4AD-F5FD-4073-8C58-12B9BFE6E01B}" presName="hierChild3" presStyleCnt="0"/>
      <dgm:spPr/>
    </dgm:pt>
  </dgm:ptLst>
  <dgm:cxnLst>
    <dgm:cxn modelId="{39405D82-D220-44BA-AA51-B817B99E636D}" type="presOf" srcId="{93068638-C114-4117-BD95-A7A51583AD26}" destId="{28BE703D-2C76-4DA6-8F47-514B6809289D}" srcOrd="0" destOrd="0" presId="urn:microsoft.com/office/officeart/2005/8/layout/orgChart1"/>
    <dgm:cxn modelId="{5F2B783E-4EFD-4F60-A710-DF860A3A0DFE}" type="presOf" srcId="{49A40C58-490A-4B84-A475-9458B4650528}" destId="{C871D189-BF7C-44F4-A53E-EB79330C6762}" srcOrd="0" destOrd="0" presId="urn:microsoft.com/office/officeart/2005/8/layout/orgChart1"/>
    <dgm:cxn modelId="{4A94BD80-F458-47F4-BAE3-FD7CD198418F}" srcId="{49A40C58-490A-4B84-A475-9458B4650528}" destId="{DFDDA4AD-F5FD-4073-8C58-12B9BFE6E01B}" srcOrd="0" destOrd="0" parTransId="{AEB0CC35-FF0C-4D3B-AAED-68A6AFB10C9C}" sibTransId="{1F2336F6-7656-4751-A7BF-0D0986879791}"/>
    <dgm:cxn modelId="{AA3BC5C7-086F-4BBA-829D-6CFFECBF8752}" type="presOf" srcId="{08A48FA4-0FEE-49CB-94B7-48AFA34A944B}" destId="{8852AB2C-3CD1-4151-A772-B1E59C5EB82F}" srcOrd="1" destOrd="0" presId="urn:microsoft.com/office/officeart/2005/8/layout/orgChart1"/>
    <dgm:cxn modelId="{B7243F5B-9F26-424E-B754-3A92671AFF44}" type="presOf" srcId="{91045429-82E8-4333-B4AF-E61A49D85194}" destId="{0B743E2B-32C1-4613-8233-7B519DA2B3B2}" srcOrd="0" destOrd="0" presId="urn:microsoft.com/office/officeart/2005/8/layout/orgChart1"/>
    <dgm:cxn modelId="{47521B0F-74D1-4EAB-A18E-786F9BD320C1}" type="presOf" srcId="{311EF9E8-B2B5-4D95-A168-1DD80FEFC49E}" destId="{CDA29B9B-BFD9-4A63-AE4A-BA865C8775C7}" srcOrd="0" destOrd="0" presId="urn:microsoft.com/office/officeart/2005/8/layout/orgChart1"/>
    <dgm:cxn modelId="{B9E17617-239B-448C-AB08-7B4C3F1CE583}" type="presOf" srcId="{93068638-C114-4117-BD95-A7A51583AD26}" destId="{6F25DB46-32D4-4731-81E2-07540A43094D}" srcOrd="1" destOrd="0" presId="urn:microsoft.com/office/officeart/2005/8/layout/orgChart1"/>
    <dgm:cxn modelId="{ACE067C2-9617-4934-A437-CDB884C5517E}" type="presOf" srcId="{DFDDA4AD-F5FD-4073-8C58-12B9BFE6E01B}" destId="{C528EA8F-994A-4C08-BB08-3F52D09D4996}" srcOrd="1" destOrd="0" presId="urn:microsoft.com/office/officeart/2005/8/layout/orgChart1"/>
    <dgm:cxn modelId="{B11DAC51-CDFB-471F-810E-B77FBD99798E}" srcId="{DFDDA4AD-F5FD-4073-8C58-12B9BFE6E01B}" destId="{93068638-C114-4117-BD95-A7A51583AD26}" srcOrd="0" destOrd="0" parTransId="{91045429-82E8-4333-B4AF-E61A49D85194}" sibTransId="{B8B09DB5-05C2-402C-8A87-60CCCB9D95CA}"/>
    <dgm:cxn modelId="{133779CF-1DC4-4BE6-9E24-3C0D092053E5}" type="presOf" srcId="{08A48FA4-0FEE-49CB-94B7-48AFA34A944B}" destId="{CE4B28B9-B411-4CE7-8431-9FA53AF08FBA}" srcOrd="0" destOrd="0" presId="urn:microsoft.com/office/officeart/2005/8/layout/orgChart1"/>
    <dgm:cxn modelId="{81C917DD-3550-4DC4-8ED3-C36406EE410F}" srcId="{DFDDA4AD-F5FD-4073-8C58-12B9BFE6E01B}" destId="{08A48FA4-0FEE-49CB-94B7-48AFA34A944B}" srcOrd="1" destOrd="0" parTransId="{311EF9E8-B2B5-4D95-A168-1DD80FEFC49E}" sibTransId="{7C729E74-21BE-4609-A3B9-8CA276873FE7}"/>
    <dgm:cxn modelId="{DDA1AD82-D3EF-49CE-ACF3-DB3741228B99}" type="presOf" srcId="{DFDDA4AD-F5FD-4073-8C58-12B9BFE6E01B}" destId="{0387DC44-E8A4-4D49-B659-9236810B9D7E}" srcOrd="0" destOrd="0" presId="urn:microsoft.com/office/officeart/2005/8/layout/orgChart1"/>
    <dgm:cxn modelId="{E40309AF-D415-4389-BD21-E71314DC340F}" type="presParOf" srcId="{C871D189-BF7C-44F4-A53E-EB79330C6762}" destId="{C9A07446-822D-4218-8DDE-B79EC7D7BDE6}" srcOrd="0" destOrd="0" presId="urn:microsoft.com/office/officeart/2005/8/layout/orgChart1"/>
    <dgm:cxn modelId="{8322B03E-3C27-4233-9DDB-BF78B1357E1F}" type="presParOf" srcId="{C9A07446-822D-4218-8DDE-B79EC7D7BDE6}" destId="{720BBFA8-6D28-4EAA-ACEC-5CD905BF8CBD}" srcOrd="0" destOrd="0" presId="urn:microsoft.com/office/officeart/2005/8/layout/orgChart1"/>
    <dgm:cxn modelId="{00744977-DCEA-4737-B285-EF4EA6047D76}" type="presParOf" srcId="{720BBFA8-6D28-4EAA-ACEC-5CD905BF8CBD}" destId="{0387DC44-E8A4-4D49-B659-9236810B9D7E}" srcOrd="0" destOrd="0" presId="urn:microsoft.com/office/officeart/2005/8/layout/orgChart1"/>
    <dgm:cxn modelId="{481972EF-6371-4F2C-981E-00BC006CE82E}" type="presParOf" srcId="{720BBFA8-6D28-4EAA-ACEC-5CD905BF8CBD}" destId="{C528EA8F-994A-4C08-BB08-3F52D09D4996}" srcOrd="1" destOrd="0" presId="urn:microsoft.com/office/officeart/2005/8/layout/orgChart1"/>
    <dgm:cxn modelId="{01F2424C-965D-4218-A6D0-FFB2A4FDF94F}" type="presParOf" srcId="{C9A07446-822D-4218-8DDE-B79EC7D7BDE6}" destId="{61800759-0D87-4211-A605-81F2DDDF5882}" srcOrd="1" destOrd="0" presId="urn:microsoft.com/office/officeart/2005/8/layout/orgChart1"/>
    <dgm:cxn modelId="{C36A374C-05EF-475E-B9C1-16CEAAB73EFB}" type="presParOf" srcId="{61800759-0D87-4211-A605-81F2DDDF5882}" destId="{0B743E2B-32C1-4613-8233-7B519DA2B3B2}" srcOrd="0" destOrd="0" presId="urn:microsoft.com/office/officeart/2005/8/layout/orgChart1"/>
    <dgm:cxn modelId="{70B2031B-9431-4EDE-B417-8C806EC34556}" type="presParOf" srcId="{61800759-0D87-4211-A605-81F2DDDF5882}" destId="{D4F2D03D-4652-40FF-A4B9-DF50B2C479E5}" srcOrd="1" destOrd="0" presId="urn:microsoft.com/office/officeart/2005/8/layout/orgChart1"/>
    <dgm:cxn modelId="{85719FDF-B2D5-4843-8A2A-E93594FECB31}" type="presParOf" srcId="{D4F2D03D-4652-40FF-A4B9-DF50B2C479E5}" destId="{1C31E00B-3114-46BC-BBF6-EC4161BA6CC9}" srcOrd="0" destOrd="0" presId="urn:microsoft.com/office/officeart/2005/8/layout/orgChart1"/>
    <dgm:cxn modelId="{96F2EE8A-CFF8-449C-B5F5-D0E52CAF6C31}" type="presParOf" srcId="{1C31E00B-3114-46BC-BBF6-EC4161BA6CC9}" destId="{28BE703D-2C76-4DA6-8F47-514B6809289D}" srcOrd="0" destOrd="0" presId="urn:microsoft.com/office/officeart/2005/8/layout/orgChart1"/>
    <dgm:cxn modelId="{E05547E7-177B-49F6-A434-CCE1676A6CCC}" type="presParOf" srcId="{1C31E00B-3114-46BC-BBF6-EC4161BA6CC9}" destId="{6F25DB46-32D4-4731-81E2-07540A43094D}" srcOrd="1" destOrd="0" presId="urn:microsoft.com/office/officeart/2005/8/layout/orgChart1"/>
    <dgm:cxn modelId="{841CEAC1-1FCB-4A95-844E-073874630D80}" type="presParOf" srcId="{D4F2D03D-4652-40FF-A4B9-DF50B2C479E5}" destId="{7013F504-B12C-485B-8449-57773DE3B3B4}" srcOrd="1" destOrd="0" presId="urn:microsoft.com/office/officeart/2005/8/layout/orgChart1"/>
    <dgm:cxn modelId="{AD9448F6-5AE9-4641-8CDD-04394A39F3B4}" type="presParOf" srcId="{D4F2D03D-4652-40FF-A4B9-DF50B2C479E5}" destId="{90E95EC8-C432-4422-BD78-216360C00B5A}" srcOrd="2" destOrd="0" presId="urn:microsoft.com/office/officeart/2005/8/layout/orgChart1"/>
    <dgm:cxn modelId="{ECED02C0-FDCC-4DA1-9ABA-B3AF927F58E5}" type="presParOf" srcId="{61800759-0D87-4211-A605-81F2DDDF5882}" destId="{CDA29B9B-BFD9-4A63-AE4A-BA865C8775C7}" srcOrd="2" destOrd="0" presId="urn:microsoft.com/office/officeart/2005/8/layout/orgChart1"/>
    <dgm:cxn modelId="{3993C28D-380E-47C6-8074-1BF44C8B5C33}" type="presParOf" srcId="{61800759-0D87-4211-A605-81F2DDDF5882}" destId="{5F19747A-B4AC-428B-B7BD-BEFB4DD57667}" srcOrd="3" destOrd="0" presId="urn:microsoft.com/office/officeart/2005/8/layout/orgChart1"/>
    <dgm:cxn modelId="{F4119465-DBF2-4125-BF50-53B2ED3BE1FC}" type="presParOf" srcId="{5F19747A-B4AC-428B-B7BD-BEFB4DD57667}" destId="{8E617D31-66AF-4E70-B345-5C6563FAF677}" srcOrd="0" destOrd="0" presId="urn:microsoft.com/office/officeart/2005/8/layout/orgChart1"/>
    <dgm:cxn modelId="{5A51EEDF-3E68-4110-81E9-37867E7366A1}" type="presParOf" srcId="{8E617D31-66AF-4E70-B345-5C6563FAF677}" destId="{CE4B28B9-B411-4CE7-8431-9FA53AF08FBA}" srcOrd="0" destOrd="0" presId="urn:microsoft.com/office/officeart/2005/8/layout/orgChart1"/>
    <dgm:cxn modelId="{41BD9A49-05FE-4525-8BEF-2A825BD8184B}" type="presParOf" srcId="{8E617D31-66AF-4E70-B345-5C6563FAF677}" destId="{8852AB2C-3CD1-4151-A772-B1E59C5EB82F}" srcOrd="1" destOrd="0" presId="urn:microsoft.com/office/officeart/2005/8/layout/orgChart1"/>
    <dgm:cxn modelId="{5A18873D-DCFC-49B0-BDFB-ABC1C6FC1372}" type="presParOf" srcId="{5F19747A-B4AC-428B-B7BD-BEFB4DD57667}" destId="{5F518FA1-7662-46DB-90D9-F81A4187CF58}" srcOrd="1" destOrd="0" presId="urn:microsoft.com/office/officeart/2005/8/layout/orgChart1"/>
    <dgm:cxn modelId="{B6E5D38E-862A-4D9A-A064-98ADDA19FEC5}" type="presParOf" srcId="{5F19747A-B4AC-428B-B7BD-BEFB4DD57667}" destId="{88ED0108-9E11-4519-B52B-4FF4ADB6A89C}" srcOrd="2" destOrd="0" presId="urn:microsoft.com/office/officeart/2005/8/layout/orgChart1"/>
    <dgm:cxn modelId="{A3EF48B5-1781-4576-98A4-EF1A105CBFB3}" type="presParOf" srcId="{C9A07446-822D-4218-8DDE-B79EC7D7BDE6}" destId="{DBB35DC4-1C6E-406E-95DE-D800328C2501}"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0E8EBA1-2893-48B3-AA50-854F0995A80C}"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DAC7B9F5-21C3-467E-9FFD-6D9278071A01}">
      <dgm:prSet/>
      <dgm:spPr/>
      <dgm:t>
        <a:bodyPr/>
        <a:lstStyle/>
        <a:p>
          <a:pPr rtl="0"/>
          <a:r>
            <a:rPr lang="en-US" smtClean="0"/>
            <a:t>Prolongation of phase 3 repolarization </a:t>
          </a:r>
          <a:r>
            <a:rPr lang="en-US" u="sng" smtClean="0"/>
            <a:t>without</a:t>
          </a:r>
          <a:r>
            <a:rPr lang="en-US" smtClean="0"/>
            <a:t> altering phase 0 upstroke or the resting membrane potential</a:t>
          </a:r>
          <a:endParaRPr lang="en-US"/>
        </a:p>
      </dgm:t>
    </dgm:pt>
    <dgm:pt modelId="{223A7EFC-B7E2-4FAD-A1F0-1F4D8534E96B}" type="parTrans" cxnId="{ABE629A0-AFB8-4743-A983-1EE29F36293C}">
      <dgm:prSet/>
      <dgm:spPr/>
      <dgm:t>
        <a:bodyPr/>
        <a:lstStyle/>
        <a:p>
          <a:endParaRPr lang="en-US"/>
        </a:p>
      </dgm:t>
    </dgm:pt>
    <dgm:pt modelId="{F0D91B4F-D688-4DB2-80B6-B39C3D0FD935}" type="sibTrans" cxnId="{ABE629A0-AFB8-4743-A983-1EE29F36293C}">
      <dgm:prSet/>
      <dgm:spPr/>
      <dgm:t>
        <a:bodyPr/>
        <a:lstStyle/>
        <a:p>
          <a:endParaRPr lang="en-US"/>
        </a:p>
      </dgm:t>
    </dgm:pt>
    <dgm:pt modelId="{9E73ACFE-2969-4A12-9AD2-5E53CC6A5D7D}">
      <dgm:prSet/>
      <dgm:spPr/>
      <dgm:t>
        <a:bodyPr/>
        <a:lstStyle/>
        <a:p>
          <a:pPr rtl="0"/>
          <a:r>
            <a:rPr lang="en-US" smtClean="0"/>
            <a:t>They prolong both the duration of the action potential and ERP</a:t>
          </a:r>
          <a:endParaRPr lang="en-US"/>
        </a:p>
      </dgm:t>
    </dgm:pt>
    <dgm:pt modelId="{6F25C76C-DABE-4A7C-AABD-76CCEC627296}" type="parTrans" cxnId="{D6D73902-40B7-48FA-AA2E-5F1C4FB0D3FB}">
      <dgm:prSet/>
      <dgm:spPr/>
      <dgm:t>
        <a:bodyPr/>
        <a:lstStyle/>
        <a:p>
          <a:endParaRPr lang="en-US"/>
        </a:p>
      </dgm:t>
    </dgm:pt>
    <dgm:pt modelId="{61D525AE-2440-41BA-8AE8-183323926256}" type="sibTrans" cxnId="{D6D73902-40B7-48FA-AA2E-5F1C4FB0D3FB}">
      <dgm:prSet/>
      <dgm:spPr/>
      <dgm:t>
        <a:bodyPr/>
        <a:lstStyle/>
        <a:p>
          <a:endParaRPr lang="en-US"/>
        </a:p>
      </dgm:t>
    </dgm:pt>
    <dgm:pt modelId="{589361FC-4FDF-45AC-9DFB-211D4BE5A11A}">
      <dgm:prSet/>
      <dgm:spPr/>
      <dgm:t>
        <a:bodyPr/>
        <a:lstStyle/>
        <a:p>
          <a:pPr rtl="0"/>
          <a:r>
            <a:rPr lang="en-US" smtClean="0"/>
            <a:t>Their mechanism of action is still not clear but it is thought that they block potassium channels </a:t>
          </a:r>
          <a:endParaRPr lang="en-US"/>
        </a:p>
      </dgm:t>
    </dgm:pt>
    <dgm:pt modelId="{BF43EC1D-989F-4AE6-A7D7-3A84B22C775C}" type="parTrans" cxnId="{9121C4DF-4A0F-425C-8FC9-240ECF75478E}">
      <dgm:prSet/>
      <dgm:spPr/>
      <dgm:t>
        <a:bodyPr/>
        <a:lstStyle/>
        <a:p>
          <a:endParaRPr lang="en-US"/>
        </a:p>
      </dgm:t>
    </dgm:pt>
    <dgm:pt modelId="{15F26933-829B-419A-AEA9-C0B5EF49AF4D}" type="sibTrans" cxnId="{9121C4DF-4A0F-425C-8FC9-240ECF75478E}">
      <dgm:prSet/>
      <dgm:spPr/>
      <dgm:t>
        <a:bodyPr/>
        <a:lstStyle/>
        <a:p>
          <a:endParaRPr lang="en-US"/>
        </a:p>
      </dgm:t>
    </dgm:pt>
    <dgm:pt modelId="{AE9E8494-09BD-4CCB-B10E-9EADDF80C184}" type="pres">
      <dgm:prSet presAssocID="{80E8EBA1-2893-48B3-AA50-854F0995A80C}" presName="vert0" presStyleCnt="0">
        <dgm:presLayoutVars>
          <dgm:dir/>
          <dgm:animOne val="branch"/>
          <dgm:animLvl val="lvl"/>
        </dgm:presLayoutVars>
      </dgm:prSet>
      <dgm:spPr/>
      <dgm:t>
        <a:bodyPr/>
        <a:lstStyle/>
        <a:p>
          <a:endParaRPr lang="en-US"/>
        </a:p>
      </dgm:t>
    </dgm:pt>
    <dgm:pt modelId="{04960E7E-796D-4399-A3F3-2199BDD593D8}" type="pres">
      <dgm:prSet presAssocID="{DAC7B9F5-21C3-467E-9FFD-6D9278071A01}" presName="thickLine" presStyleLbl="alignNode1" presStyleIdx="0" presStyleCnt="3"/>
      <dgm:spPr/>
    </dgm:pt>
    <dgm:pt modelId="{20C3A275-4CD5-4528-9A0D-557883DFB1C8}" type="pres">
      <dgm:prSet presAssocID="{DAC7B9F5-21C3-467E-9FFD-6D9278071A01}" presName="horz1" presStyleCnt="0"/>
      <dgm:spPr/>
    </dgm:pt>
    <dgm:pt modelId="{8F6AFAA3-41A0-44CB-8E81-529898871386}" type="pres">
      <dgm:prSet presAssocID="{DAC7B9F5-21C3-467E-9FFD-6D9278071A01}" presName="tx1" presStyleLbl="revTx" presStyleIdx="0" presStyleCnt="3"/>
      <dgm:spPr/>
      <dgm:t>
        <a:bodyPr/>
        <a:lstStyle/>
        <a:p>
          <a:endParaRPr lang="en-US"/>
        </a:p>
      </dgm:t>
    </dgm:pt>
    <dgm:pt modelId="{654F7218-D021-4DA8-B9AD-054AE0CC7129}" type="pres">
      <dgm:prSet presAssocID="{DAC7B9F5-21C3-467E-9FFD-6D9278071A01}" presName="vert1" presStyleCnt="0"/>
      <dgm:spPr/>
    </dgm:pt>
    <dgm:pt modelId="{876B8B2A-54E3-4927-B560-41F985E929D4}" type="pres">
      <dgm:prSet presAssocID="{9E73ACFE-2969-4A12-9AD2-5E53CC6A5D7D}" presName="thickLine" presStyleLbl="alignNode1" presStyleIdx="1" presStyleCnt="3"/>
      <dgm:spPr/>
    </dgm:pt>
    <dgm:pt modelId="{D494885A-F761-4C39-86C1-A508E82E27FC}" type="pres">
      <dgm:prSet presAssocID="{9E73ACFE-2969-4A12-9AD2-5E53CC6A5D7D}" presName="horz1" presStyleCnt="0"/>
      <dgm:spPr/>
    </dgm:pt>
    <dgm:pt modelId="{8D9423AA-3CDC-47AA-A3BC-8FC43AF52C3B}" type="pres">
      <dgm:prSet presAssocID="{9E73ACFE-2969-4A12-9AD2-5E53CC6A5D7D}" presName="tx1" presStyleLbl="revTx" presStyleIdx="1" presStyleCnt="3"/>
      <dgm:spPr/>
      <dgm:t>
        <a:bodyPr/>
        <a:lstStyle/>
        <a:p>
          <a:endParaRPr lang="en-US"/>
        </a:p>
      </dgm:t>
    </dgm:pt>
    <dgm:pt modelId="{9BDE8332-8947-4246-A70B-FD9637BF8712}" type="pres">
      <dgm:prSet presAssocID="{9E73ACFE-2969-4A12-9AD2-5E53CC6A5D7D}" presName="vert1" presStyleCnt="0"/>
      <dgm:spPr/>
    </dgm:pt>
    <dgm:pt modelId="{48FA14A6-9924-40A0-A4A9-2418007219F0}" type="pres">
      <dgm:prSet presAssocID="{589361FC-4FDF-45AC-9DFB-211D4BE5A11A}" presName="thickLine" presStyleLbl="alignNode1" presStyleIdx="2" presStyleCnt="3"/>
      <dgm:spPr/>
    </dgm:pt>
    <dgm:pt modelId="{F8795929-50B9-472D-B8CE-D4E50F2AB1F5}" type="pres">
      <dgm:prSet presAssocID="{589361FC-4FDF-45AC-9DFB-211D4BE5A11A}" presName="horz1" presStyleCnt="0"/>
      <dgm:spPr/>
    </dgm:pt>
    <dgm:pt modelId="{E9D0CFB3-63C9-42BD-9D55-5019836F9D22}" type="pres">
      <dgm:prSet presAssocID="{589361FC-4FDF-45AC-9DFB-211D4BE5A11A}" presName="tx1" presStyleLbl="revTx" presStyleIdx="2" presStyleCnt="3"/>
      <dgm:spPr/>
      <dgm:t>
        <a:bodyPr/>
        <a:lstStyle/>
        <a:p>
          <a:endParaRPr lang="en-US"/>
        </a:p>
      </dgm:t>
    </dgm:pt>
    <dgm:pt modelId="{FB53A4D1-15FC-4209-851C-30417CCD88A9}" type="pres">
      <dgm:prSet presAssocID="{589361FC-4FDF-45AC-9DFB-211D4BE5A11A}" presName="vert1" presStyleCnt="0"/>
      <dgm:spPr/>
    </dgm:pt>
  </dgm:ptLst>
  <dgm:cxnLst>
    <dgm:cxn modelId="{9121C4DF-4A0F-425C-8FC9-240ECF75478E}" srcId="{80E8EBA1-2893-48B3-AA50-854F0995A80C}" destId="{589361FC-4FDF-45AC-9DFB-211D4BE5A11A}" srcOrd="2" destOrd="0" parTransId="{BF43EC1D-989F-4AE6-A7D7-3A84B22C775C}" sibTransId="{15F26933-829B-419A-AEA9-C0B5EF49AF4D}"/>
    <dgm:cxn modelId="{77DFD51B-9B7B-405D-BEDB-28D2516FAF04}" type="presOf" srcId="{589361FC-4FDF-45AC-9DFB-211D4BE5A11A}" destId="{E9D0CFB3-63C9-42BD-9D55-5019836F9D22}" srcOrd="0" destOrd="0" presId="urn:microsoft.com/office/officeart/2008/layout/LinedList"/>
    <dgm:cxn modelId="{ABE629A0-AFB8-4743-A983-1EE29F36293C}" srcId="{80E8EBA1-2893-48B3-AA50-854F0995A80C}" destId="{DAC7B9F5-21C3-467E-9FFD-6D9278071A01}" srcOrd="0" destOrd="0" parTransId="{223A7EFC-B7E2-4FAD-A1F0-1F4D8534E96B}" sibTransId="{F0D91B4F-D688-4DB2-80B6-B39C3D0FD935}"/>
    <dgm:cxn modelId="{08EAC63F-3E23-4C01-AEBD-8D897411FABB}" type="presOf" srcId="{9E73ACFE-2969-4A12-9AD2-5E53CC6A5D7D}" destId="{8D9423AA-3CDC-47AA-A3BC-8FC43AF52C3B}" srcOrd="0" destOrd="0" presId="urn:microsoft.com/office/officeart/2008/layout/LinedList"/>
    <dgm:cxn modelId="{D6D73902-40B7-48FA-AA2E-5F1C4FB0D3FB}" srcId="{80E8EBA1-2893-48B3-AA50-854F0995A80C}" destId="{9E73ACFE-2969-4A12-9AD2-5E53CC6A5D7D}" srcOrd="1" destOrd="0" parTransId="{6F25C76C-DABE-4A7C-AABD-76CCEC627296}" sibTransId="{61D525AE-2440-41BA-8AE8-183323926256}"/>
    <dgm:cxn modelId="{6B736D55-9112-4C20-9D75-930A84BBC19F}" type="presOf" srcId="{80E8EBA1-2893-48B3-AA50-854F0995A80C}" destId="{AE9E8494-09BD-4CCB-B10E-9EADDF80C184}" srcOrd="0" destOrd="0" presId="urn:microsoft.com/office/officeart/2008/layout/LinedList"/>
    <dgm:cxn modelId="{F724A68C-50A1-4477-8D53-3ADFEE48B7A1}" type="presOf" srcId="{DAC7B9F5-21C3-467E-9FFD-6D9278071A01}" destId="{8F6AFAA3-41A0-44CB-8E81-529898871386}" srcOrd="0" destOrd="0" presId="urn:microsoft.com/office/officeart/2008/layout/LinedList"/>
    <dgm:cxn modelId="{CAD355A2-BE25-48F7-813C-1DB3FBD30055}" type="presParOf" srcId="{AE9E8494-09BD-4CCB-B10E-9EADDF80C184}" destId="{04960E7E-796D-4399-A3F3-2199BDD593D8}" srcOrd="0" destOrd="0" presId="urn:microsoft.com/office/officeart/2008/layout/LinedList"/>
    <dgm:cxn modelId="{30CA27CA-3EAE-4C84-857B-F553EB14306F}" type="presParOf" srcId="{AE9E8494-09BD-4CCB-B10E-9EADDF80C184}" destId="{20C3A275-4CD5-4528-9A0D-557883DFB1C8}" srcOrd="1" destOrd="0" presId="urn:microsoft.com/office/officeart/2008/layout/LinedList"/>
    <dgm:cxn modelId="{E23E47FB-5C00-4ACA-9029-5DD0B5A0E9CE}" type="presParOf" srcId="{20C3A275-4CD5-4528-9A0D-557883DFB1C8}" destId="{8F6AFAA3-41A0-44CB-8E81-529898871386}" srcOrd="0" destOrd="0" presId="urn:microsoft.com/office/officeart/2008/layout/LinedList"/>
    <dgm:cxn modelId="{E34F6F6A-0EB5-4EFE-A733-AEEDEDE86AA3}" type="presParOf" srcId="{20C3A275-4CD5-4528-9A0D-557883DFB1C8}" destId="{654F7218-D021-4DA8-B9AD-054AE0CC7129}" srcOrd="1" destOrd="0" presId="urn:microsoft.com/office/officeart/2008/layout/LinedList"/>
    <dgm:cxn modelId="{E0CF86CC-2DE3-4FB4-B2AD-3EEEE592CE0B}" type="presParOf" srcId="{AE9E8494-09BD-4CCB-B10E-9EADDF80C184}" destId="{876B8B2A-54E3-4927-B560-41F985E929D4}" srcOrd="2" destOrd="0" presId="urn:microsoft.com/office/officeart/2008/layout/LinedList"/>
    <dgm:cxn modelId="{F944FD8F-03B1-4677-89EF-765CE9B1F2A3}" type="presParOf" srcId="{AE9E8494-09BD-4CCB-B10E-9EADDF80C184}" destId="{D494885A-F761-4C39-86C1-A508E82E27FC}" srcOrd="3" destOrd="0" presId="urn:microsoft.com/office/officeart/2008/layout/LinedList"/>
    <dgm:cxn modelId="{71CD777D-DB14-49C7-858D-0A6759F4C6CD}" type="presParOf" srcId="{D494885A-F761-4C39-86C1-A508E82E27FC}" destId="{8D9423AA-3CDC-47AA-A3BC-8FC43AF52C3B}" srcOrd="0" destOrd="0" presId="urn:microsoft.com/office/officeart/2008/layout/LinedList"/>
    <dgm:cxn modelId="{B3C20892-42F7-46B6-80BC-76FDF3D31993}" type="presParOf" srcId="{D494885A-F761-4C39-86C1-A508E82E27FC}" destId="{9BDE8332-8947-4246-A70B-FD9637BF8712}" srcOrd="1" destOrd="0" presId="urn:microsoft.com/office/officeart/2008/layout/LinedList"/>
    <dgm:cxn modelId="{0B6D15B1-13AC-47AD-9FC6-FD96465C64C4}" type="presParOf" srcId="{AE9E8494-09BD-4CCB-B10E-9EADDF80C184}" destId="{48FA14A6-9924-40A0-A4A9-2418007219F0}" srcOrd="4" destOrd="0" presId="urn:microsoft.com/office/officeart/2008/layout/LinedList"/>
    <dgm:cxn modelId="{74A239BE-79EE-4F1F-AB0E-913C60DE5893}" type="presParOf" srcId="{AE9E8494-09BD-4CCB-B10E-9EADDF80C184}" destId="{F8795929-50B9-472D-B8CE-D4E50F2AB1F5}" srcOrd="5" destOrd="0" presId="urn:microsoft.com/office/officeart/2008/layout/LinedList"/>
    <dgm:cxn modelId="{D4D06B57-AABD-409F-951F-20A699233E41}" type="presParOf" srcId="{F8795929-50B9-472D-B8CE-D4E50F2AB1F5}" destId="{E9D0CFB3-63C9-42BD-9D55-5019836F9D22}" srcOrd="0" destOrd="0" presId="urn:microsoft.com/office/officeart/2008/layout/LinedList"/>
    <dgm:cxn modelId="{FFA07D43-651E-456A-9C31-02C2EC2BFFB0}" type="presParOf" srcId="{F8795929-50B9-472D-B8CE-D4E50F2AB1F5}" destId="{FB53A4D1-15FC-4209-851C-30417CCD88A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9581E67-1546-487B-9944-0D47A54C4DF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69452601-810B-4213-8E50-9B32A096A744}">
      <dgm:prSet/>
      <dgm:spPr/>
      <dgm:t>
        <a:bodyPr/>
        <a:lstStyle/>
        <a:p>
          <a:pPr rtl="0"/>
          <a:r>
            <a:rPr lang="en-US" smtClean="0"/>
            <a:t>Calcium channel blockers decrease inward Ca</a:t>
          </a:r>
          <a:r>
            <a:rPr lang="en-US" baseline="30000" smtClean="0"/>
            <a:t>2+</a:t>
          </a:r>
          <a:r>
            <a:rPr lang="en-US" smtClean="0"/>
            <a:t> currents resulting in a decrease of phase 4 spontaneous depolarization (SA node)</a:t>
          </a:r>
          <a:endParaRPr lang="en-US"/>
        </a:p>
      </dgm:t>
    </dgm:pt>
    <dgm:pt modelId="{D0BDB2AA-1A9F-40AF-898D-00D3BD170F9F}" type="parTrans" cxnId="{A7D23180-D91E-4CF6-8E26-E50E23509F8B}">
      <dgm:prSet/>
      <dgm:spPr/>
      <dgm:t>
        <a:bodyPr/>
        <a:lstStyle/>
        <a:p>
          <a:endParaRPr lang="en-US"/>
        </a:p>
      </dgm:t>
    </dgm:pt>
    <dgm:pt modelId="{53E51C83-0A4A-4603-9CD3-6B1DDC0D91CF}" type="sibTrans" cxnId="{A7D23180-D91E-4CF6-8E26-E50E23509F8B}">
      <dgm:prSet/>
      <dgm:spPr/>
      <dgm:t>
        <a:bodyPr/>
        <a:lstStyle/>
        <a:p>
          <a:endParaRPr lang="en-US"/>
        </a:p>
      </dgm:t>
    </dgm:pt>
    <dgm:pt modelId="{FFAF8B74-A791-4022-AA6C-1ABA644C990E}">
      <dgm:prSet/>
      <dgm:spPr/>
      <dgm:t>
        <a:bodyPr/>
        <a:lstStyle/>
        <a:p>
          <a:pPr rtl="0"/>
          <a:r>
            <a:rPr lang="en-US" smtClean="0"/>
            <a:t>They slow conductance in Ca</a:t>
          </a:r>
          <a:r>
            <a:rPr lang="en-US" baseline="30000" smtClean="0"/>
            <a:t>2+</a:t>
          </a:r>
          <a:r>
            <a:rPr lang="en-US" smtClean="0"/>
            <a:t> current-dependent tissues like AV node.</a:t>
          </a:r>
          <a:endParaRPr lang="en-US"/>
        </a:p>
      </dgm:t>
    </dgm:pt>
    <dgm:pt modelId="{5CFDE844-71FB-44C0-86B2-82C15F3CE04B}" type="parTrans" cxnId="{B4EE1DA1-85D9-44D5-8FAC-A08C1A43E1F1}">
      <dgm:prSet/>
      <dgm:spPr/>
      <dgm:t>
        <a:bodyPr/>
        <a:lstStyle/>
        <a:p>
          <a:endParaRPr lang="en-US"/>
        </a:p>
      </dgm:t>
    </dgm:pt>
    <dgm:pt modelId="{DF2A7F3D-4532-42CB-B9E2-B2E54C806CC9}" type="sibTrans" cxnId="{B4EE1DA1-85D9-44D5-8FAC-A08C1A43E1F1}">
      <dgm:prSet/>
      <dgm:spPr/>
      <dgm:t>
        <a:bodyPr/>
        <a:lstStyle/>
        <a:p>
          <a:endParaRPr lang="en-US"/>
        </a:p>
      </dgm:t>
    </dgm:pt>
    <dgm:pt modelId="{DDBF127D-CCBA-4A83-BF0C-37B82AFC6B8C}">
      <dgm:prSet/>
      <dgm:spPr/>
      <dgm:t>
        <a:bodyPr/>
        <a:lstStyle/>
        <a:p>
          <a:pPr rtl="0"/>
          <a:r>
            <a:rPr lang="en-US" smtClean="0"/>
            <a:t>Examples: verapamil &amp; diltiazem</a:t>
          </a:r>
          <a:endParaRPr lang="en-US"/>
        </a:p>
      </dgm:t>
    </dgm:pt>
    <dgm:pt modelId="{D0EAFC4D-6EEF-4639-AFEB-9E70B5C2FB79}" type="parTrans" cxnId="{099A25C2-48AA-42DB-8BEB-34BC8D13CEB4}">
      <dgm:prSet/>
      <dgm:spPr/>
      <dgm:t>
        <a:bodyPr/>
        <a:lstStyle/>
        <a:p>
          <a:endParaRPr lang="en-US"/>
        </a:p>
      </dgm:t>
    </dgm:pt>
    <dgm:pt modelId="{412F93F4-B12D-4DB9-8FD7-B255E5EE21F8}" type="sibTrans" cxnId="{099A25C2-48AA-42DB-8BEB-34BC8D13CEB4}">
      <dgm:prSet/>
      <dgm:spPr/>
      <dgm:t>
        <a:bodyPr/>
        <a:lstStyle/>
        <a:p>
          <a:endParaRPr lang="en-US"/>
        </a:p>
      </dgm:t>
    </dgm:pt>
    <dgm:pt modelId="{1E1C3D1D-C8A7-492D-BFA8-781AC96C7D57}">
      <dgm:prSet/>
      <dgm:spPr/>
      <dgm:t>
        <a:bodyPr/>
        <a:lstStyle/>
        <a:p>
          <a:pPr rtl="0"/>
          <a:r>
            <a:rPr lang="en-US" smtClean="0"/>
            <a:t>Because they act on the heart only and not on blood vessels.</a:t>
          </a:r>
          <a:endParaRPr lang="en-US"/>
        </a:p>
      </dgm:t>
    </dgm:pt>
    <dgm:pt modelId="{6022BA69-F8C6-43BB-8A58-EFB6266B64E7}" type="parTrans" cxnId="{E4C93C84-A4C3-47E8-994D-01BCD157C9FA}">
      <dgm:prSet/>
      <dgm:spPr/>
      <dgm:t>
        <a:bodyPr/>
        <a:lstStyle/>
        <a:p>
          <a:endParaRPr lang="en-US"/>
        </a:p>
      </dgm:t>
    </dgm:pt>
    <dgm:pt modelId="{D699E95E-81B9-423C-B76B-80CD118BEC89}" type="sibTrans" cxnId="{E4C93C84-A4C3-47E8-994D-01BCD157C9FA}">
      <dgm:prSet/>
      <dgm:spPr/>
      <dgm:t>
        <a:bodyPr/>
        <a:lstStyle/>
        <a:p>
          <a:endParaRPr lang="en-US"/>
        </a:p>
      </dgm:t>
    </dgm:pt>
    <dgm:pt modelId="{B4522D9D-15B4-4263-A108-7CB4BB81B01F}">
      <dgm:prSet/>
      <dgm:spPr/>
      <dgm:t>
        <a:bodyPr/>
        <a:lstStyle/>
        <a:p>
          <a:pPr rtl="0"/>
          <a:r>
            <a:rPr lang="en-US" smtClean="0"/>
            <a:t>Dihydropyridine family are not used because they only act on blood vessels</a:t>
          </a:r>
          <a:endParaRPr lang="en-US"/>
        </a:p>
      </dgm:t>
    </dgm:pt>
    <dgm:pt modelId="{9337A8D4-89AC-4FB8-AAC5-E4EE5D8332C3}" type="parTrans" cxnId="{53DAE6DD-BBE5-430C-A66A-41B4927FEE96}">
      <dgm:prSet/>
      <dgm:spPr/>
      <dgm:t>
        <a:bodyPr/>
        <a:lstStyle/>
        <a:p>
          <a:endParaRPr lang="en-US"/>
        </a:p>
      </dgm:t>
    </dgm:pt>
    <dgm:pt modelId="{81CAE729-8E75-4551-B245-1704DC685B84}" type="sibTrans" cxnId="{53DAE6DD-BBE5-430C-A66A-41B4927FEE96}">
      <dgm:prSet/>
      <dgm:spPr/>
      <dgm:t>
        <a:bodyPr/>
        <a:lstStyle/>
        <a:p>
          <a:endParaRPr lang="en-US"/>
        </a:p>
      </dgm:t>
    </dgm:pt>
    <dgm:pt modelId="{86BA40AB-66D4-4471-818D-799A0A5030F3}" type="pres">
      <dgm:prSet presAssocID="{E9581E67-1546-487B-9944-0D47A54C4DF2}" presName="vert0" presStyleCnt="0">
        <dgm:presLayoutVars>
          <dgm:dir/>
          <dgm:animOne val="branch"/>
          <dgm:animLvl val="lvl"/>
        </dgm:presLayoutVars>
      </dgm:prSet>
      <dgm:spPr/>
      <dgm:t>
        <a:bodyPr/>
        <a:lstStyle/>
        <a:p>
          <a:endParaRPr lang="en-US"/>
        </a:p>
      </dgm:t>
    </dgm:pt>
    <dgm:pt modelId="{38326CBD-CFE0-4132-924A-C6507987C926}" type="pres">
      <dgm:prSet presAssocID="{69452601-810B-4213-8E50-9B32A096A744}" presName="thickLine" presStyleLbl="alignNode1" presStyleIdx="0" presStyleCnt="5"/>
      <dgm:spPr/>
    </dgm:pt>
    <dgm:pt modelId="{F6862B79-B41B-43A0-87E0-0DC2D132D55C}" type="pres">
      <dgm:prSet presAssocID="{69452601-810B-4213-8E50-9B32A096A744}" presName="horz1" presStyleCnt="0"/>
      <dgm:spPr/>
    </dgm:pt>
    <dgm:pt modelId="{0200D609-B213-4965-96BB-2E0464F720A3}" type="pres">
      <dgm:prSet presAssocID="{69452601-810B-4213-8E50-9B32A096A744}" presName="tx1" presStyleLbl="revTx" presStyleIdx="0" presStyleCnt="5"/>
      <dgm:spPr/>
      <dgm:t>
        <a:bodyPr/>
        <a:lstStyle/>
        <a:p>
          <a:endParaRPr lang="en-US"/>
        </a:p>
      </dgm:t>
    </dgm:pt>
    <dgm:pt modelId="{434056EE-D41D-4F33-8724-5D473710E0EC}" type="pres">
      <dgm:prSet presAssocID="{69452601-810B-4213-8E50-9B32A096A744}" presName="vert1" presStyleCnt="0"/>
      <dgm:spPr/>
    </dgm:pt>
    <dgm:pt modelId="{02E6D33B-3D7A-444A-86B2-C74B471F2E74}" type="pres">
      <dgm:prSet presAssocID="{FFAF8B74-A791-4022-AA6C-1ABA644C990E}" presName="thickLine" presStyleLbl="alignNode1" presStyleIdx="1" presStyleCnt="5"/>
      <dgm:spPr/>
    </dgm:pt>
    <dgm:pt modelId="{41BDC08D-E1C8-44CB-8590-84704F6B0803}" type="pres">
      <dgm:prSet presAssocID="{FFAF8B74-A791-4022-AA6C-1ABA644C990E}" presName="horz1" presStyleCnt="0"/>
      <dgm:spPr/>
    </dgm:pt>
    <dgm:pt modelId="{A40B9E13-F766-4FF1-979F-24913C101324}" type="pres">
      <dgm:prSet presAssocID="{FFAF8B74-A791-4022-AA6C-1ABA644C990E}" presName="tx1" presStyleLbl="revTx" presStyleIdx="1" presStyleCnt="5"/>
      <dgm:spPr/>
      <dgm:t>
        <a:bodyPr/>
        <a:lstStyle/>
        <a:p>
          <a:endParaRPr lang="en-US"/>
        </a:p>
      </dgm:t>
    </dgm:pt>
    <dgm:pt modelId="{9B1C71A0-7C3D-4E29-9403-389A0F181D38}" type="pres">
      <dgm:prSet presAssocID="{FFAF8B74-A791-4022-AA6C-1ABA644C990E}" presName="vert1" presStyleCnt="0"/>
      <dgm:spPr/>
    </dgm:pt>
    <dgm:pt modelId="{067F25BF-E53C-4FA6-99D5-7EA453375422}" type="pres">
      <dgm:prSet presAssocID="{DDBF127D-CCBA-4A83-BF0C-37B82AFC6B8C}" presName="thickLine" presStyleLbl="alignNode1" presStyleIdx="2" presStyleCnt="5"/>
      <dgm:spPr/>
    </dgm:pt>
    <dgm:pt modelId="{983C1776-404A-4DD5-90C3-5277E7EE93E8}" type="pres">
      <dgm:prSet presAssocID="{DDBF127D-CCBA-4A83-BF0C-37B82AFC6B8C}" presName="horz1" presStyleCnt="0"/>
      <dgm:spPr/>
    </dgm:pt>
    <dgm:pt modelId="{BBB786C6-8180-4259-B04E-C166F56AE096}" type="pres">
      <dgm:prSet presAssocID="{DDBF127D-CCBA-4A83-BF0C-37B82AFC6B8C}" presName="tx1" presStyleLbl="revTx" presStyleIdx="2" presStyleCnt="5"/>
      <dgm:spPr/>
      <dgm:t>
        <a:bodyPr/>
        <a:lstStyle/>
        <a:p>
          <a:endParaRPr lang="en-US"/>
        </a:p>
      </dgm:t>
    </dgm:pt>
    <dgm:pt modelId="{2F4F3BDA-69CF-4FEC-8D54-9701A6A76E50}" type="pres">
      <dgm:prSet presAssocID="{DDBF127D-CCBA-4A83-BF0C-37B82AFC6B8C}" presName="vert1" presStyleCnt="0"/>
      <dgm:spPr/>
    </dgm:pt>
    <dgm:pt modelId="{616FC45D-260A-47FA-8FF0-1B2BD0DC5607}" type="pres">
      <dgm:prSet presAssocID="{1E1C3D1D-C8A7-492D-BFA8-781AC96C7D57}" presName="thickLine" presStyleLbl="alignNode1" presStyleIdx="3" presStyleCnt="5"/>
      <dgm:spPr/>
    </dgm:pt>
    <dgm:pt modelId="{6A4F94E0-45E6-40A0-ADE4-E500DD2E08D4}" type="pres">
      <dgm:prSet presAssocID="{1E1C3D1D-C8A7-492D-BFA8-781AC96C7D57}" presName="horz1" presStyleCnt="0"/>
      <dgm:spPr/>
    </dgm:pt>
    <dgm:pt modelId="{930B00FE-3F2A-40A3-94F9-3ADA6D47F4FB}" type="pres">
      <dgm:prSet presAssocID="{1E1C3D1D-C8A7-492D-BFA8-781AC96C7D57}" presName="tx1" presStyleLbl="revTx" presStyleIdx="3" presStyleCnt="5"/>
      <dgm:spPr/>
      <dgm:t>
        <a:bodyPr/>
        <a:lstStyle/>
        <a:p>
          <a:endParaRPr lang="en-US"/>
        </a:p>
      </dgm:t>
    </dgm:pt>
    <dgm:pt modelId="{FB94BDCD-F0D6-4043-9BCB-57AE4DA6D752}" type="pres">
      <dgm:prSet presAssocID="{1E1C3D1D-C8A7-492D-BFA8-781AC96C7D57}" presName="vert1" presStyleCnt="0"/>
      <dgm:spPr/>
    </dgm:pt>
    <dgm:pt modelId="{51723F8C-09B4-45CB-8E86-1F6526DA7ADF}" type="pres">
      <dgm:prSet presAssocID="{B4522D9D-15B4-4263-A108-7CB4BB81B01F}" presName="thickLine" presStyleLbl="alignNode1" presStyleIdx="4" presStyleCnt="5"/>
      <dgm:spPr/>
    </dgm:pt>
    <dgm:pt modelId="{F77C83AA-B614-4DA5-8047-01C06B0FEACC}" type="pres">
      <dgm:prSet presAssocID="{B4522D9D-15B4-4263-A108-7CB4BB81B01F}" presName="horz1" presStyleCnt="0"/>
      <dgm:spPr/>
    </dgm:pt>
    <dgm:pt modelId="{BB2A6DDD-65BC-4EF2-B1CF-EEE0AFEB2E26}" type="pres">
      <dgm:prSet presAssocID="{B4522D9D-15B4-4263-A108-7CB4BB81B01F}" presName="tx1" presStyleLbl="revTx" presStyleIdx="4" presStyleCnt="5"/>
      <dgm:spPr/>
      <dgm:t>
        <a:bodyPr/>
        <a:lstStyle/>
        <a:p>
          <a:endParaRPr lang="en-US"/>
        </a:p>
      </dgm:t>
    </dgm:pt>
    <dgm:pt modelId="{3A6D1C6A-713A-4ED0-B1F3-45374FEFDF11}" type="pres">
      <dgm:prSet presAssocID="{B4522D9D-15B4-4263-A108-7CB4BB81B01F}" presName="vert1" presStyleCnt="0"/>
      <dgm:spPr/>
    </dgm:pt>
  </dgm:ptLst>
  <dgm:cxnLst>
    <dgm:cxn modelId="{521FDA6D-F7F0-4209-A397-AE0B6A2E381C}" type="presOf" srcId="{E9581E67-1546-487B-9944-0D47A54C4DF2}" destId="{86BA40AB-66D4-4471-818D-799A0A5030F3}" srcOrd="0" destOrd="0" presId="urn:microsoft.com/office/officeart/2008/layout/LinedList"/>
    <dgm:cxn modelId="{B4EE1DA1-85D9-44D5-8FAC-A08C1A43E1F1}" srcId="{E9581E67-1546-487B-9944-0D47A54C4DF2}" destId="{FFAF8B74-A791-4022-AA6C-1ABA644C990E}" srcOrd="1" destOrd="0" parTransId="{5CFDE844-71FB-44C0-86B2-82C15F3CE04B}" sibTransId="{DF2A7F3D-4532-42CB-B9E2-B2E54C806CC9}"/>
    <dgm:cxn modelId="{A7D23180-D91E-4CF6-8E26-E50E23509F8B}" srcId="{E9581E67-1546-487B-9944-0D47A54C4DF2}" destId="{69452601-810B-4213-8E50-9B32A096A744}" srcOrd="0" destOrd="0" parTransId="{D0BDB2AA-1A9F-40AF-898D-00D3BD170F9F}" sibTransId="{53E51C83-0A4A-4603-9CD3-6B1DDC0D91CF}"/>
    <dgm:cxn modelId="{53DAE6DD-BBE5-430C-A66A-41B4927FEE96}" srcId="{E9581E67-1546-487B-9944-0D47A54C4DF2}" destId="{B4522D9D-15B4-4263-A108-7CB4BB81B01F}" srcOrd="4" destOrd="0" parTransId="{9337A8D4-89AC-4FB8-AAC5-E4EE5D8332C3}" sibTransId="{81CAE729-8E75-4551-B245-1704DC685B84}"/>
    <dgm:cxn modelId="{099A25C2-48AA-42DB-8BEB-34BC8D13CEB4}" srcId="{E9581E67-1546-487B-9944-0D47A54C4DF2}" destId="{DDBF127D-CCBA-4A83-BF0C-37B82AFC6B8C}" srcOrd="2" destOrd="0" parTransId="{D0EAFC4D-6EEF-4639-AFEB-9E70B5C2FB79}" sibTransId="{412F93F4-B12D-4DB9-8FD7-B255E5EE21F8}"/>
    <dgm:cxn modelId="{F9DAD592-4F04-4D41-BCE8-6B41CCB43681}" type="presOf" srcId="{FFAF8B74-A791-4022-AA6C-1ABA644C990E}" destId="{A40B9E13-F766-4FF1-979F-24913C101324}" srcOrd="0" destOrd="0" presId="urn:microsoft.com/office/officeart/2008/layout/LinedList"/>
    <dgm:cxn modelId="{9EA9D836-D1E4-42E9-BACF-B152C634871D}" type="presOf" srcId="{B4522D9D-15B4-4263-A108-7CB4BB81B01F}" destId="{BB2A6DDD-65BC-4EF2-B1CF-EEE0AFEB2E26}" srcOrd="0" destOrd="0" presId="urn:microsoft.com/office/officeart/2008/layout/LinedList"/>
    <dgm:cxn modelId="{E4C93C84-A4C3-47E8-994D-01BCD157C9FA}" srcId="{E9581E67-1546-487B-9944-0D47A54C4DF2}" destId="{1E1C3D1D-C8A7-492D-BFA8-781AC96C7D57}" srcOrd="3" destOrd="0" parTransId="{6022BA69-F8C6-43BB-8A58-EFB6266B64E7}" sibTransId="{D699E95E-81B9-423C-B76B-80CD118BEC89}"/>
    <dgm:cxn modelId="{178A3CD0-E9EC-4F26-B53C-66F46C0F9519}" type="presOf" srcId="{1E1C3D1D-C8A7-492D-BFA8-781AC96C7D57}" destId="{930B00FE-3F2A-40A3-94F9-3ADA6D47F4FB}" srcOrd="0" destOrd="0" presId="urn:microsoft.com/office/officeart/2008/layout/LinedList"/>
    <dgm:cxn modelId="{BF255C82-41E6-4B30-8D50-EA14EE8E4633}" type="presOf" srcId="{DDBF127D-CCBA-4A83-BF0C-37B82AFC6B8C}" destId="{BBB786C6-8180-4259-B04E-C166F56AE096}" srcOrd="0" destOrd="0" presId="urn:microsoft.com/office/officeart/2008/layout/LinedList"/>
    <dgm:cxn modelId="{6A33656E-9A5F-412F-A322-5BBD91A42B7B}" type="presOf" srcId="{69452601-810B-4213-8E50-9B32A096A744}" destId="{0200D609-B213-4965-96BB-2E0464F720A3}" srcOrd="0" destOrd="0" presId="urn:microsoft.com/office/officeart/2008/layout/LinedList"/>
    <dgm:cxn modelId="{27AE4F4E-A4B1-4E0F-ACBE-C9F3EB583EEA}" type="presParOf" srcId="{86BA40AB-66D4-4471-818D-799A0A5030F3}" destId="{38326CBD-CFE0-4132-924A-C6507987C926}" srcOrd="0" destOrd="0" presId="urn:microsoft.com/office/officeart/2008/layout/LinedList"/>
    <dgm:cxn modelId="{E99FD4BB-5689-473A-8D10-1E4A05292A35}" type="presParOf" srcId="{86BA40AB-66D4-4471-818D-799A0A5030F3}" destId="{F6862B79-B41B-43A0-87E0-0DC2D132D55C}" srcOrd="1" destOrd="0" presId="urn:microsoft.com/office/officeart/2008/layout/LinedList"/>
    <dgm:cxn modelId="{474BC150-631E-4EA2-A9C0-3F88D095C9B5}" type="presParOf" srcId="{F6862B79-B41B-43A0-87E0-0DC2D132D55C}" destId="{0200D609-B213-4965-96BB-2E0464F720A3}" srcOrd="0" destOrd="0" presId="urn:microsoft.com/office/officeart/2008/layout/LinedList"/>
    <dgm:cxn modelId="{C3211A16-B5DA-4E8D-B805-2B05444A1E8C}" type="presParOf" srcId="{F6862B79-B41B-43A0-87E0-0DC2D132D55C}" destId="{434056EE-D41D-4F33-8724-5D473710E0EC}" srcOrd="1" destOrd="0" presId="urn:microsoft.com/office/officeart/2008/layout/LinedList"/>
    <dgm:cxn modelId="{CAA57A64-1FE8-4865-80CB-9FFE36084C68}" type="presParOf" srcId="{86BA40AB-66D4-4471-818D-799A0A5030F3}" destId="{02E6D33B-3D7A-444A-86B2-C74B471F2E74}" srcOrd="2" destOrd="0" presId="urn:microsoft.com/office/officeart/2008/layout/LinedList"/>
    <dgm:cxn modelId="{66F7F784-5538-4B77-AD0F-31C9B0C893EA}" type="presParOf" srcId="{86BA40AB-66D4-4471-818D-799A0A5030F3}" destId="{41BDC08D-E1C8-44CB-8590-84704F6B0803}" srcOrd="3" destOrd="0" presId="urn:microsoft.com/office/officeart/2008/layout/LinedList"/>
    <dgm:cxn modelId="{DE4BD59F-EFB0-4EFB-A4AA-3D46D4E12F5F}" type="presParOf" srcId="{41BDC08D-E1C8-44CB-8590-84704F6B0803}" destId="{A40B9E13-F766-4FF1-979F-24913C101324}" srcOrd="0" destOrd="0" presId="urn:microsoft.com/office/officeart/2008/layout/LinedList"/>
    <dgm:cxn modelId="{0C127C12-6ABF-4CA6-88A8-FD3EA3000772}" type="presParOf" srcId="{41BDC08D-E1C8-44CB-8590-84704F6B0803}" destId="{9B1C71A0-7C3D-4E29-9403-389A0F181D38}" srcOrd="1" destOrd="0" presId="urn:microsoft.com/office/officeart/2008/layout/LinedList"/>
    <dgm:cxn modelId="{7DA5B211-A2F1-455E-A3C6-2E63ED3A73B1}" type="presParOf" srcId="{86BA40AB-66D4-4471-818D-799A0A5030F3}" destId="{067F25BF-E53C-4FA6-99D5-7EA453375422}" srcOrd="4" destOrd="0" presId="urn:microsoft.com/office/officeart/2008/layout/LinedList"/>
    <dgm:cxn modelId="{42B7CE17-0FF8-46BF-9A71-ADB3D41DE91D}" type="presParOf" srcId="{86BA40AB-66D4-4471-818D-799A0A5030F3}" destId="{983C1776-404A-4DD5-90C3-5277E7EE93E8}" srcOrd="5" destOrd="0" presId="urn:microsoft.com/office/officeart/2008/layout/LinedList"/>
    <dgm:cxn modelId="{72C766E7-DB5B-4DBE-BA7B-1912EB18E37A}" type="presParOf" srcId="{983C1776-404A-4DD5-90C3-5277E7EE93E8}" destId="{BBB786C6-8180-4259-B04E-C166F56AE096}" srcOrd="0" destOrd="0" presId="urn:microsoft.com/office/officeart/2008/layout/LinedList"/>
    <dgm:cxn modelId="{1ADE1320-C0E4-478E-998F-5B391EC01828}" type="presParOf" srcId="{983C1776-404A-4DD5-90C3-5277E7EE93E8}" destId="{2F4F3BDA-69CF-4FEC-8D54-9701A6A76E50}" srcOrd="1" destOrd="0" presId="urn:microsoft.com/office/officeart/2008/layout/LinedList"/>
    <dgm:cxn modelId="{17AC0DA7-A65B-4DCA-8893-EB1344856090}" type="presParOf" srcId="{86BA40AB-66D4-4471-818D-799A0A5030F3}" destId="{616FC45D-260A-47FA-8FF0-1B2BD0DC5607}" srcOrd="6" destOrd="0" presId="urn:microsoft.com/office/officeart/2008/layout/LinedList"/>
    <dgm:cxn modelId="{4565A226-E2BF-4F87-B388-DC062D95D523}" type="presParOf" srcId="{86BA40AB-66D4-4471-818D-799A0A5030F3}" destId="{6A4F94E0-45E6-40A0-ADE4-E500DD2E08D4}" srcOrd="7" destOrd="0" presId="urn:microsoft.com/office/officeart/2008/layout/LinedList"/>
    <dgm:cxn modelId="{9B9205A8-A03D-4E26-848A-465AAD7FD9D9}" type="presParOf" srcId="{6A4F94E0-45E6-40A0-ADE4-E500DD2E08D4}" destId="{930B00FE-3F2A-40A3-94F9-3ADA6D47F4FB}" srcOrd="0" destOrd="0" presId="urn:microsoft.com/office/officeart/2008/layout/LinedList"/>
    <dgm:cxn modelId="{BB74D197-6A78-4FEB-B662-3ECF6A105034}" type="presParOf" srcId="{6A4F94E0-45E6-40A0-ADE4-E500DD2E08D4}" destId="{FB94BDCD-F0D6-4043-9BCB-57AE4DA6D752}" srcOrd="1" destOrd="0" presId="urn:microsoft.com/office/officeart/2008/layout/LinedList"/>
    <dgm:cxn modelId="{D28B7E64-F1F4-4BD8-B7BC-2B8D50AC5B2C}" type="presParOf" srcId="{86BA40AB-66D4-4471-818D-799A0A5030F3}" destId="{51723F8C-09B4-45CB-8E86-1F6526DA7ADF}" srcOrd="8" destOrd="0" presId="urn:microsoft.com/office/officeart/2008/layout/LinedList"/>
    <dgm:cxn modelId="{0314F112-3AE1-4D41-B84A-8B8BA61177CC}" type="presParOf" srcId="{86BA40AB-66D4-4471-818D-799A0A5030F3}" destId="{F77C83AA-B614-4DA5-8047-01C06B0FEACC}" srcOrd="9" destOrd="0" presId="urn:microsoft.com/office/officeart/2008/layout/LinedList"/>
    <dgm:cxn modelId="{20359300-D4BF-4325-9A5B-0A2F5E45F672}" type="presParOf" srcId="{F77C83AA-B614-4DA5-8047-01C06B0FEACC}" destId="{BB2A6DDD-65BC-4EF2-B1CF-EEE0AFEB2E26}" srcOrd="0" destOrd="0" presId="urn:microsoft.com/office/officeart/2008/layout/LinedList"/>
    <dgm:cxn modelId="{89408B8C-AF53-4FDE-8942-24DADCD00AF9}" type="presParOf" srcId="{F77C83AA-B614-4DA5-8047-01C06B0FEACC}" destId="{3A6D1C6A-713A-4ED0-B1F3-45374FEFDF1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F082B8-F2C1-4B7F-BA4B-64D8A35084DF}">
      <dsp:nvSpPr>
        <dsp:cNvPr id="0" name=""/>
        <dsp:cNvSpPr/>
      </dsp:nvSpPr>
      <dsp:spPr>
        <a:xfrm>
          <a:off x="0" y="43536"/>
          <a:ext cx="10972800" cy="74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en-US" sz="3100" b="1" kern="1200" smtClean="0"/>
            <a:t>Infants</a:t>
          </a:r>
          <a:r>
            <a:rPr lang="en-US" sz="3100" kern="1200" smtClean="0"/>
            <a:t> </a:t>
          </a:r>
          <a:endParaRPr lang="en-US" sz="3100" kern="1200"/>
        </a:p>
      </dsp:txBody>
      <dsp:txXfrm>
        <a:off x="36296" y="79832"/>
        <a:ext cx="10900208" cy="670943"/>
      </dsp:txXfrm>
    </dsp:sp>
    <dsp:sp modelId="{EE385AE9-8EF5-4A7E-BEFC-97772E1AC6CF}">
      <dsp:nvSpPr>
        <dsp:cNvPr id="0" name=""/>
        <dsp:cNvSpPr/>
      </dsp:nvSpPr>
      <dsp:spPr>
        <a:xfrm>
          <a:off x="0" y="787071"/>
          <a:ext cx="10972800" cy="1443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386"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smtClean="0"/>
            <a:t>In infants, symptoms of SVT may include </a:t>
          </a:r>
          <a:r>
            <a:rPr lang="en-US" sz="2400" b="1" kern="1200" smtClean="0"/>
            <a:t>pallor, fussiness, irritability, poor feeding, and/or cyanosis</a:t>
          </a:r>
          <a:r>
            <a:rPr lang="en-US" sz="2400" kern="1200" smtClean="0"/>
            <a:t>. The symptoms can be subtle, and tachycardia may go unrecognized for long periods of time. Because of this, infants often present with symptoms of heart failure (eg, tachypnea, fatigue with feeding, poor weight gain) </a:t>
          </a:r>
          <a:endParaRPr lang="en-US" sz="2400" kern="1200"/>
        </a:p>
      </dsp:txBody>
      <dsp:txXfrm>
        <a:off x="0" y="787071"/>
        <a:ext cx="10972800" cy="1443824"/>
      </dsp:txXfrm>
    </dsp:sp>
    <dsp:sp modelId="{BB7DBE3C-0F85-4C64-97B5-49A4B060A9A4}">
      <dsp:nvSpPr>
        <dsp:cNvPr id="0" name=""/>
        <dsp:cNvSpPr/>
      </dsp:nvSpPr>
      <dsp:spPr>
        <a:xfrm>
          <a:off x="0" y="2230896"/>
          <a:ext cx="10972800" cy="74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en-US" sz="3100" b="1" kern="1200" smtClean="0"/>
            <a:t>Children</a:t>
          </a:r>
          <a:endParaRPr lang="en-US" sz="3100" kern="1200"/>
        </a:p>
      </dsp:txBody>
      <dsp:txXfrm>
        <a:off x="36296" y="2267192"/>
        <a:ext cx="10900208" cy="670943"/>
      </dsp:txXfrm>
    </dsp:sp>
    <dsp:sp modelId="{36510409-80C0-46EE-ACC9-D175171B1D70}">
      <dsp:nvSpPr>
        <dsp:cNvPr id="0" name=""/>
        <dsp:cNvSpPr/>
      </dsp:nvSpPr>
      <dsp:spPr>
        <a:xfrm>
          <a:off x="0" y="2974431"/>
          <a:ext cx="10972800" cy="1507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386"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smtClean="0"/>
            <a:t>Common symptoms of SVT in children and adolescents include </a:t>
          </a:r>
          <a:r>
            <a:rPr lang="en-US" sz="2400" b="1" kern="1200" smtClean="0"/>
            <a:t>palpitations, chest discomfort, fatigue, and lightheadedness. </a:t>
          </a:r>
          <a:endParaRPr lang="en-US" sz="2400" kern="1200"/>
        </a:p>
        <a:p>
          <a:pPr marL="228600" lvl="1" indent="-228600" algn="l" defTabSz="1066800" rtl="0">
            <a:lnSpc>
              <a:spcPct val="90000"/>
            </a:lnSpc>
            <a:spcBef>
              <a:spcPct val="0"/>
            </a:spcBef>
            <a:spcAft>
              <a:spcPct val="20000"/>
            </a:spcAft>
            <a:buChar char="••"/>
          </a:pPr>
          <a:r>
            <a:rPr lang="en-US" sz="2400" b="1" u="sng" kern="1200" smtClean="0"/>
            <a:t>Syncope </a:t>
          </a:r>
          <a:r>
            <a:rPr lang="en-US" sz="2400" u="sng" kern="1200" smtClean="0"/>
            <a:t>is less common and may be a warning sign for increased risk of sudden death </a:t>
          </a:r>
          <a:endParaRPr lang="en-US" sz="2400" kern="1200"/>
        </a:p>
      </dsp:txBody>
      <dsp:txXfrm>
        <a:off x="0" y="2974431"/>
        <a:ext cx="10972800" cy="15079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D84983-418D-43A4-AC43-63148A94C11D}">
      <dsp:nvSpPr>
        <dsp:cNvPr id="0" name=""/>
        <dsp:cNvSpPr/>
      </dsp:nvSpPr>
      <dsp:spPr>
        <a:xfrm>
          <a:off x="10785990" y="3388133"/>
          <a:ext cx="91440" cy="507272"/>
        </a:xfrm>
        <a:custGeom>
          <a:avLst/>
          <a:gdLst/>
          <a:ahLst/>
          <a:cxnLst/>
          <a:rect l="0" t="0" r="0" b="0"/>
          <a:pathLst>
            <a:path>
              <a:moveTo>
                <a:pt x="45720" y="0"/>
              </a:moveTo>
              <a:lnTo>
                <a:pt x="45720" y="5072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7448281-A2EA-4D12-B86E-F23EFB86B90B}">
      <dsp:nvSpPr>
        <dsp:cNvPr id="0" name=""/>
        <dsp:cNvSpPr/>
      </dsp:nvSpPr>
      <dsp:spPr>
        <a:xfrm>
          <a:off x="9620249" y="2337253"/>
          <a:ext cx="1211460" cy="576545"/>
        </a:xfrm>
        <a:custGeom>
          <a:avLst/>
          <a:gdLst/>
          <a:ahLst/>
          <a:cxnLst/>
          <a:rect l="0" t="0" r="0" b="0"/>
          <a:pathLst>
            <a:path>
              <a:moveTo>
                <a:pt x="0" y="0"/>
              </a:moveTo>
              <a:lnTo>
                <a:pt x="0" y="392898"/>
              </a:lnTo>
              <a:lnTo>
                <a:pt x="1211460" y="392898"/>
              </a:lnTo>
              <a:lnTo>
                <a:pt x="121146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892D81C-EC16-4F9D-8239-EA91038F7B0B}">
      <dsp:nvSpPr>
        <dsp:cNvPr id="0" name=""/>
        <dsp:cNvSpPr/>
      </dsp:nvSpPr>
      <dsp:spPr>
        <a:xfrm>
          <a:off x="8363068" y="3350041"/>
          <a:ext cx="91440" cy="507272"/>
        </a:xfrm>
        <a:custGeom>
          <a:avLst/>
          <a:gdLst/>
          <a:ahLst/>
          <a:cxnLst/>
          <a:rect l="0" t="0" r="0" b="0"/>
          <a:pathLst>
            <a:path>
              <a:moveTo>
                <a:pt x="45720" y="0"/>
              </a:moveTo>
              <a:lnTo>
                <a:pt x="45720" y="5072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7392041-2685-4A05-8EA0-A47F7A2A6207}">
      <dsp:nvSpPr>
        <dsp:cNvPr id="0" name=""/>
        <dsp:cNvSpPr/>
      </dsp:nvSpPr>
      <dsp:spPr>
        <a:xfrm>
          <a:off x="8408788" y="2337253"/>
          <a:ext cx="1211460" cy="576545"/>
        </a:xfrm>
        <a:custGeom>
          <a:avLst/>
          <a:gdLst/>
          <a:ahLst/>
          <a:cxnLst/>
          <a:rect l="0" t="0" r="0" b="0"/>
          <a:pathLst>
            <a:path>
              <a:moveTo>
                <a:pt x="1211460" y="0"/>
              </a:moveTo>
              <a:lnTo>
                <a:pt x="1211460" y="392898"/>
              </a:lnTo>
              <a:lnTo>
                <a:pt x="0" y="392898"/>
              </a:lnTo>
              <a:lnTo>
                <a:pt x="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90CCCE6-0878-4C76-B7C1-87A82F2BB1AF}">
      <dsp:nvSpPr>
        <dsp:cNvPr id="0" name=""/>
        <dsp:cNvSpPr/>
      </dsp:nvSpPr>
      <dsp:spPr>
        <a:xfrm>
          <a:off x="6894462" y="1258829"/>
          <a:ext cx="2725786" cy="576545"/>
        </a:xfrm>
        <a:custGeom>
          <a:avLst/>
          <a:gdLst/>
          <a:ahLst/>
          <a:cxnLst/>
          <a:rect l="0" t="0" r="0" b="0"/>
          <a:pathLst>
            <a:path>
              <a:moveTo>
                <a:pt x="0" y="0"/>
              </a:moveTo>
              <a:lnTo>
                <a:pt x="0" y="392898"/>
              </a:lnTo>
              <a:lnTo>
                <a:pt x="2725786" y="392898"/>
              </a:lnTo>
              <a:lnTo>
                <a:pt x="2725786" y="57654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A9BBB40-2BB9-4BB6-ACBD-8BA7D9365238}">
      <dsp:nvSpPr>
        <dsp:cNvPr id="0" name=""/>
        <dsp:cNvSpPr/>
      </dsp:nvSpPr>
      <dsp:spPr>
        <a:xfrm>
          <a:off x="6591597" y="1258829"/>
          <a:ext cx="302865" cy="576545"/>
        </a:xfrm>
        <a:custGeom>
          <a:avLst/>
          <a:gdLst/>
          <a:ahLst/>
          <a:cxnLst/>
          <a:rect l="0" t="0" r="0" b="0"/>
          <a:pathLst>
            <a:path>
              <a:moveTo>
                <a:pt x="302865" y="0"/>
              </a:moveTo>
              <a:lnTo>
                <a:pt x="302865" y="392898"/>
              </a:lnTo>
              <a:lnTo>
                <a:pt x="0" y="392898"/>
              </a:lnTo>
              <a:lnTo>
                <a:pt x="0" y="57654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2FA4FA9-5520-764E-A4D9-3FB560C466F3}">
      <dsp:nvSpPr>
        <dsp:cNvPr id="0" name=""/>
        <dsp:cNvSpPr/>
      </dsp:nvSpPr>
      <dsp:spPr>
        <a:xfrm>
          <a:off x="5926289" y="3330806"/>
          <a:ext cx="91440" cy="534979"/>
        </a:xfrm>
        <a:custGeom>
          <a:avLst/>
          <a:gdLst/>
          <a:ahLst/>
          <a:cxnLst/>
          <a:rect l="0" t="0" r="0" b="0"/>
          <a:pathLst>
            <a:path>
              <a:moveTo>
                <a:pt x="59576" y="0"/>
              </a:moveTo>
              <a:lnTo>
                <a:pt x="59576" y="351332"/>
              </a:lnTo>
              <a:lnTo>
                <a:pt x="45720" y="351332"/>
              </a:lnTo>
              <a:lnTo>
                <a:pt x="45720" y="534979"/>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C51B438-2F0E-EC4C-ABF7-85C4C51096C0}">
      <dsp:nvSpPr>
        <dsp:cNvPr id="0" name=""/>
        <dsp:cNvSpPr/>
      </dsp:nvSpPr>
      <dsp:spPr>
        <a:xfrm>
          <a:off x="4168675" y="2335654"/>
          <a:ext cx="1817191" cy="576545"/>
        </a:xfrm>
        <a:custGeom>
          <a:avLst/>
          <a:gdLst/>
          <a:ahLst/>
          <a:cxnLst/>
          <a:rect l="0" t="0" r="0" b="0"/>
          <a:pathLst>
            <a:path>
              <a:moveTo>
                <a:pt x="0" y="0"/>
              </a:moveTo>
              <a:lnTo>
                <a:pt x="0" y="392898"/>
              </a:lnTo>
              <a:lnTo>
                <a:pt x="1817191" y="392898"/>
              </a:lnTo>
              <a:lnTo>
                <a:pt x="1817191"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CE4F2D2-F4A7-4BAC-BF9B-60D36899C66C}">
      <dsp:nvSpPr>
        <dsp:cNvPr id="0" name=""/>
        <dsp:cNvSpPr/>
      </dsp:nvSpPr>
      <dsp:spPr>
        <a:xfrm>
          <a:off x="3503368" y="4296742"/>
          <a:ext cx="91440" cy="438012"/>
        </a:xfrm>
        <a:custGeom>
          <a:avLst/>
          <a:gdLst/>
          <a:ahLst/>
          <a:cxnLst/>
          <a:rect l="0" t="0" r="0" b="0"/>
          <a:pathLst>
            <a:path>
              <a:moveTo>
                <a:pt x="59576" y="0"/>
              </a:moveTo>
              <a:lnTo>
                <a:pt x="59576" y="254365"/>
              </a:lnTo>
              <a:lnTo>
                <a:pt x="45720" y="254365"/>
              </a:lnTo>
              <a:lnTo>
                <a:pt x="45720" y="43801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7D388A0-D059-4C2B-A69F-EC1F5C5CB123}">
      <dsp:nvSpPr>
        <dsp:cNvPr id="0" name=""/>
        <dsp:cNvSpPr/>
      </dsp:nvSpPr>
      <dsp:spPr>
        <a:xfrm>
          <a:off x="2351484" y="3372675"/>
          <a:ext cx="1211460" cy="576545"/>
        </a:xfrm>
        <a:custGeom>
          <a:avLst/>
          <a:gdLst/>
          <a:ahLst/>
          <a:cxnLst/>
          <a:rect l="0" t="0" r="0" b="0"/>
          <a:pathLst>
            <a:path>
              <a:moveTo>
                <a:pt x="0" y="0"/>
              </a:moveTo>
              <a:lnTo>
                <a:pt x="0" y="392898"/>
              </a:lnTo>
              <a:lnTo>
                <a:pt x="1211460" y="392898"/>
              </a:lnTo>
              <a:lnTo>
                <a:pt x="121146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79D3D63-5742-438C-B2EF-98026EA8CBD9}">
      <dsp:nvSpPr>
        <dsp:cNvPr id="0" name=""/>
        <dsp:cNvSpPr/>
      </dsp:nvSpPr>
      <dsp:spPr>
        <a:xfrm>
          <a:off x="1080446" y="4334922"/>
          <a:ext cx="91440" cy="396433"/>
        </a:xfrm>
        <a:custGeom>
          <a:avLst/>
          <a:gdLst/>
          <a:ahLst/>
          <a:cxnLst/>
          <a:rect l="0" t="0" r="0" b="0"/>
          <a:pathLst>
            <a:path>
              <a:moveTo>
                <a:pt x="59576" y="0"/>
              </a:moveTo>
              <a:lnTo>
                <a:pt x="59576" y="212787"/>
              </a:lnTo>
              <a:lnTo>
                <a:pt x="45720" y="212787"/>
              </a:lnTo>
              <a:lnTo>
                <a:pt x="45720" y="396433"/>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517B08D-8300-214E-B024-34CBFCE4E1A1}">
      <dsp:nvSpPr>
        <dsp:cNvPr id="0" name=""/>
        <dsp:cNvSpPr/>
      </dsp:nvSpPr>
      <dsp:spPr>
        <a:xfrm>
          <a:off x="1140023" y="3372675"/>
          <a:ext cx="1211460" cy="576545"/>
        </a:xfrm>
        <a:custGeom>
          <a:avLst/>
          <a:gdLst/>
          <a:ahLst/>
          <a:cxnLst/>
          <a:rect l="0" t="0" r="0" b="0"/>
          <a:pathLst>
            <a:path>
              <a:moveTo>
                <a:pt x="1211460" y="0"/>
              </a:moveTo>
              <a:lnTo>
                <a:pt x="1211460" y="392898"/>
              </a:lnTo>
              <a:lnTo>
                <a:pt x="0" y="392898"/>
              </a:lnTo>
              <a:lnTo>
                <a:pt x="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211D3E1-933D-4F4C-B040-90BB7AA102FC}">
      <dsp:nvSpPr>
        <dsp:cNvPr id="0" name=""/>
        <dsp:cNvSpPr/>
      </dsp:nvSpPr>
      <dsp:spPr>
        <a:xfrm>
          <a:off x="2351484" y="2335654"/>
          <a:ext cx="1817191" cy="576545"/>
        </a:xfrm>
        <a:custGeom>
          <a:avLst/>
          <a:gdLst/>
          <a:ahLst/>
          <a:cxnLst/>
          <a:rect l="0" t="0" r="0" b="0"/>
          <a:pathLst>
            <a:path>
              <a:moveTo>
                <a:pt x="1817191" y="0"/>
              </a:moveTo>
              <a:lnTo>
                <a:pt x="1817191" y="392898"/>
              </a:lnTo>
              <a:lnTo>
                <a:pt x="0" y="392898"/>
              </a:lnTo>
              <a:lnTo>
                <a:pt x="0" y="57654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753BC08-97D0-FC4E-92B3-011FF114B15D}">
      <dsp:nvSpPr>
        <dsp:cNvPr id="0" name=""/>
        <dsp:cNvSpPr/>
      </dsp:nvSpPr>
      <dsp:spPr>
        <a:xfrm>
          <a:off x="4168675" y="1258829"/>
          <a:ext cx="2725786" cy="576545"/>
        </a:xfrm>
        <a:custGeom>
          <a:avLst/>
          <a:gdLst/>
          <a:ahLst/>
          <a:cxnLst/>
          <a:rect l="0" t="0" r="0" b="0"/>
          <a:pathLst>
            <a:path>
              <a:moveTo>
                <a:pt x="2725786" y="0"/>
              </a:moveTo>
              <a:lnTo>
                <a:pt x="2725786" y="392898"/>
              </a:lnTo>
              <a:lnTo>
                <a:pt x="0" y="392898"/>
              </a:lnTo>
              <a:lnTo>
                <a:pt x="0" y="57654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D2585C-9DF5-8C47-BACC-49FC5B8A42F0}">
      <dsp:nvSpPr>
        <dsp:cNvPr id="0" name=""/>
        <dsp:cNvSpPr/>
      </dsp:nvSpPr>
      <dsp:spPr>
        <a:xfrm>
          <a:off x="5903267" y="11"/>
          <a:ext cx="1982390" cy="125881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7BC3748-1084-B54A-B7B6-F687D8051E00}">
      <dsp:nvSpPr>
        <dsp:cNvPr id="0" name=""/>
        <dsp:cNvSpPr/>
      </dsp:nvSpPr>
      <dsp:spPr>
        <a:xfrm>
          <a:off x="6123532" y="209264"/>
          <a:ext cx="1982390" cy="125881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Tachycardia  with pulse</a:t>
          </a:r>
          <a:endParaRPr lang="en-US" sz="1200" kern="1200" dirty="0"/>
        </a:p>
      </dsp:txBody>
      <dsp:txXfrm>
        <a:off x="6160401" y="246133"/>
        <a:ext cx="1908652" cy="1185079"/>
      </dsp:txXfrm>
    </dsp:sp>
    <dsp:sp modelId="{E6C2DEF4-CF79-4E4D-B4FE-C41F4260DDA4}">
      <dsp:nvSpPr>
        <dsp:cNvPr id="0" name=""/>
        <dsp:cNvSpPr/>
      </dsp:nvSpPr>
      <dsp:spPr>
        <a:xfrm>
          <a:off x="3177480" y="1835374"/>
          <a:ext cx="1982390" cy="50027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B481342-E402-AC40-912A-C2FBE1F999DF}">
      <dsp:nvSpPr>
        <dsp:cNvPr id="0" name=""/>
        <dsp:cNvSpPr/>
      </dsp:nvSpPr>
      <dsp:spPr>
        <a:xfrm>
          <a:off x="3397745" y="2044627"/>
          <a:ext cx="1982390" cy="5002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NARROW QRS COMPLEX </a:t>
          </a:r>
          <a:endParaRPr lang="en-US" sz="1200" kern="1200" dirty="0"/>
        </a:p>
      </dsp:txBody>
      <dsp:txXfrm>
        <a:off x="3412398" y="2059280"/>
        <a:ext cx="1953084" cy="470973"/>
      </dsp:txXfrm>
    </dsp:sp>
    <dsp:sp modelId="{3BA25BA6-A5BA-2049-9097-1C7DFDE37412}">
      <dsp:nvSpPr>
        <dsp:cNvPr id="0" name=""/>
        <dsp:cNvSpPr/>
      </dsp:nvSpPr>
      <dsp:spPr>
        <a:xfrm>
          <a:off x="1360288" y="2912199"/>
          <a:ext cx="1982390" cy="46047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216DC9F-3EBB-814F-B226-5409D9821AD9}">
      <dsp:nvSpPr>
        <dsp:cNvPr id="0" name=""/>
        <dsp:cNvSpPr/>
      </dsp:nvSpPr>
      <dsp:spPr>
        <a:xfrm>
          <a:off x="1580554" y="3121451"/>
          <a:ext cx="1982390" cy="46047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REGULAR </a:t>
          </a:r>
          <a:endParaRPr lang="en-US" sz="1200" kern="1200" dirty="0"/>
        </a:p>
      </dsp:txBody>
      <dsp:txXfrm>
        <a:off x="1594041" y="3134938"/>
        <a:ext cx="1955416" cy="433501"/>
      </dsp:txXfrm>
    </dsp:sp>
    <dsp:sp modelId="{14F918A3-D343-2140-ADE0-184274475B06}">
      <dsp:nvSpPr>
        <dsp:cNvPr id="0" name=""/>
        <dsp:cNvSpPr/>
      </dsp:nvSpPr>
      <dsp:spPr>
        <a:xfrm>
          <a:off x="148828" y="3949220"/>
          <a:ext cx="1982390" cy="38570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BF703A1-2512-2D4B-BD58-E22F17701706}">
      <dsp:nvSpPr>
        <dsp:cNvPr id="0" name=""/>
        <dsp:cNvSpPr/>
      </dsp:nvSpPr>
      <dsp:spPr>
        <a:xfrm>
          <a:off x="369093" y="4158472"/>
          <a:ext cx="1982390" cy="38570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buFont typeface="Arial" panose="020B0604020202020204" pitchFamily="34" charset="0"/>
            <a:buNone/>
          </a:pPr>
          <a:r>
            <a:rPr lang="en-US" sz="1200" kern="1200" dirty="0" smtClean="0"/>
            <a:t>P WAVE PRESENT</a:t>
          </a:r>
          <a:endParaRPr lang="en-US" sz="1200" kern="1200" dirty="0"/>
        </a:p>
      </dsp:txBody>
      <dsp:txXfrm>
        <a:off x="380390" y="4169769"/>
        <a:ext cx="1959796" cy="363107"/>
      </dsp:txXfrm>
    </dsp:sp>
    <dsp:sp modelId="{2B72EBA7-0535-43C2-8CBB-DD4569B0B501}">
      <dsp:nvSpPr>
        <dsp:cNvPr id="0" name=""/>
        <dsp:cNvSpPr/>
      </dsp:nvSpPr>
      <dsp:spPr>
        <a:xfrm>
          <a:off x="134971" y="4731355"/>
          <a:ext cx="1982390" cy="182407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831852A-147C-4707-801C-1A12228D05A5}">
      <dsp:nvSpPr>
        <dsp:cNvPr id="0" name=""/>
        <dsp:cNvSpPr/>
      </dsp:nvSpPr>
      <dsp:spPr>
        <a:xfrm>
          <a:off x="355236" y="4940608"/>
          <a:ext cx="1982390" cy="182407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SINUS TACYCARDIA</a:t>
          </a:r>
        </a:p>
        <a:p>
          <a:pPr lvl="0" algn="ctr" defTabSz="533400">
            <a:lnSpc>
              <a:spcPct val="90000"/>
            </a:lnSpc>
            <a:spcBef>
              <a:spcPct val="0"/>
            </a:spcBef>
            <a:spcAft>
              <a:spcPct val="35000"/>
            </a:spcAft>
          </a:pPr>
          <a:r>
            <a:rPr lang="en-US" sz="1200" kern="1200" dirty="0" smtClean="0"/>
            <a:t>SVT</a:t>
          </a:r>
        </a:p>
        <a:p>
          <a:pPr lvl="0" algn="ctr" defTabSz="533400">
            <a:lnSpc>
              <a:spcPct val="90000"/>
            </a:lnSpc>
            <a:spcBef>
              <a:spcPct val="0"/>
            </a:spcBef>
            <a:spcAft>
              <a:spcPct val="35000"/>
            </a:spcAft>
          </a:pPr>
          <a:r>
            <a:rPr lang="en-US" sz="1200" kern="1200" dirty="0" smtClean="0"/>
            <a:t>ATRIAL FLUTTER</a:t>
          </a:r>
        </a:p>
        <a:p>
          <a:pPr lvl="0" algn="ctr" defTabSz="533400">
            <a:lnSpc>
              <a:spcPct val="90000"/>
            </a:lnSpc>
            <a:spcBef>
              <a:spcPct val="0"/>
            </a:spcBef>
            <a:spcAft>
              <a:spcPct val="35000"/>
            </a:spcAft>
          </a:pPr>
          <a:r>
            <a:rPr lang="en-US" sz="1200" kern="1200" dirty="0" smtClean="0"/>
            <a:t>FOCAL ATRIAL TACHYCARDIA </a:t>
          </a:r>
        </a:p>
        <a:p>
          <a:pPr lvl="0" algn="ctr" defTabSz="533400">
            <a:lnSpc>
              <a:spcPct val="90000"/>
            </a:lnSpc>
            <a:spcBef>
              <a:spcPct val="0"/>
            </a:spcBef>
            <a:spcAft>
              <a:spcPct val="35000"/>
            </a:spcAft>
          </a:pPr>
          <a:r>
            <a:rPr lang="en-US" sz="1200" kern="1200" dirty="0" smtClean="0"/>
            <a:t>SINUS NODE REENTRANT T.  </a:t>
          </a:r>
        </a:p>
        <a:p>
          <a:pPr lvl="0" algn="ctr" defTabSz="533400">
            <a:lnSpc>
              <a:spcPct val="90000"/>
            </a:lnSpc>
            <a:spcBef>
              <a:spcPct val="0"/>
            </a:spcBef>
            <a:spcAft>
              <a:spcPct val="35000"/>
            </a:spcAft>
          </a:pPr>
          <a:r>
            <a:rPr lang="en-US" sz="1200" kern="1200" dirty="0" smtClean="0"/>
            <a:t> </a:t>
          </a:r>
          <a:endParaRPr lang="en-US" sz="1200" kern="1200" dirty="0"/>
        </a:p>
      </dsp:txBody>
      <dsp:txXfrm>
        <a:off x="408661" y="4994033"/>
        <a:ext cx="1875540" cy="1717227"/>
      </dsp:txXfrm>
    </dsp:sp>
    <dsp:sp modelId="{243B893D-181F-4A14-827B-3B8EEBB4D240}">
      <dsp:nvSpPr>
        <dsp:cNvPr id="0" name=""/>
        <dsp:cNvSpPr/>
      </dsp:nvSpPr>
      <dsp:spPr>
        <a:xfrm>
          <a:off x="2571749" y="3949220"/>
          <a:ext cx="1982390" cy="34752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3FE1173-2A08-43AD-AE07-2C422EBAFE11}">
      <dsp:nvSpPr>
        <dsp:cNvPr id="0" name=""/>
        <dsp:cNvSpPr/>
      </dsp:nvSpPr>
      <dsp:spPr>
        <a:xfrm>
          <a:off x="2792015" y="4158472"/>
          <a:ext cx="1982390" cy="34752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P WAVE ABSENT</a:t>
          </a:r>
          <a:endParaRPr lang="en-US" sz="1200" kern="1200" dirty="0"/>
        </a:p>
      </dsp:txBody>
      <dsp:txXfrm>
        <a:off x="2802194" y="4168651"/>
        <a:ext cx="1962032" cy="327163"/>
      </dsp:txXfrm>
    </dsp:sp>
    <dsp:sp modelId="{4329175A-6631-4EE5-80D2-F88EDFA1AA03}">
      <dsp:nvSpPr>
        <dsp:cNvPr id="0" name=""/>
        <dsp:cNvSpPr/>
      </dsp:nvSpPr>
      <dsp:spPr>
        <a:xfrm>
          <a:off x="2557892" y="4734754"/>
          <a:ext cx="1982390" cy="179992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0B243CA-4CB7-4872-AEED-AB48FDEA510B}">
      <dsp:nvSpPr>
        <dsp:cNvPr id="0" name=""/>
        <dsp:cNvSpPr/>
      </dsp:nvSpPr>
      <dsp:spPr>
        <a:xfrm>
          <a:off x="2778158" y="4944006"/>
          <a:ext cx="1982390" cy="179992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AVNRT OR OTHER MECHANISM WITH ABSENT P WAVE </a:t>
          </a:r>
          <a:endParaRPr lang="en-US" sz="1200" kern="1200" dirty="0"/>
        </a:p>
      </dsp:txBody>
      <dsp:txXfrm>
        <a:off x="2830876" y="4996724"/>
        <a:ext cx="1876954" cy="1694484"/>
      </dsp:txXfrm>
    </dsp:sp>
    <dsp:sp modelId="{EEA99E09-06E2-F949-B5B2-96BE8520CFDC}">
      <dsp:nvSpPr>
        <dsp:cNvPr id="0" name=""/>
        <dsp:cNvSpPr/>
      </dsp:nvSpPr>
      <dsp:spPr>
        <a:xfrm>
          <a:off x="4994671" y="2912199"/>
          <a:ext cx="1982390" cy="41860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4C99639-0058-754E-9109-8648DEF4E20F}">
      <dsp:nvSpPr>
        <dsp:cNvPr id="0" name=""/>
        <dsp:cNvSpPr/>
      </dsp:nvSpPr>
      <dsp:spPr>
        <a:xfrm>
          <a:off x="5214937" y="3121451"/>
          <a:ext cx="1982390" cy="4186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IRREGULAR </a:t>
          </a:r>
          <a:endParaRPr lang="en-US" sz="1200" kern="1200" dirty="0"/>
        </a:p>
      </dsp:txBody>
      <dsp:txXfrm>
        <a:off x="5227198" y="3133712"/>
        <a:ext cx="1957868" cy="394085"/>
      </dsp:txXfrm>
    </dsp:sp>
    <dsp:sp modelId="{B35D71E0-88D3-5E45-B22E-6FC073229F23}">
      <dsp:nvSpPr>
        <dsp:cNvPr id="0" name=""/>
        <dsp:cNvSpPr/>
      </dsp:nvSpPr>
      <dsp:spPr>
        <a:xfrm>
          <a:off x="4980814" y="3865785"/>
          <a:ext cx="1982390" cy="266388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475845B-35C7-CC4F-918C-5886201D9996}">
      <dsp:nvSpPr>
        <dsp:cNvPr id="0" name=""/>
        <dsp:cNvSpPr/>
      </dsp:nvSpPr>
      <dsp:spPr>
        <a:xfrm>
          <a:off x="5201080" y="4075038"/>
          <a:ext cx="1982390" cy="266388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ATRIAL FIBRILLATION </a:t>
          </a:r>
        </a:p>
        <a:p>
          <a:pPr lvl="0" algn="l" defTabSz="533400">
            <a:lnSpc>
              <a:spcPct val="90000"/>
            </a:lnSpc>
            <a:spcBef>
              <a:spcPct val="0"/>
            </a:spcBef>
            <a:spcAft>
              <a:spcPct val="35000"/>
            </a:spcAft>
          </a:pPr>
          <a:r>
            <a:rPr lang="en-US" sz="1200" kern="1200" dirty="0" smtClean="0"/>
            <a:t>ATRIAL FLUTTER OR AT WITH VARIABLE CONDUCTION</a:t>
          </a:r>
          <a:endParaRPr lang="en-US" sz="1200" kern="1200" dirty="0"/>
        </a:p>
        <a:p>
          <a:pPr lvl="0" algn="l" defTabSz="533400">
            <a:lnSpc>
              <a:spcPct val="90000"/>
            </a:lnSpc>
            <a:spcBef>
              <a:spcPct val="0"/>
            </a:spcBef>
            <a:spcAft>
              <a:spcPct val="35000"/>
            </a:spcAft>
          </a:pPr>
          <a:r>
            <a:rPr lang="en-US" sz="1200" kern="1200" dirty="0" smtClean="0"/>
            <a:t>MAT</a:t>
          </a:r>
          <a:endParaRPr lang="en-US" sz="1200" kern="1200" dirty="0"/>
        </a:p>
      </dsp:txBody>
      <dsp:txXfrm>
        <a:off x="5259142" y="4133100"/>
        <a:ext cx="1866266" cy="2547761"/>
      </dsp:txXfrm>
    </dsp:sp>
    <dsp:sp modelId="{D98E600F-EE76-477B-AD14-DCA5E44DD03C}">
      <dsp:nvSpPr>
        <dsp:cNvPr id="0" name=""/>
        <dsp:cNvSpPr/>
      </dsp:nvSpPr>
      <dsp:spPr>
        <a:xfrm>
          <a:off x="5600401" y="1835374"/>
          <a:ext cx="1982390" cy="43738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38C156F-A978-4BCA-B565-6AD12BA5A9F9}">
      <dsp:nvSpPr>
        <dsp:cNvPr id="0" name=""/>
        <dsp:cNvSpPr/>
      </dsp:nvSpPr>
      <dsp:spPr>
        <a:xfrm>
          <a:off x="5820667" y="2044627"/>
          <a:ext cx="1982390" cy="43738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QRS DURATION</a:t>
          </a:r>
          <a:endParaRPr lang="en-US" sz="1200" kern="1200" dirty="0"/>
        </a:p>
      </dsp:txBody>
      <dsp:txXfrm>
        <a:off x="5833478" y="2057438"/>
        <a:ext cx="1956768" cy="411766"/>
      </dsp:txXfrm>
    </dsp:sp>
    <dsp:sp modelId="{43014D13-B3C7-4160-830B-455817A10B46}">
      <dsp:nvSpPr>
        <dsp:cNvPr id="0" name=""/>
        <dsp:cNvSpPr/>
      </dsp:nvSpPr>
      <dsp:spPr>
        <a:xfrm>
          <a:off x="8629053" y="1835374"/>
          <a:ext cx="1982390" cy="50187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C9FD589-8EE9-4800-8B52-4EA2BDC9AF5E}">
      <dsp:nvSpPr>
        <dsp:cNvPr id="0" name=""/>
        <dsp:cNvSpPr/>
      </dsp:nvSpPr>
      <dsp:spPr>
        <a:xfrm>
          <a:off x="8849319" y="2044627"/>
          <a:ext cx="1982390" cy="50187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WIDE QRS COMPLEX </a:t>
          </a:r>
          <a:endParaRPr lang="en-US" sz="1200" kern="1200" dirty="0"/>
        </a:p>
      </dsp:txBody>
      <dsp:txXfrm>
        <a:off x="8864019" y="2059327"/>
        <a:ext cx="1952990" cy="472478"/>
      </dsp:txXfrm>
    </dsp:sp>
    <dsp:sp modelId="{A9BA0F97-3F0A-48EC-8951-D9C7E330A891}">
      <dsp:nvSpPr>
        <dsp:cNvPr id="0" name=""/>
        <dsp:cNvSpPr/>
      </dsp:nvSpPr>
      <dsp:spPr>
        <a:xfrm>
          <a:off x="7417593" y="2913798"/>
          <a:ext cx="1982390" cy="43624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755EFD0-7247-41D4-B362-0F0695E02736}">
      <dsp:nvSpPr>
        <dsp:cNvPr id="0" name=""/>
        <dsp:cNvSpPr/>
      </dsp:nvSpPr>
      <dsp:spPr>
        <a:xfrm>
          <a:off x="7637858" y="3123050"/>
          <a:ext cx="1982390" cy="43624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REGULAR </a:t>
          </a:r>
          <a:endParaRPr lang="en-US" sz="1200" kern="1200" dirty="0"/>
        </a:p>
      </dsp:txBody>
      <dsp:txXfrm>
        <a:off x="7650635" y="3135827"/>
        <a:ext cx="1956836" cy="410689"/>
      </dsp:txXfrm>
    </dsp:sp>
    <dsp:sp modelId="{AF7C075E-69FD-465A-B95F-907EE490966A}">
      <dsp:nvSpPr>
        <dsp:cNvPr id="0" name=""/>
        <dsp:cNvSpPr/>
      </dsp:nvSpPr>
      <dsp:spPr>
        <a:xfrm>
          <a:off x="7417593" y="3857314"/>
          <a:ext cx="1982390" cy="264827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2C25550-2715-4212-BBF4-24AA247A3946}">
      <dsp:nvSpPr>
        <dsp:cNvPr id="0" name=""/>
        <dsp:cNvSpPr/>
      </dsp:nvSpPr>
      <dsp:spPr>
        <a:xfrm>
          <a:off x="7637858" y="4066566"/>
          <a:ext cx="1982390" cy="264827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VT</a:t>
          </a:r>
        </a:p>
        <a:p>
          <a:pPr lvl="0" algn="ctr" defTabSz="533400">
            <a:lnSpc>
              <a:spcPct val="90000"/>
            </a:lnSpc>
            <a:spcBef>
              <a:spcPct val="0"/>
            </a:spcBef>
            <a:spcAft>
              <a:spcPct val="35000"/>
            </a:spcAft>
          </a:pPr>
          <a:r>
            <a:rPr lang="en-US" sz="1200" kern="1200" dirty="0" smtClean="0"/>
            <a:t>SVT WITH ABBERENCTY </a:t>
          </a:r>
        </a:p>
        <a:p>
          <a:pPr lvl="0" algn="ctr" defTabSz="533400">
            <a:lnSpc>
              <a:spcPct val="90000"/>
            </a:lnSpc>
            <a:spcBef>
              <a:spcPct val="0"/>
            </a:spcBef>
            <a:spcAft>
              <a:spcPct val="35000"/>
            </a:spcAft>
          </a:pPr>
          <a:r>
            <a:rPr lang="en-US" sz="1200" kern="1200" dirty="0" smtClean="0"/>
            <a:t>ANTIDROMIC  SVT</a:t>
          </a:r>
          <a:endParaRPr lang="en-US" sz="1200" kern="1200" dirty="0"/>
        </a:p>
      </dsp:txBody>
      <dsp:txXfrm>
        <a:off x="7695920" y="4124628"/>
        <a:ext cx="1866266" cy="2532152"/>
      </dsp:txXfrm>
    </dsp:sp>
    <dsp:sp modelId="{E1DD39B9-17B2-49B9-BE11-E901C619E395}">
      <dsp:nvSpPr>
        <dsp:cNvPr id="0" name=""/>
        <dsp:cNvSpPr/>
      </dsp:nvSpPr>
      <dsp:spPr>
        <a:xfrm>
          <a:off x="9840514" y="2913798"/>
          <a:ext cx="1982390" cy="47433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3666A08-4BDE-4437-9FF9-312FADF6E905}">
      <dsp:nvSpPr>
        <dsp:cNvPr id="0" name=""/>
        <dsp:cNvSpPr/>
      </dsp:nvSpPr>
      <dsp:spPr>
        <a:xfrm>
          <a:off x="10060780" y="3123050"/>
          <a:ext cx="1982390" cy="47433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IRREGULAR </a:t>
          </a:r>
          <a:endParaRPr lang="en-US" sz="1200" kern="1200" dirty="0"/>
        </a:p>
      </dsp:txBody>
      <dsp:txXfrm>
        <a:off x="10074673" y="3136943"/>
        <a:ext cx="1954604" cy="446549"/>
      </dsp:txXfrm>
    </dsp:sp>
    <dsp:sp modelId="{703D13C5-F048-4B5F-9725-AF9DE7A3C796}">
      <dsp:nvSpPr>
        <dsp:cNvPr id="0" name=""/>
        <dsp:cNvSpPr/>
      </dsp:nvSpPr>
      <dsp:spPr>
        <a:xfrm>
          <a:off x="9840514" y="3895405"/>
          <a:ext cx="1982390" cy="262187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022029D-F3E2-4B7A-851D-96BDE7F304AB}">
      <dsp:nvSpPr>
        <dsp:cNvPr id="0" name=""/>
        <dsp:cNvSpPr/>
      </dsp:nvSpPr>
      <dsp:spPr>
        <a:xfrm>
          <a:off x="10060780" y="4104658"/>
          <a:ext cx="1982390" cy="262187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AF WITH  ABBERENCY</a:t>
          </a:r>
        </a:p>
        <a:p>
          <a:pPr lvl="0" algn="ctr" defTabSz="533400">
            <a:lnSpc>
              <a:spcPct val="90000"/>
            </a:lnSpc>
            <a:spcBef>
              <a:spcPct val="0"/>
            </a:spcBef>
            <a:spcAft>
              <a:spcPct val="35000"/>
            </a:spcAft>
          </a:pPr>
          <a:r>
            <a:rPr lang="en-US" sz="1200" kern="1200" dirty="0" smtClean="0"/>
            <a:t>AF WITH WPW </a:t>
          </a:r>
        </a:p>
        <a:p>
          <a:pPr lvl="0" algn="ctr" defTabSz="533400">
            <a:lnSpc>
              <a:spcPct val="90000"/>
            </a:lnSpc>
            <a:spcBef>
              <a:spcPct val="0"/>
            </a:spcBef>
            <a:spcAft>
              <a:spcPct val="35000"/>
            </a:spcAft>
          </a:pPr>
          <a:r>
            <a:rPr lang="en-US" sz="1200" kern="1200" dirty="0" smtClean="0"/>
            <a:t>POLYMORPHIC VT</a:t>
          </a:r>
        </a:p>
        <a:p>
          <a:pPr lvl="0" algn="ctr" defTabSz="533400">
            <a:lnSpc>
              <a:spcPct val="90000"/>
            </a:lnSpc>
            <a:spcBef>
              <a:spcPct val="0"/>
            </a:spcBef>
            <a:spcAft>
              <a:spcPct val="35000"/>
            </a:spcAft>
          </a:pPr>
          <a:r>
            <a:rPr lang="en-US" sz="1200" kern="1200" dirty="0" smtClean="0"/>
            <a:t>TORSADE DE POINT </a:t>
          </a:r>
        </a:p>
        <a:p>
          <a:pPr lvl="0" algn="ctr" defTabSz="533400">
            <a:lnSpc>
              <a:spcPct val="90000"/>
            </a:lnSpc>
            <a:spcBef>
              <a:spcPct val="0"/>
            </a:spcBef>
            <a:spcAft>
              <a:spcPct val="35000"/>
            </a:spcAft>
          </a:pPr>
          <a:endParaRPr lang="en-US" sz="1200" kern="1200" dirty="0"/>
        </a:p>
      </dsp:txBody>
      <dsp:txXfrm>
        <a:off x="10118842" y="4162720"/>
        <a:ext cx="1866266" cy="25057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0C29FF-1179-48DA-A1CD-A22D758BB7C2}">
      <dsp:nvSpPr>
        <dsp:cNvPr id="0" name=""/>
        <dsp:cNvSpPr/>
      </dsp:nvSpPr>
      <dsp:spPr>
        <a:xfrm>
          <a:off x="7350825" y="542200"/>
          <a:ext cx="3423784" cy="146547"/>
        </a:xfrm>
        <a:custGeom>
          <a:avLst/>
          <a:gdLst/>
          <a:ahLst/>
          <a:cxnLst/>
          <a:rect l="0" t="0" r="0" b="0"/>
          <a:pathLst>
            <a:path>
              <a:moveTo>
                <a:pt x="0" y="0"/>
              </a:moveTo>
              <a:lnTo>
                <a:pt x="0" y="41943"/>
              </a:lnTo>
              <a:lnTo>
                <a:pt x="3423784" y="41943"/>
              </a:lnTo>
              <a:lnTo>
                <a:pt x="3423784" y="14654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73A99D6-7272-4267-82B6-292EFFDD3094}">
      <dsp:nvSpPr>
        <dsp:cNvPr id="0" name=""/>
        <dsp:cNvSpPr/>
      </dsp:nvSpPr>
      <dsp:spPr>
        <a:xfrm>
          <a:off x="8036461" y="4723852"/>
          <a:ext cx="91440" cy="328397"/>
        </a:xfrm>
        <a:custGeom>
          <a:avLst/>
          <a:gdLst/>
          <a:ahLst/>
          <a:cxnLst/>
          <a:rect l="0" t="0" r="0" b="0"/>
          <a:pathLst>
            <a:path>
              <a:moveTo>
                <a:pt x="45720" y="0"/>
              </a:moveTo>
              <a:lnTo>
                <a:pt x="45720" y="32839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AC7B7B7-EC00-4CD9-840D-DC32394C4700}">
      <dsp:nvSpPr>
        <dsp:cNvPr id="0" name=""/>
        <dsp:cNvSpPr/>
      </dsp:nvSpPr>
      <dsp:spPr>
        <a:xfrm>
          <a:off x="5850320" y="3847963"/>
          <a:ext cx="2231860" cy="158872"/>
        </a:xfrm>
        <a:custGeom>
          <a:avLst/>
          <a:gdLst/>
          <a:ahLst/>
          <a:cxnLst/>
          <a:rect l="0" t="0" r="0" b="0"/>
          <a:pathLst>
            <a:path>
              <a:moveTo>
                <a:pt x="0" y="0"/>
              </a:moveTo>
              <a:lnTo>
                <a:pt x="0" y="54268"/>
              </a:lnTo>
              <a:lnTo>
                <a:pt x="2231860" y="54268"/>
              </a:lnTo>
              <a:lnTo>
                <a:pt x="2231860" y="1588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0BB316D-E5D7-4F47-99EC-321E8E6A024E}">
      <dsp:nvSpPr>
        <dsp:cNvPr id="0" name=""/>
        <dsp:cNvSpPr/>
      </dsp:nvSpPr>
      <dsp:spPr>
        <a:xfrm>
          <a:off x="5663536" y="5779970"/>
          <a:ext cx="91440" cy="328397"/>
        </a:xfrm>
        <a:custGeom>
          <a:avLst/>
          <a:gdLst/>
          <a:ahLst/>
          <a:cxnLst/>
          <a:rect l="0" t="0" r="0" b="0"/>
          <a:pathLst>
            <a:path>
              <a:moveTo>
                <a:pt x="45720" y="0"/>
              </a:moveTo>
              <a:lnTo>
                <a:pt x="45720" y="32839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85F1EDF-2653-43A4-8A2A-A30AB7A95244}">
      <dsp:nvSpPr>
        <dsp:cNvPr id="0" name=""/>
        <dsp:cNvSpPr/>
      </dsp:nvSpPr>
      <dsp:spPr>
        <a:xfrm>
          <a:off x="4006393" y="4723852"/>
          <a:ext cx="1702863" cy="328397"/>
        </a:xfrm>
        <a:custGeom>
          <a:avLst/>
          <a:gdLst/>
          <a:ahLst/>
          <a:cxnLst/>
          <a:rect l="0" t="0" r="0" b="0"/>
          <a:pathLst>
            <a:path>
              <a:moveTo>
                <a:pt x="0" y="0"/>
              </a:moveTo>
              <a:lnTo>
                <a:pt x="0" y="223793"/>
              </a:lnTo>
              <a:lnTo>
                <a:pt x="1702863" y="223793"/>
              </a:lnTo>
              <a:lnTo>
                <a:pt x="1702863" y="32839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CF5ACEC-7F56-41B8-B9B9-D1D06F0CB2DD}">
      <dsp:nvSpPr>
        <dsp:cNvPr id="0" name=""/>
        <dsp:cNvSpPr/>
      </dsp:nvSpPr>
      <dsp:spPr>
        <a:xfrm>
          <a:off x="2904231" y="5769265"/>
          <a:ext cx="91440" cy="328397"/>
        </a:xfrm>
        <a:custGeom>
          <a:avLst/>
          <a:gdLst/>
          <a:ahLst/>
          <a:cxnLst/>
          <a:rect l="0" t="0" r="0" b="0"/>
          <a:pathLst>
            <a:path>
              <a:moveTo>
                <a:pt x="45720" y="0"/>
              </a:moveTo>
              <a:lnTo>
                <a:pt x="45720" y="32839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69E6E1F-353C-4839-BE3F-FA46066E291A}">
      <dsp:nvSpPr>
        <dsp:cNvPr id="0" name=""/>
        <dsp:cNvSpPr/>
      </dsp:nvSpPr>
      <dsp:spPr>
        <a:xfrm>
          <a:off x="2949951" y="4723852"/>
          <a:ext cx="1056442" cy="328397"/>
        </a:xfrm>
        <a:custGeom>
          <a:avLst/>
          <a:gdLst/>
          <a:ahLst/>
          <a:cxnLst/>
          <a:rect l="0" t="0" r="0" b="0"/>
          <a:pathLst>
            <a:path>
              <a:moveTo>
                <a:pt x="1056442" y="0"/>
              </a:moveTo>
              <a:lnTo>
                <a:pt x="1056442" y="223793"/>
              </a:lnTo>
              <a:lnTo>
                <a:pt x="0" y="223793"/>
              </a:lnTo>
              <a:lnTo>
                <a:pt x="0" y="32839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003E583-D7FB-4FB4-BDCD-C813D496C22D}">
      <dsp:nvSpPr>
        <dsp:cNvPr id="0" name=""/>
        <dsp:cNvSpPr/>
      </dsp:nvSpPr>
      <dsp:spPr>
        <a:xfrm>
          <a:off x="4006393" y="3847963"/>
          <a:ext cx="1843926" cy="158872"/>
        </a:xfrm>
        <a:custGeom>
          <a:avLst/>
          <a:gdLst/>
          <a:ahLst/>
          <a:cxnLst/>
          <a:rect l="0" t="0" r="0" b="0"/>
          <a:pathLst>
            <a:path>
              <a:moveTo>
                <a:pt x="1843926" y="0"/>
              </a:moveTo>
              <a:lnTo>
                <a:pt x="1843926" y="54268"/>
              </a:lnTo>
              <a:lnTo>
                <a:pt x="0" y="54268"/>
              </a:lnTo>
              <a:lnTo>
                <a:pt x="0" y="1588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62DF328-9E3F-4716-9F8C-E97255D933E9}">
      <dsp:nvSpPr>
        <dsp:cNvPr id="0" name=""/>
        <dsp:cNvSpPr/>
      </dsp:nvSpPr>
      <dsp:spPr>
        <a:xfrm>
          <a:off x="3409174" y="2633026"/>
          <a:ext cx="2441146" cy="497921"/>
        </a:xfrm>
        <a:custGeom>
          <a:avLst/>
          <a:gdLst/>
          <a:ahLst/>
          <a:cxnLst/>
          <a:rect l="0" t="0" r="0" b="0"/>
          <a:pathLst>
            <a:path>
              <a:moveTo>
                <a:pt x="0" y="0"/>
              </a:moveTo>
              <a:lnTo>
                <a:pt x="0" y="393317"/>
              </a:lnTo>
              <a:lnTo>
                <a:pt x="2441146" y="393317"/>
              </a:lnTo>
              <a:lnTo>
                <a:pt x="2441146" y="49792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79D3D63-5742-438C-B2EF-98026EA8CBD9}">
      <dsp:nvSpPr>
        <dsp:cNvPr id="0" name=""/>
        <dsp:cNvSpPr/>
      </dsp:nvSpPr>
      <dsp:spPr>
        <a:xfrm>
          <a:off x="1755300" y="2633026"/>
          <a:ext cx="1653874" cy="536216"/>
        </a:xfrm>
        <a:custGeom>
          <a:avLst/>
          <a:gdLst/>
          <a:ahLst/>
          <a:cxnLst/>
          <a:rect l="0" t="0" r="0" b="0"/>
          <a:pathLst>
            <a:path>
              <a:moveTo>
                <a:pt x="1653874" y="0"/>
              </a:moveTo>
              <a:lnTo>
                <a:pt x="1653874" y="431612"/>
              </a:lnTo>
              <a:lnTo>
                <a:pt x="0" y="431612"/>
              </a:lnTo>
              <a:lnTo>
                <a:pt x="0" y="536216"/>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005CF5C-81EF-4B15-88F1-A2D39AE18F81}">
      <dsp:nvSpPr>
        <dsp:cNvPr id="0" name=""/>
        <dsp:cNvSpPr/>
      </dsp:nvSpPr>
      <dsp:spPr>
        <a:xfrm>
          <a:off x="3251577" y="1424363"/>
          <a:ext cx="157596" cy="491647"/>
        </a:xfrm>
        <a:custGeom>
          <a:avLst/>
          <a:gdLst/>
          <a:ahLst/>
          <a:cxnLst/>
          <a:rect l="0" t="0" r="0" b="0"/>
          <a:pathLst>
            <a:path>
              <a:moveTo>
                <a:pt x="0" y="0"/>
              </a:moveTo>
              <a:lnTo>
                <a:pt x="0" y="387043"/>
              </a:lnTo>
              <a:lnTo>
                <a:pt x="157596" y="387043"/>
              </a:lnTo>
              <a:lnTo>
                <a:pt x="157596" y="49164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9DD1F8E-02FC-4E7D-AADB-A012BD6D5B63}">
      <dsp:nvSpPr>
        <dsp:cNvPr id="0" name=""/>
        <dsp:cNvSpPr/>
      </dsp:nvSpPr>
      <dsp:spPr>
        <a:xfrm>
          <a:off x="3251577" y="542200"/>
          <a:ext cx="4099247" cy="165146"/>
        </a:xfrm>
        <a:custGeom>
          <a:avLst/>
          <a:gdLst/>
          <a:ahLst/>
          <a:cxnLst/>
          <a:rect l="0" t="0" r="0" b="0"/>
          <a:pathLst>
            <a:path>
              <a:moveTo>
                <a:pt x="4099247" y="0"/>
              </a:moveTo>
              <a:lnTo>
                <a:pt x="4099247" y="60542"/>
              </a:lnTo>
              <a:lnTo>
                <a:pt x="0" y="60542"/>
              </a:lnTo>
              <a:lnTo>
                <a:pt x="0" y="16514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D2585C-9DF5-8C47-BACC-49FC5B8A42F0}">
      <dsp:nvSpPr>
        <dsp:cNvPr id="0" name=""/>
        <dsp:cNvSpPr/>
      </dsp:nvSpPr>
      <dsp:spPr>
        <a:xfrm>
          <a:off x="6247625" y="236"/>
          <a:ext cx="2206399" cy="5419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7BC3748-1084-B54A-B7B6-F687D8051E00}">
      <dsp:nvSpPr>
        <dsp:cNvPr id="0" name=""/>
        <dsp:cNvSpPr/>
      </dsp:nvSpPr>
      <dsp:spPr>
        <a:xfrm>
          <a:off x="6373087" y="119425"/>
          <a:ext cx="2206399" cy="54196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NARROW QRS COMPLEX TACHYCARDIA</a:t>
          </a:r>
          <a:endParaRPr lang="en-US" sz="1400" kern="1200" dirty="0"/>
        </a:p>
      </dsp:txBody>
      <dsp:txXfrm>
        <a:off x="6388961" y="135299"/>
        <a:ext cx="2174651" cy="510215"/>
      </dsp:txXfrm>
    </dsp:sp>
    <dsp:sp modelId="{8FD74EF3-5493-40ED-8876-3ABC91AA7488}">
      <dsp:nvSpPr>
        <dsp:cNvPr id="0" name=""/>
        <dsp:cNvSpPr/>
      </dsp:nvSpPr>
      <dsp:spPr>
        <a:xfrm>
          <a:off x="2686998" y="707347"/>
          <a:ext cx="1129158"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7DC029-D4FB-48F6-8651-B54EA659678B}">
      <dsp:nvSpPr>
        <dsp:cNvPr id="0" name=""/>
        <dsp:cNvSpPr/>
      </dsp:nvSpPr>
      <dsp:spPr>
        <a:xfrm>
          <a:off x="2812460" y="826536"/>
          <a:ext cx="1129158"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VISIBLE P WAVE </a:t>
          </a:r>
          <a:endParaRPr lang="en-US" sz="1400" kern="1200" dirty="0"/>
        </a:p>
      </dsp:txBody>
      <dsp:txXfrm>
        <a:off x="2833461" y="847537"/>
        <a:ext cx="1087156" cy="675013"/>
      </dsp:txXfrm>
    </dsp:sp>
    <dsp:sp modelId="{54D20872-A32C-43E8-AC87-9FE6F612D0A5}">
      <dsp:nvSpPr>
        <dsp:cNvPr id="0" name=""/>
        <dsp:cNvSpPr/>
      </dsp:nvSpPr>
      <dsp:spPr>
        <a:xfrm>
          <a:off x="1068218" y="1916010"/>
          <a:ext cx="4681910"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281874F-8B06-44C4-9975-CFFC181A2063}">
      <dsp:nvSpPr>
        <dsp:cNvPr id="0" name=""/>
        <dsp:cNvSpPr/>
      </dsp:nvSpPr>
      <dsp:spPr>
        <a:xfrm>
          <a:off x="1193681" y="2035199"/>
          <a:ext cx="4681910"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buFont typeface="Arial" panose="020B0604020202020204" pitchFamily="34" charset="0"/>
            <a:buNone/>
          </a:pPr>
          <a:r>
            <a:rPr lang="en-US" sz="1400" kern="1200" dirty="0" smtClean="0"/>
            <a:t>ATRIAL RATE   &gt;  VENTRICULAR RATE </a:t>
          </a:r>
          <a:endParaRPr lang="en-US" sz="1400" kern="1200" dirty="0"/>
        </a:p>
      </dsp:txBody>
      <dsp:txXfrm>
        <a:off x="1214682" y="2056200"/>
        <a:ext cx="4639908" cy="675013"/>
      </dsp:txXfrm>
    </dsp:sp>
    <dsp:sp modelId="{2B72EBA7-0535-43C2-8CBB-DD4569B0B501}">
      <dsp:nvSpPr>
        <dsp:cNvPr id="0" name=""/>
        <dsp:cNvSpPr/>
      </dsp:nvSpPr>
      <dsp:spPr>
        <a:xfrm>
          <a:off x="264595" y="3169243"/>
          <a:ext cx="2981408" cy="103898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831852A-147C-4707-801C-1A12228D05A5}">
      <dsp:nvSpPr>
        <dsp:cNvPr id="0" name=""/>
        <dsp:cNvSpPr/>
      </dsp:nvSpPr>
      <dsp:spPr>
        <a:xfrm>
          <a:off x="390057" y="3288432"/>
          <a:ext cx="2981408" cy="103898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ATRIAL FLUTTER </a:t>
          </a:r>
        </a:p>
        <a:p>
          <a:pPr lvl="0" algn="ctr" defTabSz="622300">
            <a:lnSpc>
              <a:spcPct val="90000"/>
            </a:lnSpc>
            <a:spcBef>
              <a:spcPct val="0"/>
            </a:spcBef>
            <a:spcAft>
              <a:spcPct val="35000"/>
            </a:spcAft>
          </a:pPr>
          <a:r>
            <a:rPr lang="en-US" sz="1400" kern="1200" dirty="0" smtClean="0"/>
            <a:t>ATRIAL TACHYCARDIA </a:t>
          </a:r>
        </a:p>
        <a:p>
          <a:pPr lvl="0" algn="ctr" defTabSz="622300">
            <a:lnSpc>
              <a:spcPct val="90000"/>
            </a:lnSpc>
            <a:spcBef>
              <a:spcPct val="0"/>
            </a:spcBef>
            <a:spcAft>
              <a:spcPct val="35000"/>
            </a:spcAft>
          </a:pPr>
          <a:r>
            <a:rPr lang="en-US" sz="600" kern="1200" dirty="0" smtClean="0"/>
            <a:t> </a:t>
          </a:r>
          <a:endParaRPr lang="en-US" sz="600" kern="1200" dirty="0"/>
        </a:p>
      </dsp:txBody>
      <dsp:txXfrm>
        <a:off x="420488" y="3318863"/>
        <a:ext cx="2920546" cy="978122"/>
      </dsp:txXfrm>
    </dsp:sp>
    <dsp:sp modelId="{56E5383A-8536-4619-8991-F5A873D1DE14}">
      <dsp:nvSpPr>
        <dsp:cNvPr id="0" name=""/>
        <dsp:cNvSpPr/>
      </dsp:nvSpPr>
      <dsp:spPr>
        <a:xfrm>
          <a:off x="5285741" y="3130947"/>
          <a:ext cx="1129158"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FAA17B5-6157-4C65-BCC4-C786E8CCC2D7}">
      <dsp:nvSpPr>
        <dsp:cNvPr id="0" name=""/>
        <dsp:cNvSpPr/>
      </dsp:nvSpPr>
      <dsp:spPr>
        <a:xfrm>
          <a:off x="5411203" y="3250136"/>
          <a:ext cx="1129158"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ANALYZE RP INTERVAL </a:t>
          </a:r>
          <a:endParaRPr lang="en-US" sz="1400" kern="1200" dirty="0"/>
        </a:p>
      </dsp:txBody>
      <dsp:txXfrm>
        <a:off x="5432204" y="3271137"/>
        <a:ext cx="1087156" cy="675013"/>
      </dsp:txXfrm>
    </dsp:sp>
    <dsp:sp modelId="{B728D4FE-2378-466A-9F7A-CE3E70CC5436}">
      <dsp:nvSpPr>
        <dsp:cNvPr id="0" name=""/>
        <dsp:cNvSpPr/>
      </dsp:nvSpPr>
      <dsp:spPr>
        <a:xfrm>
          <a:off x="3441814" y="4006836"/>
          <a:ext cx="1129158"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E4879C5-A298-4B3A-8A33-029E3755ABB0}">
      <dsp:nvSpPr>
        <dsp:cNvPr id="0" name=""/>
        <dsp:cNvSpPr/>
      </dsp:nvSpPr>
      <dsp:spPr>
        <a:xfrm>
          <a:off x="3567276" y="4126025"/>
          <a:ext cx="1129158"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SHORT RP (SHORTER THAN PR INTERVAL )</a:t>
          </a:r>
          <a:endParaRPr lang="en-US" sz="1200" kern="1200" dirty="0"/>
        </a:p>
      </dsp:txBody>
      <dsp:txXfrm>
        <a:off x="3588277" y="4147026"/>
        <a:ext cx="1087156" cy="675013"/>
      </dsp:txXfrm>
    </dsp:sp>
    <dsp:sp modelId="{8E360B0E-B794-43B0-A7B1-B2A17D1EEB4E}">
      <dsp:nvSpPr>
        <dsp:cNvPr id="0" name=""/>
        <dsp:cNvSpPr/>
      </dsp:nvSpPr>
      <dsp:spPr>
        <a:xfrm>
          <a:off x="1372550" y="5052249"/>
          <a:ext cx="3154802"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31E5F3C-48F7-45B3-A48F-A9041AFFCB88}">
      <dsp:nvSpPr>
        <dsp:cNvPr id="0" name=""/>
        <dsp:cNvSpPr/>
      </dsp:nvSpPr>
      <dsp:spPr>
        <a:xfrm>
          <a:off x="1498012" y="5171438"/>
          <a:ext cx="3154802"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RP &lt;   70 MS</a:t>
          </a:r>
          <a:endParaRPr lang="en-US" sz="1400" kern="1200" dirty="0"/>
        </a:p>
      </dsp:txBody>
      <dsp:txXfrm>
        <a:off x="1519013" y="5192439"/>
        <a:ext cx="3112800" cy="675013"/>
      </dsp:txXfrm>
    </dsp:sp>
    <dsp:sp modelId="{43BD04EB-F33B-44BC-9249-6AE7A6626413}">
      <dsp:nvSpPr>
        <dsp:cNvPr id="0" name=""/>
        <dsp:cNvSpPr/>
      </dsp:nvSpPr>
      <dsp:spPr>
        <a:xfrm>
          <a:off x="2385371" y="6097662"/>
          <a:ext cx="1129158"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2738190-7B0E-4953-BC03-DCE8974350B8}">
      <dsp:nvSpPr>
        <dsp:cNvPr id="0" name=""/>
        <dsp:cNvSpPr/>
      </dsp:nvSpPr>
      <dsp:spPr>
        <a:xfrm>
          <a:off x="2510834" y="6216851"/>
          <a:ext cx="1129158"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AVNRRT</a:t>
          </a:r>
          <a:endParaRPr lang="en-US" sz="1400" b="1" kern="1200" dirty="0"/>
        </a:p>
      </dsp:txBody>
      <dsp:txXfrm>
        <a:off x="2531835" y="6237852"/>
        <a:ext cx="1087156" cy="675013"/>
      </dsp:txXfrm>
    </dsp:sp>
    <dsp:sp modelId="{ED7B5F74-59E2-4E1E-A3EC-5A4973EADA15}">
      <dsp:nvSpPr>
        <dsp:cNvPr id="0" name=""/>
        <dsp:cNvSpPr/>
      </dsp:nvSpPr>
      <dsp:spPr>
        <a:xfrm>
          <a:off x="4778276" y="5052249"/>
          <a:ext cx="1861960" cy="72772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0BAEFEF-D566-4D43-AE09-841C39C821F4}">
      <dsp:nvSpPr>
        <dsp:cNvPr id="0" name=""/>
        <dsp:cNvSpPr/>
      </dsp:nvSpPr>
      <dsp:spPr>
        <a:xfrm>
          <a:off x="4903738" y="5171438"/>
          <a:ext cx="1861960" cy="72772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RP</a:t>
          </a:r>
          <a:r>
            <a:rPr lang="en-US" sz="600" kern="1200" dirty="0" smtClean="0"/>
            <a:t> </a:t>
          </a:r>
          <a:r>
            <a:rPr lang="en-US" sz="1400" kern="1200" dirty="0" smtClean="0"/>
            <a:t>&gt;   70 MS</a:t>
          </a:r>
          <a:endParaRPr lang="en-US" sz="1400" kern="1200" dirty="0"/>
        </a:p>
      </dsp:txBody>
      <dsp:txXfrm>
        <a:off x="4925052" y="5192752"/>
        <a:ext cx="1819332" cy="685092"/>
      </dsp:txXfrm>
    </dsp:sp>
    <dsp:sp modelId="{3A76A0C6-6535-4596-8F42-245280B4C5DA}">
      <dsp:nvSpPr>
        <dsp:cNvPr id="0" name=""/>
        <dsp:cNvSpPr/>
      </dsp:nvSpPr>
      <dsp:spPr>
        <a:xfrm>
          <a:off x="5144677" y="6108367"/>
          <a:ext cx="1129158"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BCE1E9D-1A24-4467-9311-1E9383683DDB}">
      <dsp:nvSpPr>
        <dsp:cNvPr id="0" name=""/>
        <dsp:cNvSpPr/>
      </dsp:nvSpPr>
      <dsp:spPr>
        <a:xfrm>
          <a:off x="5270139" y="6227556"/>
          <a:ext cx="1129158"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AVRT</a:t>
          </a:r>
        </a:p>
        <a:p>
          <a:pPr lvl="0" algn="ctr" defTabSz="622300">
            <a:lnSpc>
              <a:spcPct val="90000"/>
            </a:lnSpc>
            <a:spcBef>
              <a:spcPct val="0"/>
            </a:spcBef>
            <a:spcAft>
              <a:spcPct val="35000"/>
            </a:spcAft>
          </a:pPr>
          <a:r>
            <a:rPr lang="en-US" sz="1400" kern="1200" dirty="0" smtClean="0"/>
            <a:t>AVNRT</a:t>
          </a:r>
        </a:p>
        <a:p>
          <a:pPr lvl="0" algn="ctr" defTabSz="622300">
            <a:lnSpc>
              <a:spcPct val="90000"/>
            </a:lnSpc>
            <a:spcBef>
              <a:spcPct val="0"/>
            </a:spcBef>
            <a:spcAft>
              <a:spcPct val="35000"/>
            </a:spcAft>
          </a:pPr>
          <a:r>
            <a:rPr lang="en-US" sz="1400" kern="1200" dirty="0" smtClean="0"/>
            <a:t>AT</a:t>
          </a:r>
          <a:endParaRPr lang="en-US" sz="1400" kern="1200" dirty="0"/>
        </a:p>
      </dsp:txBody>
      <dsp:txXfrm>
        <a:off x="5291140" y="6248557"/>
        <a:ext cx="1087156" cy="675013"/>
      </dsp:txXfrm>
    </dsp:sp>
    <dsp:sp modelId="{060579CB-B60D-4341-A910-FA24DA13F18A}">
      <dsp:nvSpPr>
        <dsp:cNvPr id="0" name=""/>
        <dsp:cNvSpPr/>
      </dsp:nvSpPr>
      <dsp:spPr>
        <a:xfrm>
          <a:off x="7517601" y="4006836"/>
          <a:ext cx="1129158" cy="71701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21F118A-76D2-468A-A460-8CECF92B9816}">
      <dsp:nvSpPr>
        <dsp:cNvPr id="0" name=""/>
        <dsp:cNvSpPr/>
      </dsp:nvSpPr>
      <dsp:spPr>
        <a:xfrm>
          <a:off x="7643063" y="4126025"/>
          <a:ext cx="1129158" cy="71701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LONG(RP LONGER THAN PR INTERVAL )</a:t>
          </a:r>
          <a:endParaRPr lang="en-US" sz="1200" kern="1200" dirty="0"/>
        </a:p>
      </dsp:txBody>
      <dsp:txXfrm>
        <a:off x="7664064" y="4147026"/>
        <a:ext cx="1087156" cy="675013"/>
      </dsp:txXfrm>
    </dsp:sp>
    <dsp:sp modelId="{49FB43EE-C4E5-4BC0-83B6-4B6C52CCA3B7}">
      <dsp:nvSpPr>
        <dsp:cNvPr id="0" name=""/>
        <dsp:cNvSpPr/>
      </dsp:nvSpPr>
      <dsp:spPr>
        <a:xfrm>
          <a:off x="6891161" y="5052249"/>
          <a:ext cx="2382039" cy="128124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2052DEC-B11B-4B8B-8B9F-2C25FE161D1C}">
      <dsp:nvSpPr>
        <dsp:cNvPr id="0" name=""/>
        <dsp:cNvSpPr/>
      </dsp:nvSpPr>
      <dsp:spPr>
        <a:xfrm>
          <a:off x="7016623" y="5171438"/>
          <a:ext cx="2382039" cy="128124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ATRIAL TACHYCARDIA </a:t>
          </a:r>
        </a:p>
        <a:p>
          <a:pPr lvl="0" algn="ctr" defTabSz="622300">
            <a:lnSpc>
              <a:spcPct val="90000"/>
            </a:lnSpc>
            <a:spcBef>
              <a:spcPct val="0"/>
            </a:spcBef>
            <a:spcAft>
              <a:spcPct val="35000"/>
            </a:spcAft>
          </a:pPr>
          <a:r>
            <a:rPr lang="en-US" sz="1400" b="1" kern="1200" dirty="0" smtClean="0"/>
            <a:t>PJRT</a:t>
          </a:r>
        </a:p>
        <a:p>
          <a:pPr lvl="0" algn="ctr" defTabSz="622300">
            <a:lnSpc>
              <a:spcPct val="90000"/>
            </a:lnSpc>
            <a:spcBef>
              <a:spcPct val="0"/>
            </a:spcBef>
            <a:spcAft>
              <a:spcPct val="35000"/>
            </a:spcAft>
          </a:pPr>
          <a:r>
            <a:rPr lang="en-US" sz="1400" b="1" kern="1200" dirty="0" smtClean="0"/>
            <a:t>ATYPICAL AVNRT</a:t>
          </a:r>
        </a:p>
        <a:p>
          <a:pPr lvl="0" algn="ctr" defTabSz="622300">
            <a:lnSpc>
              <a:spcPct val="90000"/>
            </a:lnSpc>
            <a:spcBef>
              <a:spcPct val="0"/>
            </a:spcBef>
            <a:spcAft>
              <a:spcPct val="35000"/>
            </a:spcAft>
          </a:pPr>
          <a:endParaRPr lang="en-US" sz="1400" kern="1200" dirty="0"/>
        </a:p>
      </dsp:txBody>
      <dsp:txXfrm>
        <a:off x="7054149" y="5208964"/>
        <a:ext cx="2306987" cy="1206190"/>
      </dsp:txXfrm>
    </dsp:sp>
    <dsp:sp modelId="{B08E0ECD-56EF-4832-8123-12A4607043E7}">
      <dsp:nvSpPr>
        <dsp:cNvPr id="0" name=""/>
        <dsp:cNvSpPr/>
      </dsp:nvSpPr>
      <dsp:spPr>
        <a:xfrm>
          <a:off x="9482682" y="688747"/>
          <a:ext cx="2583854" cy="416926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E3D09E8-8BB0-4BBD-95F7-DA5C49D7178F}">
      <dsp:nvSpPr>
        <dsp:cNvPr id="0" name=""/>
        <dsp:cNvSpPr/>
      </dsp:nvSpPr>
      <dsp:spPr>
        <a:xfrm>
          <a:off x="9608144" y="807936"/>
          <a:ext cx="2583854" cy="416926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ATRIAL FIBRILLATION</a:t>
          </a:r>
        </a:p>
        <a:p>
          <a:pPr lvl="0" algn="ctr" defTabSz="533400">
            <a:lnSpc>
              <a:spcPct val="90000"/>
            </a:lnSpc>
            <a:spcBef>
              <a:spcPct val="0"/>
            </a:spcBef>
            <a:spcAft>
              <a:spcPct val="35000"/>
            </a:spcAft>
          </a:pPr>
          <a:r>
            <a:rPr lang="en-US" sz="1200" kern="1200" dirty="0" smtClean="0"/>
            <a:t>ATRIAL FLUTTER OR AT WITH VARIABLE CONDUCTION</a:t>
          </a:r>
        </a:p>
        <a:p>
          <a:pPr lvl="0" algn="ctr" defTabSz="533400">
            <a:lnSpc>
              <a:spcPct val="90000"/>
            </a:lnSpc>
            <a:spcBef>
              <a:spcPct val="0"/>
            </a:spcBef>
            <a:spcAft>
              <a:spcPct val="35000"/>
            </a:spcAft>
          </a:pPr>
          <a:r>
            <a:rPr lang="en-US" sz="1200" kern="1200" dirty="0" smtClean="0"/>
            <a:t>MAT </a:t>
          </a:r>
        </a:p>
      </dsp:txBody>
      <dsp:txXfrm>
        <a:off x="9683822" y="883614"/>
        <a:ext cx="2432498" cy="40179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0C29FF-1179-48DA-A1CD-A22D758BB7C2}">
      <dsp:nvSpPr>
        <dsp:cNvPr id="0" name=""/>
        <dsp:cNvSpPr/>
      </dsp:nvSpPr>
      <dsp:spPr>
        <a:xfrm>
          <a:off x="8430067" y="691830"/>
          <a:ext cx="2953195" cy="91440"/>
        </a:xfrm>
        <a:custGeom>
          <a:avLst/>
          <a:gdLst/>
          <a:ahLst/>
          <a:cxnLst/>
          <a:rect l="0" t="0" r="0" b="0"/>
          <a:pathLst>
            <a:path>
              <a:moveTo>
                <a:pt x="0" y="45720"/>
              </a:moveTo>
              <a:lnTo>
                <a:pt x="2953195" y="45720"/>
              </a:lnTo>
              <a:lnTo>
                <a:pt x="2953195" y="132809"/>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91EC5AC-2C5D-4C5D-A796-8EE75A4A2A12}">
      <dsp:nvSpPr>
        <dsp:cNvPr id="0" name=""/>
        <dsp:cNvSpPr/>
      </dsp:nvSpPr>
      <dsp:spPr>
        <a:xfrm>
          <a:off x="4100646" y="-116078"/>
          <a:ext cx="1960303" cy="1477266"/>
        </a:xfrm>
        <a:custGeom>
          <a:avLst/>
          <a:gdLst/>
          <a:ahLst/>
          <a:cxnLst/>
          <a:rect l="0" t="0" r="0" b="0"/>
          <a:pathLst>
            <a:path>
              <a:moveTo>
                <a:pt x="1960303" y="1477266"/>
              </a:moveTo>
              <a:lnTo>
                <a:pt x="0" y="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CF5ACEC-7F56-41B8-B9B9-D1D06F0CB2DD}">
      <dsp:nvSpPr>
        <dsp:cNvPr id="0" name=""/>
        <dsp:cNvSpPr/>
      </dsp:nvSpPr>
      <dsp:spPr>
        <a:xfrm>
          <a:off x="9129469" y="3168475"/>
          <a:ext cx="91440" cy="438225"/>
        </a:xfrm>
        <a:custGeom>
          <a:avLst/>
          <a:gdLst/>
          <a:ahLst/>
          <a:cxnLst/>
          <a:rect l="0" t="0" r="0" b="0"/>
          <a:pathLst>
            <a:path>
              <a:moveTo>
                <a:pt x="45720" y="0"/>
              </a:moveTo>
              <a:lnTo>
                <a:pt x="45720" y="336351"/>
              </a:lnTo>
              <a:lnTo>
                <a:pt x="51097" y="336351"/>
              </a:lnTo>
              <a:lnTo>
                <a:pt x="51097" y="43822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62DF328-9E3F-4716-9F8C-E97255D933E9}">
      <dsp:nvSpPr>
        <dsp:cNvPr id="0" name=""/>
        <dsp:cNvSpPr/>
      </dsp:nvSpPr>
      <dsp:spPr>
        <a:xfrm>
          <a:off x="7862608" y="2051157"/>
          <a:ext cx="1312581" cy="394594"/>
        </a:xfrm>
        <a:custGeom>
          <a:avLst/>
          <a:gdLst/>
          <a:ahLst/>
          <a:cxnLst/>
          <a:rect l="0" t="0" r="0" b="0"/>
          <a:pathLst>
            <a:path>
              <a:moveTo>
                <a:pt x="0" y="0"/>
              </a:moveTo>
              <a:lnTo>
                <a:pt x="0" y="292720"/>
              </a:lnTo>
              <a:lnTo>
                <a:pt x="1312581" y="292720"/>
              </a:lnTo>
              <a:lnTo>
                <a:pt x="1312581" y="39459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7923810-7FB7-422F-9F9B-47A237B1BA74}">
      <dsp:nvSpPr>
        <dsp:cNvPr id="0" name=""/>
        <dsp:cNvSpPr/>
      </dsp:nvSpPr>
      <dsp:spPr>
        <a:xfrm>
          <a:off x="6199219" y="3183558"/>
          <a:ext cx="91440" cy="444117"/>
        </a:xfrm>
        <a:custGeom>
          <a:avLst/>
          <a:gdLst/>
          <a:ahLst/>
          <a:cxnLst/>
          <a:rect l="0" t="0" r="0" b="0"/>
          <a:pathLst>
            <a:path>
              <a:moveTo>
                <a:pt x="45720" y="0"/>
              </a:moveTo>
              <a:lnTo>
                <a:pt x="45720" y="44411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79D3D63-5742-438C-B2EF-98026EA8CBD9}">
      <dsp:nvSpPr>
        <dsp:cNvPr id="0" name=""/>
        <dsp:cNvSpPr/>
      </dsp:nvSpPr>
      <dsp:spPr>
        <a:xfrm>
          <a:off x="6244939" y="2051157"/>
          <a:ext cx="1617668" cy="378477"/>
        </a:xfrm>
        <a:custGeom>
          <a:avLst/>
          <a:gdLst/>
          <a:ahLst/>
          <a:cxnLst/>
          <a:rect l="0" t="0" r="0" b="0"/>
          <a:pathLst>
            <a:path>
              <a:moveTo>
                <a:pt x="1617668" y="0"/>
              </a:moveTo>
              <a:lnTo>
                <a:pt x="1617668" y="276603"/>
              </a:lnTo>
              <a:lnTo>
                <a:pt x="0" y="276603"/>
              </a:lnTo>
              <a:lnTo>
                <a:pt x="0" y="37847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005CF5C-81EF-4B15-88F1-A2D39AE18F81}">
      <dsp:nvSpPr>
        <dsp:cNvPr id="0" name=""/>
        <dsp:cNvSpPr/>
      </dsp:nvSpPr>
      <dsp:spPr>
        <a:xfrm>
          <a:off x="6060949" y="1361187"/>
          <a:ext cx="1801658" cy="439746"/>
        </a:xfrm>
        <a:custGeom>
          <a:avLst/>
          <a:gdLst/>
          <a:ahLst/>
          <a:cxnLst/>
          <a:rect l="0" t="0" r="0" b="0"/>
          <a:pathLst>
            <a:path>
              <a:moveTo>
                <a:pt x="0" y="0"/>
              </a:moveTo>
              <a:lnTo>
                <a:pt x="0" y="337872"/>
              </a:lnTo>
              <a:lnTo>
                <a:pt x="1801658" y="337872"/>
              </a:lnTo>
              <a:lnTo>
                <a:pt x="1801658" y="439746"/>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7E5B7E6-F53F-4C93-ABE3-579FD8930512}">
      <dsp:nvSpPr>
        <dsp:cNvPr id="0" name=""/>
        <dsp:cNvSpPr/>
      </dsp:nvSpPr>
      <dsp:spPr>
        <a:xfrm>
          <a:off x="4590539" y="5276657"/>
          <a:ext cx="91440" cy="759681"/>
        </a:xfrm>
        <a:custGeom>
          <a:avLst/>
          <a:gdLst/>
          <a:ahLst/>
          <a:cxnLst/>
          <a:rect l="0" t="0" r="0" b="0"/>
          <a:pathLst>
            <a:path>
              <a:moveTo>
                <a:pt x="45720" y="0"/>
              </a:moveTo>
              <a:lnTo>
                <a:pt x="45720" y="657807"/>
              </a:lnTo>
              <a:lnTo>
                <a:pt x="74289" y="657807"/>
              </a:lnTo>
              <a:lnTo>
                <a:pt x="74289" y="75968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2620221-FE0F-44EE-B723-8E3740401BE5}">
      <dsp:nvSpPr>
        <dsp:cNvPr id="0" name=""/>
        <dsp:cNvSpPr/>
      </dsp:nvSpPr>
      <dsp:spPr>
        <a:xfrm>
          <a:off x="2606303" y="3166303"/>
          <a:ext cx="2029956" cy="305972"/>
        </a:xfrm>
        <a:custGeom>
          <a:avLst/>
          <a:gdLst/>
          <a:ahLst/>
          <a:cxnLst/>
          <a:rect l="0" t="0" r="0" b="0"/>
          <a:pathLst>
            <a:path>
              <a:moveTo>
                <a:pt x="0" y="0"/>
              </a:moveTo>
              <a:lnTo>
                <a:pt x="0" y="204098"/>
              </a:lnTo>
              <a:lnTo>
                <a:pt x="2029956" y="204098"/>
              </a:lnTo>
              <a:lnTo>
                <a:pt x="2029956" y="3059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C54EC3A-64F3-469F-8BE9-B711B69470A7}">
      <dsp:nvSpPr>
        <dsp:cNvPr id="0" name=""/>
        <dsp:cNvSpPr/>
      </dsp:nvSpPr>
      <dsp:spPr>
        <a:xfrm>
          <a:off x="3179292" y="5290917"/>
          <a:ext cx="91440" cy="717762"/>
        </a:xfrm>
        <a:custGeom>
          <a:avLst/>
          <a:gdLst/>
          <a:ahLst/>
          <a:cxnLst/>
          <a:rect l="0" t="0" r="0" b="0"/>
          <a:pathLst>
            <a:path>
              <a:moveTo>
                <a:pt x="63095" y="0"/>
              </a:moveTo>
              <a:lnTo>
                <a:pt x="63095" y="615887"/>
              </a:lnTo>
              <a:lnTo>
                <a:pt x="45720" y="615887"/>
              </a:lnTo>
              <a:lnTo>
                <a:pt x="45720" y="71776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3641C34-2A38-435F-8916-9D26C6CA1F46}">
      <dsp:nvSpPr>
        <dsp:cNvPr id="0" name=""/>
        <dsp:cNvSpPr/>
      </dsp:nvSpPr>
      <dsp:spPr>
        <a:xfrm>
          <a:off x="2606303" y="3166303"/>
          <a:ext cx="636084" cy="305972"/>
        </a:xfrm>
        <a:custGeom>
          <a:avLst/>
          <a:gdLst/>
          <a:ahLst/>
          <a:cxnLst/>
          <a:rect l="0" t="0" r="0" b="0"/>
          <a:pathLst>
            <a:path>
              <a:moveTo>
                <a:pt x="0" y="0"/>
              </a:moveTo>
              <a:lnTo>
                <a:pt x="0" y="204098"/>
              </a:lnTo>
              <a:lnTo>
                <a:pt x="636084" y="204098"/>
              </a:lnTo>
              <a:lnTo>
                <a:pt x="636084" y="3059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D4BCAB5-80ED-4524-A21E-24C68E82C7A0}">
      <dsp:nvSpPr>
        <dsp:cNvPr id="0" name=""/>
        <dsp:cNvSpPr/>
      </dsp:nvSpPr>
      <dsp:spPr>
        <a:xfrm>
          <a:off x="1838756" y="5221868"/>
          <a:ext cx="91440" cy="741853"/>
        </a:xfrm>
        <a:custGeom>
          <a:avLst/>
          <a:gdLst/>
          <a:ahLst/>
          <a:cxnLst/>
          <a:rect l="0" t="0" r="0" b="0"/>
          <a:pathLst>
            <a:path>
              <a:moveTo>
                <a:pt x="45720" y="0"/>
              </a:moveTo>
              <a:lnTo>
                <a:pt x="45720" y="639979"/>
              </a:lnTo>
              <a:lnTo>
                <a:pt x="87266" y="639979"/>
              </a:lnTo>
              <a:lnTo>
                <a:pt x="87266" y="741853"/>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39B7720-7985-49C3-A695-F1BE97599C0D}">
      <dsp:nvSpPr>
        <dsp:cNvPr id="0" name=""/>
        <dsp:cNvSpPr/>
      </dsp:nvSpPr>
      <dsp:spPr>
        <a:xfrm>
          <a:off x="1884476" y="3166303"/>
          <a:ext cx="721827" cy="292118"/>
        </a:xfrm>
        <a:custGeom>
          <a:avLst/>
          <a:gdLst/>
          <a:ahLst/>
          <a:cxnLst/>
          <a:rect l="0" t="0" r="0" b="0"/>
          <a:pathLst>
            <a:path>
              <a:moveTo>
                <a:pt x="721827" y="0"/>
              </a:moveTo>
              <a:lnTo>
                <a:pt x="721827" y="190243"/>
              </a:lnTo>
              <a:lnTo>
                <a:pt x="0" y="190243"/>
              </a:lnTo>
              <a:lnTo>
                <a:pt x="0" y="292118"/>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5458432-4F7F-41D7-AABC-517DF36BF422}">
      <dsp:nvSpPr>
        <dsp:cNvPr id="0" name=""/>
        <dsp:cNvSpPr/>
      </dsp:nvSpPr>
      <dsp:spPr>
        <a:xfrm>
          <a:off x="508534" y="5230311"/>
          <a:ext cx="91440" cy="707755"/>
        </a:xfrm>
        <a:custGeom>
          <a:avLst/>
          <a:gdLst/>
          <a:ahLst/>
          <a:cxnLst/>
          <a:rect l="0" t="0" r="0" b="0"/>
          <a:pathLst>
            <a:path>
              <a:moveTo>
                <a:pt x="45720" y="0"/>
              </a:moveTo>
              <a:lnTo>
                <a:pt x="45720" y="605881"/>
              </a:lnTo>
              <a:lnTo>
                <a:pt x="59576" y="605881"/>
              </a:lnTo>
              <a:lnTo>
                <a:pt x="59576" y="70775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81E499A-8002-4AAD-BA39-DC90474601AD}">
      <dsp:nvSpPr>
        <dsp:cNvPr id="0" name=""/>
        <dsp:cNvSpPr/>
      </dsp:nvSpPr>
      <dsp:spPr>
        <a:xfrm>
          <a:off x="554254" y="3166303"/>
          <a:ext cx="2052048" cy="305972"/>
        </a:xfrm>
        <a:custGeom>
          <a:avLst/>
          <a:gdLst/>
          <a:ahLst/>
          <a:cxnLst/>
          <a:rect l="0" t="0" r="0" b="0"/>
          <a:pathLst>
            <a:path>
              <a:moveTo>
                <a:pt x="2052048" y="0"/>
              </a:moveTo>
              <a:lnTo>
                <a:pt x="2052048" y="204098"/>
              </a:lnTo>
              <a:lnTo>
                <a:pt x="0" y="204098"/>
              </a:lnTo>
              <a:lnTo>
                <a:pt x="0" y="3059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7B928F4-7BA1-44ED-9242-F8EF4A48D358}">
      <dsp:nvSpPr>
        <dsp:cNvPr id="0" name=""/>
        <dsp:cNvSpPr/>
      </dsp:nvSpPr>
      <dsp:spPr>
        <a:xfrm>
          <a:off x="2546727" y="2134318"/>
          <a:ext cx="91440" cy="333681"/>
        </a:xfrm>
        <a:custGeom>
          <a:avLst/>
          <a:gdLst/>
          <a:ahLst/>
          <a:cxnLst/>
          <a:rect l="0" t="0" r="0" b="0"/>
          <a:pathLst>
            <a:path>
              <a:moveTo>
                <a:pt x="45720" y="0"/>
              </a:moveTo>
              <a:lnTo>
                <a:pt x="45720" y="231806"/>
              </a:lnTo>
              <a:lnTo>
                <a:pt x="59576" y="231806"/>
              </a:lnTo>
              <a:lnTo>
                <a:pt x="59576" y="33368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B2C9EE0-231E-487A-99E7-F3B72F5A9F99}">
      <dsp:nvSpPr>
        <dsp:cNvPr id="0" name=""/>
        <dsp:cNvSpPr/>
      </dsp:nvSpPr>
      <dsp:spPr>
        <a:xfrm>
          <a:off x="2592447" y="1361187"/>
          <a:ext cx="3468502" cy="478816"/>
        </a:xfrm>
        <a:custGeom>
          <a:avLst/>
          <a:gdLst/>
          <a:ahLst/>
          <a:cxnLst/>
          <a:rect l="0" t="0" r="0" b="0"/>
          <a:pathLst>
            <a:path>
              <a:moveTo>
                <a:pt x="3468502" y="0"/>
              </a:moveTo>
              <a:lnTo>
                <a:pt x="3468502" y="376942"/>
              </a:lnTo>
              <a:lnTo>
                <a:pt x="0" y="376942"/>
              </a:lnTo>
              <a:lnTo>
                <a:pt x="0" y="478816"/>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9DD1F8E-02FC-4E7D-AADB-A012BD6D5B63}">
      <dsp:nvSpPr>
        <dsp:cNvPr id="0" name=""/>
        <dsp:cNvSpPr/>
      </dsp:nvSpPr>
      <dsp:spPr>
        <a:xfrm>
          <a:off x="6060949" y="737550"/>
          <a:ext cx="2369117" cy="105203"/>
        </a:xfrm>
        <a:custGeom>
          <a:avLst/>
          <a:gdLst/>
          <a:ahLst/>
          <a:cxnLst/>
          <a:rect l="0" t="0" r="0" b="0"/>
          <a:pathLst>
            <a:path>
              <a:moveTo>
                <a:pt x="2369117" y="0"/>
              </a:moveTo>
              <a:lnTo>
                <a:pt x="2369117" y="3328"/>
              </a:lnTo>
              <a:lnTo>
                <a:pt x="0" y="3328"/>
              </a:lnTo>
              <a:lnTo>
                <a:pt x="0" y="105203"/>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D2585C-9DF5-8C47-BACC-49FC5B8A42F0}">
      <dsp:nvSpPr>
        <dsp:cNvPr id="0" name=""/>
        <dsp:cNvSpPr/>
      </dsp:nvSpPr>
      <dsp:spPr>
        <a:xfrm>
          <a:off x="7517164" y="209730"/>
          <a:ext cx="1825805" cy="52781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7BC3748-1084-B54A-B7B6-F687D8051E00}">
      <dsp:nvSpPr>
        <dsp:cNvPr id="0" name=""/>
        <dsp:cNvSpPr/>
      </dsp:nvSpPr>
      <dsp:spPr>
        <a:xfrm>
          <a:off x="7639352" y="325808"/>
          <a:ext cx="1825805" cy="52781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WIDE  COMPLEX TACHYCARDIA</a:t>
          </a:r>
          <a:endParaRPr lang="en-US" sz="1400" kern="1200" dirty="0"/>
        </a:p>
      </dsp:txBody>
      <dsp:txXfrm>
        <a:off x="7654811" y="341267"/>
        <a:ext cx="1794887" cy="496901"/>
      </dsp:txXfrm>
    </dsp:sp>
    <dsp:sp modelId="{8FD74EF3-5493-40ED-8876-3ABC91AA7488}">
      <dsp:nvSpPr>
        <dsp:cNvPr id="0" name=""/>
        <dsp:cNvSpPr/>
      </dsp:nvSpPr>
      <dsp:spPr>
        <a:xfrm>
          <a:off x="5447344" y="842753"/>
          <a:ext cx="1227211" cy="51843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7DC029-D4FB-48F6-8651-B54EA659678B}">
      <dsp:nvSpPr>
        <dsp:cNvPr id="0" name=""/>
        <dsp:cNvSpPr/>
      </dsp:nvSpPr>
      <dsp:spPr>
        <a:xfrm>
          <a:off x="5569531" y="958831"/>
          <a:ext cx="1227211" cy="51843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1 TO 1 AV RELATIONSHIP</a:t>
          </a:r>
          <a:endParaRPr lang="en-US" sz="1400" kern="1200" dirty="0"/>
        </a:p>
      </dsp:txBody>
      <dsp:txXfrm>
        <a:off x="5584715" y="974015"/>
        <a:ext cx="1196843" cy="488066"/>
      </dsp:txXfrm>
    </dsp:sp>
    <dsp:sp modelId="{5BEA69ED-33FD-4FCC-8D76-FE91791A1043}">
      <dsp:nvSpPr>
        <dsp:cNvPr id="0" name=""/>
        <dsp:cNvSpPr/>
      </dsp:nvSpPr>
      <dsp:spPr>
        <a:xfrm>
          <a:off x="2114395" y="1840004"/>
          <a:ext cx="956104" cy="29431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12BF11E-3E07-4ED9-8ADA-2DB429DF8ADB}">
      <dsp:nvSpPr>
        <dsp:cNvPr id="0" name=""/>
        <dsp:cNvSpPr/>
      </dsp:nvSpPr>
      <dsp:spPr>
        <a:xfrm>
          <a:off x="2236583" y="1956083"/>
          <a:ext cx="956104" cy="29431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YES</a:t>
          </a:r>
          <a:endParaRPr lang="en-US" sz="2000" b="1" kern="1200" dirty="0"/>
        </a:p>
      </dsp:txBody>
      <dsp:txXfrm>
        <a:off x="2245203" y="1964703"/>
        <a:ext cx="938864" cy="277074"/>
      </dsp:txXfrm>
    </dsp:sp>
    <dsp:sp modelId="{75D1B790-66B0-4EB9-88AD-2F18963E30E7}">
      <dsp:nvSpPr>
        <dsp:cNvPr id="0" name=""/>
        <dsp:cNvSpPr/>
      </dsp:nvSpPr>
      <dsp:spPr>
        <a:xfrm>
          <a:off x="1152429" y="2467999"/>
          <a:ext cx="2907747" cy="69830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21D077A-C95E-4E25-889A-9FFC7F5B57F2}">
      <dsp:nvSpPr>
        <dsp:cNvPr id="0" name=""/>
        <dsp:cNvSpPr/>
      </dsp:nvSpPr>
      <dsp:spPr>
        <a:xfrm>
          <a:off x="1274617" y="2584078"/>
          <a:ext cx="2907747" cy="6983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QRS MORPHOLOGY IN PERICARDIAL LEADS</a:t>
          </a:r>
          <a:endParaRPr lang="en-US" sz="1200" kern="1200" dirty="0"/>
        </a:p>
      </dsp:txBody>
      <dsp:txXfrm>
        <a:off x="1295070" y="2604531"/>
        <a:ext cx="2866841" cy="657397"/>
      </dsp:txXfrm>
    </dsp:sp>
    <dsp:sp modelId="{B90192E7-CDC0-4C33-93E0-0727D1EB8756}">
      <dsp:nvSpPr>
        <dsp:cNvPr id="0" name=""/>
        <dsp:cNvSpPr/>
      </dsp:nvSpPr>
      <dsp:spPr>
        <a:xfrm>
          <a:off x="4409" y="3472275"/>
          <a:ext cx="1099690" cy="175803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4F9F8DB-0A2E-4E22-92D5-04CC0BBD8819}">
      <dsp:nvSpPr>
        <dsp:cNvPr id="0" name=""/>
        <dsp:cNvSpPr/>
      </dsp:nvSpPr>
      <dsp:spPr>
        <a:xfrm>
          <a:off x="126597" y="3588354"/>
          <a:ext cx="1099690" cy="175803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RBBB OR LBBB MORPHOLOGY</a:t>
          </a:r>
          <a:endParaRPr lang="en-US" sz="1200" kern="1200" dirty="0"/>
        </a:p>
      </dsp:txBody>
      <dsp:txXfrm>
        <a:off x="158806" y="3620563"/>
        <a:ext cx="1035272" cy="1693617"/>
      </dsp:txXfrm>
    </dsp:sp>
    <dsp:sp modelId="{93426C37-A7B2-4DEA-BC37-5CBB424A82A5}">
      <dsp:nvSpPr>
        <dsp:cNvPr id="0" name=""/>
        <dsp:cNvSpPr/>
      </dsp:nvSpPr>
      <dsp:spPr>
        <a:xfrm>
          <a:off x="269066" y="5938066"/>
          <a:ext cx="598088" cy="32333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9DD806B-170E-4C71-8D59-F12F78ADDE1B}">
      <dsp:nvSpPr>
        <dsp:cNvPr id="0" name=""/>
        <dsp:cNvSpPr/>
      </dsp:nvSpPr>
      <dsp:spPr>
        <a:xfrm>
          <a:off x="391254" y="6054145"/>
          <a:ext cx="598088" cy="32333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SVT</a:t>
          </a:r>
          <a:endParaRPr lang="en-US" sz="1200" kern="1200" dirty="0"/>
        </a:p>
      </dsp:txBody>
      <dsp:txXfrm>
        <a:off x="400724" y="6063615"/>
        <a:ext cx="579148" cy="304395"/>
      </dsp:txXfrm>
    </dsp:sp>
    <dsp:sp modelId="{5C4124B7-D664-4B1C-B77B-849BFD711028}">
      <dsp:nvSpPr>
        <dsp:cNvPr id="0" name=""/>
        <dsp:cNvSpPr/>
      </dsp:nvSpPr>
      <dsp:spPr>
        <a:xfrm>
          <a:off x="1334630" y="3458421"/>
          <a:ext cx="1099690" cy="17634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E1E34B7-2EE8-48C5-9764-FA8721014096}">
      <dsp:nvSpPr>
        <dsp:cNvPr id="0" name=""/>
        <dsp:cNvSpPr/>
      </dsp:nvSpPr>
      <dsp:spPr>
        <a:xfrm>
          <a:off x="1456818" y="3574500"/>
          <a:ext cx="1099690" cy="176344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CONCORDANT </a:t>
          </a:r>
        </a:p>
        <a:p>
          <a:pPr lvl="0" algn="l" defTabSz="533400">
            <a:lnSpc>
              <a:spcPct val="90000"/>
            </a:lnSpc>
            <a:spcBef>
              <a:spcPct val="0"/>
            </a:spcBef>
            <a:spcAft>
              <a:spcPct val="35000"/>
            </a:spcAft>
          </a:pPr>
          <a:r>
            <a:rPr lang="en-US" sz="1200" kern="1200" dirty="0" smtClean="0"/>
            <a:t>NO  R/S PATTERN</a:t>
          </a:r>
        </a:p>
        <a:p>
          <a:pPr lvl="0" algn="l" defTabSz="533400">
            <a:lnSpc>
              <a:spcPct val="90000"/>
            </a:lnSpc>
            <a:spcBef>
              <a:spcPct val="0"/>
            </a:spcBef>
            <a:spcAft>
              <a:spcPct val="35000"/>
            </a:spcAft>
          </a:pPr>
          <a:r>
            <a:rPr lang="en-US" sz="1200" kern="1200" dirty="0" smtClean="0"/>
            <a:t>ONSET OF R TO NADIR OF S WAVE MORE THAN 100 MS</a:t>
          </a:r>
          <a:endParaRPr lang="en-US" sz="1200" kern="1200" dirty="0"/>
        </a:p>
      </dsp:txBody>
      <dsp:txXfrm>
        <a:off x="1489027" y="3606709"/>
        <a:ext cx="1035272" cy="1699029"/>
      </dsp:txXfrm>
    </dsp:sp>
    <dsp:sp modelId="{223DC52F-34C1-4ABA-80D8-81DA63ACAF62}">
      <dsp:nvSpPr>
        <dsp:cNvPr id="0" name=""/>
        <dsp:cNvSpPr/>
      </dsp:nvSpPr>
      <dsp:spPr>
        <a:xfrm>
          <a:off x="1600134" y="5963722"/>
          <a:ext cx="651775" cy="30094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9A4B3D5-F11D-45DE-8B9F-3769B55C7538}">
      <dsp:nvSpPr>
        <dsp:cNvPr id="0" name=""/>
        <dsp:cNvSpPr/>
      </dsp:nvSpPr>
      <dsp:spPr>
        <a:xfrm>
          <a:off x="1722322" y="6079801"/>
          <a:ext cx="651775" cy="30094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VT</a:t>
          </a:r>
          <a:endParaRPr lang="en-US" sz="1200" kern="1200" dirty="0"/>
        </a:p>
      </dsp:txBody>
      <dsp:txXfrm>
        <a:off x="1731136" y="6088615"/>
        <a:ext cx="634147" cy="283312"/>
      </dsp:txXfrm>
    </dsp:sp>
    <dsp:sp modelId="{AAE1F5D5-C95B-4AB8-81A0-E5DE3B419E99}">
      <dsp:nvSpPr>
        <dsp:cNvPr id="0" name=""/>
        <dsp:cNvSpPr/>
      </dsp:nvSpPr>
      <dsp:spPr>
        <a:xfrm>
          <a:off x="2692542" y="3472275"/>
          <a:ext cx="1099690" cy="181864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4252852-4246-45B7-AF07-92D074B59986}">
      <dsp:nvSpPr>
        <dsp:cNvPr id="0" name=""/>
        <dsp:cNvSpPr/>
      </dsp:nvSpPr>
      <dsp:spPr>
        <a:xfrm>
          <a:off x="2814730" y="3588354"/>
          <a:ext cx="1099690" cy="18186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RBBB  PATTERN:</a:t>
          </a:r>
        </a:p>
        <a:p>
          <a:pPr lvl="0" algn="l" defTabSz="533400">
            <a:lnSpc>
              <a:spcPct val="90000"/>
            </a:lnSpc>
            <a:spcBef>
              <a:spcPct val="0"/>
            </a:spcBef>
            <a:spcAft>
              <a:spcPct val="35000"/>
            </a:spcAft>
          </a:pPr>
          <a:r>
            <a:rPr lang="en-US" sz="1200" kern="1200" dirty="0" err="1" smtClean="0"/>
            <a:t>qR</a:t>
          </a:r>
          <a:r>
            <a:rPr lang="en-US" sz="1200" kern="1200" dirty="0" smtClean="0"/>
            <a:t>, </a:t>
          </a:r>
          <a:r>
            <a:rPr lang="en-US" sz="1200" kern="1200" dirty="0" err="1" smtClean="0"/>
            <a:t>Rs,Rr</a:t>
          </a:r>
          <a:r>
            <a:rPr lang="en-US" sz="1200" kern="1200" dirty="0" smtClean="0"/>
            <a:t> in v1</a:t>
          </a:r>
        </a:p>
        <a:p>
          <a:pPr lvl="0" algn="l" defTabSz="533400">
            <a:lnSpc>
              <a:spcPct val="90000"/>
            </a:lnSpc>
            <a:spcBef>
              <a:spcPct val="0"/>
            </a:spcBef>
            <a:spcAft>
              <a:spcPct val="35000"/>
            </a:spcAft>
          </a:pPr>
          <a:r>
            <a:rPr lang="en-US" sz="1200" kern="1200" dirty="0" smtClean="0"/>
            <a:t>Frontal plane axis from +90- -90 </a:t>
          </a:r>
        </a:p>
        <a:p>
          <a:pPr lvl="0" algn="ctr" defTabSz="533400">
            <a:lnSpc>
              <a:spcPct val="90000"/>
            </a:lnSpc>
            <a:spcBef>
              <a:spcPct val="0"/>
            </a:spcBef>
            <a:spcAft>
              <a:spcPct val="35000"/>
            </a:spcAft>
          </a:pPr>
          <a:endParaRPr lang="en-US" sz="1200" kern="1200" dirty="0"/>
        </a:p>
      </dsp:txBody>
      <dsp:txXfrm>
        <a:off x="2846939" y="3620563"/>
        <a:ext cx="1035272" cy="1754223"/>
      </dsp:txXfrm>
    </dsp:sp>
    <dsp:sp modelId="{87468223-D94E-44C5-8A23-09D4DB5FE9D1}">
      <dsp:nvSpPr>
        <dsp:cNvPr id="0" name=""/>
        <dsp:cNvSpPr/>
      </dsp:nvSpPr>
      <dsp:spPr>
        <a:xfrm>
          <a:off x="2930064" y="6008679"/>
          <a:ext cx="589896" cy="2776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C4E8708-E0EB-434C-8EC6-8DE01D27A9EC}">
      <dsp:nvSpPr>
        <dsp:cNvPr id="0" name=""/>
        <dsp:cNvSpPr/>
      </dsp:nvSpPr>
      <dsp:spPr>
        <a:xfrm>
          <a:off x="3052252" y="6124757"/>
          <a:ext cx="589896" cy="27769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VT</a:t>
          </a:r>
          <a:endParaRPr lang="en-US" sz="1200" kern="1200" dirty="0"/>
        </a:p>
      </dsp:txBody>
      <dsp:txXfrm>
        <a:off x="3060385" y="6132890"/>
        <a:ext cx="573630" cy="261428"/>
      </dsp:txXfrm>
    </dsp:sp>
    <dsp:sp modelId="{45195D34-FE87-4A27-88FB-BAE60C0A2743}">
      <dsp:nvSpPr>
        <dsp:cNvPr id="0" name=""/>
        <dsp:cNvSpPr/>
      </dsp:nvSpPr>
      <dsp:spPr>
        <a:xfrm>
          <a:off x="4036609" y="3472275"/>
          <a:ext cx="1199300" cy="180438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DBBC3B4-1C42-42BD-89A1-77BB3A5D6CA2}">
      <dsp:nvSpPr>
        <dsp:cNvPr id="0" name=""/>
        <dsp:cNvSpPr/>
      </dsp:nvSpPr>
      <dsp:spPr>
        <a:xfrm>
          <a:off x="4158797" y="3588354"/>
          <a:ext cx="1199300" cy="180438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LBBB PATTERN:</a:t>
          </a:r>
        </a:p>
        <a:p>
          <a:pPr lvl="0" algn="l" defTabSz="533400">
            <a:lnSpc>
              <a:spcPct val="90000"/>
            </a:lnSpc>
            <a:spcBef>
              <a:spcPct val="0"/>
            </a:spcBef>
            <a:spcAft>
              <a:spcPct val="35000"/>
            </a:spcAft>
          </a:pPr>
          <a:r>
            <a:rPr lang="en-US" sz="1200" kern="1200" dirty="0" smtClean="0"/>
            <a:t>R LONGER THAN 30 MS</a:t>
          </a:r>
        </a:p>
        <a:p>
          <a:pPr lvl="0" algn="l" defTabSz="533400">
            <a:lnSpc>
              <a:spcPct val="90000"/>
            </a:lnSpc>
            <a:spcBef>
              <a:spcPct val="0"/>
            </a:spcBef>
            <a:spcAft>
              <a:spcPct val="35000"/>
            </a:spcAft>
          </a:pPr>
          <a:r>
            <a:rPr lang="en-US" sz="1200" kern="1200" dirty="0" smtClean="0"/>
            <a:t>R TO NADIR OF S MORE THAN 60 MS</a:t>
          </a:r>
        </a:p>
        <a:p>
          <a:pPr lvl="0" algn="l" defTabSz="533400">
            <a:lnSpc>
              <a:spcPct val="90000"/>
            </a:lnSpc>
            <a:spcBef>
              <a:spcPct val="0"/>
            </a:spcBef>
            <a:spcAft>
              <a:spcPct val="35000"/>
            </a:spcAft>
          </a:pPr>
          <a:r>
            <a:rPr lang="en-US" sz="1200" kern="1200" dirty="0" err="1" smtClean="0"/>
            <a:t>qR,qS</a:t>
          </a:r>
          <a:r>
            <a:rPr lang="en-US" sz="1200" kern="1200" dirty="0" smtClean="0"/>
            <a:t> in V6</a:t>
          </a:r>
          <a:endParaRPr lang="en-US" sz="1200" kern="1200" dirty="0"/>
        </a:p>
      </dsp:txBody>
      <dsp:txXfrm>
        <a:off x="4193923" y="3623480"/>
        <a:ext cx="1129048" cy="1734129"/>
      </dsp:txXfrm>
    </dsp:sp>
    <dsp:sp modelId="{FCC40141-66C2-4679-8C0E-C2CD450250AC}">
      <dsp:nvSpPr>
        <dsp:cNvPr id="0" name=""/>
        <dsp:cNvSpPr/>
      </dsp:nvSpPr>
      <dsp:spPr>
        <a:xfrm>
          <a:off x="4324937" y="6036339"/>
          <a:ext cx="679784" cy="29114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56DDF4F-6D9C-4C96-840B-5D5726017284}">
      <dsp:nvSpPr>
        <dsp:cNvPr id="0" name=""/>
        <dsp:cNvSpPr/>
      </dsp:nvSpPr>
      <dsp:spPr>
        <a:xfrm>
          <a:off x="4447125" y="6152417"/>
          <a:ext cx="679784" cy="29114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VT</a:t>
          </a:r>
          <a:endParaRPr lang="en-US" sz="1200" kern="1200" dirty="0"/>
        </a:p>
      </dsp:txBody>
      <dsp:txXfrm>
        <a:off x="4455652" y="6160944"/>
        <a:ext cx="662730" cy="274089"/>
      </dsp:txXfrm>
    </dsp:sp>
    <dsp:sp modelId="{54D20872-A32C-43E8-AC87-9FE6F612D0A5}">
      <dsp:nvSpPr>
        <dsp:cNvPr id="0" name=""/>
        <dsp:cNvSpPr/>
      </dsp:nvSpPr>
      <dsp:spPr>
        <a:xfrm>
          <a:off x="7426030" y="1800934"/>
          <a:ext cx="873154" cy="25022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281874F-8B06-44C4-9975-CFFC181A2063}">
      <dsp:nvSpPr>
        <dsp:cNvPr id="0" name=""/>
        <dsp:cNvSpPr/>
      </dsp:nvSpPr>
      <dsp:spPr>
        <a:xfrm>
          <a:off x="7548218" y="1917012"/>
          <a:ext cx="873154" cy="25022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buFont typeface="Arial" panose="020B0604020202020204" pitchFamily="34" charset="0"/>
            <a:buNone/>
          </a:pPr>
          <a:r>
            <a:rPr lang="en-US" sz="2000" b="1" kern="1200" dirty="0" smtClean="0"/>
            <a:t>NO</a:t>
          </a:r>
          <a:endParaRPr lang="en-US" sz="2000" b="1" kern="1200" dirty="0"/>
        </a:p>
      </dsp:txBody>
      <dsp:txXfrm>
        <a:off x="7555547" y="1924341"/>
        <a:ext cx="858496" cy="235565"/>
      </dsp:txXfrm>
    </dsp:sp>
    <dsp:sp modelId="{2B72EBA7-0535-43C2-8CBB-DD4569B0B501}">
      <dsp:nvSpPr>
        <dsp:cNvPr id="0" name=""/>
        <dsp:cNvSpPr/>
      </dsp:nvSpPr>
      <dsp:spPr>
        <a:xfrm>
          <a:off x="5298644" y="2429634"/>
          <a:ext cx="1892590" cy="75392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831852A-147C-4707-801C-1A12228D05A5}">
      <dsp:nvSpPr>
        <dsp:cNvPr id="0" name=""/>
        <dsp:cNvSpPr/>
      </dsp:nvSpPr>
      <dsp:spPr>
        <a:xfrm>
          <a:off x="5420832" y="2545713"/>
          <a:ext cx="1892590" cy="75392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VENTRICULAR RATE &gt;  ATRIAL RATE </a:t>
          </a:r>
        </a:p>
        <a:p>
          <a:pPr lvl="0" algn="ctr" defTabSz="622300">
            <a:lnSpc>
              <a:spcPct val="90000"/>
            </a:lnSpc>
            <a:spcBef>
              <a:spcPct val="0"/>
            </a:spcBef>
            <a:spcAft>
              <a:spcPct val="35000"/>
            </a:spcAft>
          </a:pPr>
          <a:r>
            <a:rPr lang="en-US" sz="600" kern="1200" dirty="0" smtClean="0"/>
            <a:t> </a:t>
          </a:r>
          <a:endParaRPr lang="en-US" sz="600" kern="1200" dirty="0"/>
        </a:p>
      </dsp:txBody>
      <dsp:txXfrm>
        <a:off x="5442914" y="2567795"/>
        <a:ext cx="1848426" cy="709759"/>
      </dsp:txXfrm>
    </dsp:sp>
    <dsp:sp modelId="{A83C0117-2F92-4281-BBAC-F9EEDCC35909}">
      <dsp:nvSpPr>
        <dsp:cNvPr id="0" name=""/>
        <dsp:cNvSpPr/>
      </dsp:nvSpPr>
      <dsp:spPr>
        <a:xfrm>
          <a:off x="5861306" y="3627676"/>
          <a:ext cx="767265" cy="32525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D72BC31-FB4D-4A85-9DF1-EF348E986327}">
      <dsp:nvSpPr>
        <dsp:cNvPr id="0" name=""/>
        <dsp:cNvSpPr/>
      </dsp:nvSpPr>
      <dsp:spPr>
        <a:xfrm>
          <a:off x="5983494" y="3743754"/>
          <a:ext cx="767265" cy="32525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VT</a:t>
          </a:r>
          <a:endParaRPr lang="en-US" sz="2000" kern="1200" dirty="0"/>
        </a:p>
      </dsp:txBody>
      <dsp:txXfrm>
        <a:off x="5993020" y="3753280"/>
        <a:ext cx="748213" cy="306203"/>
      </dsp:txXfrm>
    </dsp:sp>
    <dsp:sp modelId="{56E5383A-8536-4619-8991-F5A873D1DE14}">
      <dsp:nvSpPr>
        <dsp:cNvPr id="0" name=""/>
        <dsp:cNvSpPr/>
      </dsp:nvSpPr>
      <dsp:spPr>
        <a:xfrm>
          <a:off x="8281910" y="2445751"/>
          <a:ext cx="1786557" cy="72272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FAA17B5-6157-4C65-BCC4-C786E8CCC2D7}">
      <dsp:nvSpPr>
        <dsp:cNvPr id="0" name=""/>
        <dsp:cNvSpPr/>
      </dsp:nvSpPr>
      <dsp:spPr>
        <a:xfrm>
          <a:off x="8404098" y="2561830"/>
          <a:ext cx="1786557" cy="72272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ATRIAL RATE &gt;  VENTRICULAR RATE </a:t>
          </a:r>
          <a:endParaRPr lang="en-US" sz="1400" kern="1200" dirty="0"/>
        </a:p>
      </dsp:txBody>
      <dsp:txXfrm>
        <a:off x="8425266" y="2582998"/>
        <a:ext cx="1744221" cy="680387"/>
      </dsp:txXfrm>
    </dsp:sp>
    <dsp:sp modelId="{43BD04EB-F33B-44BC-9249-6AE7A6626413}">
      <dsp:nvSpPr>
        <dsp:cNvPr id="0" name=""/>
        <dsp:cNvSpPr/>
      </dsp:nvSpPr>
      <dsp:spPr>
        <a:xfrm>
          <a:off x="8424919" y="3606701"/>
          <a:ext cx="1511294" cy="322202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2738190-7B0E-4953-BC03-DCE8974350B8}">
      <dsp:nvSpPr>
        <dsp:cNvPr id="0" name=""/>
        <dsp:cNvSpPr/>
      </dsp:nvSpPr>
      <dsp:spPr>
        <a:xfrm>
          <a:off x="8547107" y="3722779"/>
          <a:ext cx="1511294" cy="322202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ATRIAL TACHYCARDIA </a:t>
          </a:r>
        </a:p>
        <a:p>
          <a:pPr lvl="0" algn="ctr" defTabSz="622300">
            <a:lnSpc>
              <a:spcPct val="90000"/>
            </a:lnSpc>
            <a:spcBef>
              <a:spcPct val="0"/>
            </a:spcBef>
            <a:spcAft>
              <a:spcPct val="35000"/>
            </a:spcAft>
          </a:pPr>
          <a:r>
            <a:rPr lang="en-US" sz="1400" kern="1200" dirty="0" smtClean="0"/>
            <a:t>ATRIAL FLUTTER</a:t>
          </a:r>
        </a:p>
        <a:p>
          <a:pPr lvl="0" algn="ctr" defTabSz="622300">
            <a:lnSpc>
              <a:spcPct val="90000"/>
            </a:lnSpc>
            <a:spcBef>
              <a:spcPct val="0"/>
            </a:spcBef>
            <a:spcAft>
              <a:spcPct val="35000"/>
            </a:spcAft>
          </a:pPr>
          <a:r>
            <a:rPr lang="en-US" sz="1400" kern="1200" dirty="0" smtClean="0"/>
            <a:t>WITH:</a:t>
          </a:r>
        </a:p>
        <a:p>
          <a:pPr lvl="0" algn="ctr" defTabSz="622300">
            <a:lnSpc>
              <a:spcPct val="90000"/>
            </a:lnSpc>
            <a:spcBef>
              <a:spcPct val="0"/>
            </a:spcBef>
            <a:spcAft>
              <a:spcPct val="35000"/>
            </a:spcAft>
          </a:pPr>
          <a:r>
            <a:rPr lang="en-US" sz="1400" b="1" kern="1200" dirty="0" smtClean="0"/>
            <a:t>A-BBB</a:t>
          </a:r>
        </a:p>
        <a:p>
          <a:pPr lvl="0" algn="ctr" defTabSz="622300">
            <a:lnSpc>
              <a:spcPct val="90000"/>
            </a:lnSpc>
            <a:spcBef>
              <a:spcPct val="0"/>
            </a:spcBef>
            <a:spcAft>
              <a:spcPct val="35000"/>
            </a:spcAft>
          </a:pPr>
          <a:r>
            <a:rPr lang="en-US" sz="1400" b="1" kern="1200" dirty="0" smtClean="0"/>
            <a:t>B-ANTEROGRADE CONDUCTION VIA ACCESSORY PATHWAY</a:t>
          </a:r>
          <a:r>
            <a:rPr lang="en-US" sz="1400" kern="1200" dirty="0" smtClean="0"/>
            <a:t> </a:t>
          </a:r>
          <a:endParaRPr lang="en-US" sz="1400" kern="1200" dirty="0"/>
        </a:p>
      </dsp:txBody>
      <dsp:txXfrm>
        <a:off x="8591371" y="3767043"/>
        <a:ext cx="1422766" cy="3133501"/>
      </dsp:txXfrm>
    </dsp:sp>
    <dsp:sp modelId="{5EE7CF69-3F74-4894-9476-D152AAD49076}">
      <dsp:nvSpPr>
        <dsp:cNvPr id="0" name=""/>
        <dsp:cNvSpPr/>
      </dsp:nvSpPr>
      <dsp:spPr>
        <a:xfrm>
          <a:off x="3419442" y="-116078"/>
          <a:ext cx="1362407" cy="259007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F15A65A-B5A8-4EDD-A65F-F970430CDB5B}">
      <dsp:nvSpPr>
        <dsp:cNvPr id="0" name=""/>
        <dsp:cNvSpPr/>
      </dsp:nvSpPr>
      <dsp:spPr>
        <a:xfrm>
          <a:off x="3541630" y="0"/>
          <a:ext cx="1362407" cy="259007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SEE IF IDENTICAL TO BASAL ECG –SVT WITH BBB OR ANTEDROMIC CONDUCTION </a:t>
          </a:r>
        </a:p>
        <a:p>
          <a:pPr lvl="0" algn="ctr" defTabSz="533400">
            <a:lnSpc>
              <a:spcPct val="90000"/>
            </a:lnSpc>
            <a:spcBef>
              <a:spcPct val="0"/>
            </a:spcBef>
            <a:spcAft>
              <a:spcPct val="35000"/>
            </a:spcAft>
          </a:pPr>
          <a:r>
            <a:rPr lang="en-US" sz="1200" kern="1200" dirty="0" smtClean="0"/>
            <a:t>SEE RESPONSE TO VAGAL MANUVER AND ADENOSINE--SVT</a:t>
          </a:r>
        </a:p>
        <a:p>
          <a:pPr lvl="0" algn="ctr" defTabSz="533400">
            <a:lnSpc>
              <a:spcPct val="90000"/>
            </a:lnSpc>
            <a:spcBef>
              <a:spcPct val="0"/>
            </a:spcBef>
            <a:spcAft>
              <a:spcPct val="35000"/>
            </a:spcAft>
          </a:pPr>
          <a:r>
            <a:rPr lang="en-US" sz="1200" kern="1200" dirty="0" smtClean="0"/>
            <a:t>SEE PREVIUOS HX OF CARDIAC DISEASES OR SURGERY--VT</a:t>
          </a:r>
        </a:p>
      </dsp:txBody>
      <dsp:txXfrm>
        <a:off x="3581534" y="39904"/>
        <a:ext cx="1282599" cy="2510263"/>
      </dsp:txXfrm>
    </dsp:sp>
    <dsp:sp modelId="{B08E0ECD-56EF-4832-8123-12A4607043E7}">
      <dsp:nvSpPr>
        <dsp:cNvPr id="0" name=""/>
        <dsp:cNvSpPr/>
      </dsp:nvSpPr>
      <dsp:spPr>
        <a:xfrm>
          <a:off x="10696715" y="824639"/>
          <a:ext cx="1373096" cy="427148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E3D09E8-8BB0-4BBD-95F7-DA5C49D7178F}">
      <dsp:nvSpPr>
        <dsp:cNvPr id="0" name=""/>
        <dsp:cNvSpPr/>
      </dsp:nvSpPr>
      <dsp:spPr>
        <a:xfrm>
          <a:off x="10818902" y="940717"/>
          <a:ext cx="1373096" cy="427148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ATRIAL FIBRILLATION</a:t>
          </a:r>
        </a:p>
        <a:p>
          <a:pPr lvl="0" algn="l" defTabSz="533400">
            <a:lnSpc>
              <a:spcPct val="90000"/>
            </a:lnSpc>
            <a:spcBef>
              <a:spcPct val="0"/>
            </a:spcBef>
            <a:spcAft>
              <a:spcPct val="35000"/>
            </a:spcAft>
          </a:pPr>
          <a:r>
            <a:rPr lang="en-US" sz="1200" kern="1200" dirty="0" smtClean="0"/>
            <a:t>OR  ( ATRIAL FLUTTER OR AT WITH VARIABLE CONDUCTION ) WITH:</a:t>
          </a:r>
        </a:p>
        <a:p>
          <a:pPr lvl="0" algn="l" defTabSz="533400">
            <a:lnSpc>
              <a:spcPct val="90000"/>
            </a:lnSpc>
            <a:spcBef>
              <a:spcPct val="0"/>
            </a:spcBef>
            <a:spcAft>
              <a:spcPct val="35000"/>
            </a:spcAft>
          </a:pPr>
          <a:r>
            <a:rPr lang="en-US" sz="1200" b="1" kern="1200" dirty="0" smtClean="0"/>
            <a:t>A-BBB</a:t>
          </a:r>
        </a:p>
        <a:p>
          <a:pPr lvl="0" algn="l" defTabSz="533400">
            <a:lnSpc>
              <a:spcPct val="90000"/>
            </a:lnSpc>
            <a:spcBef>
              <a:spcPct val="0"/>
            </a:spcBef>
            <a:spcAft>
              <a:spcPct val="35000"/>
            </a:spcAft>
          </a:pPr>
          <a:r>
            <a:rPr lang="en-US" sz="1200" b="1" kern="1200" dirty="0" smtClean="0"/>
            <a:t>B-ANTEROGRADE CONDUCTION VIA ACCESSORY PATHWAY</a:t>
          </a:r>
        </a:p>
      </dsp:txBody>
      <dsp:txXfrm>
        <a:off x="10859119" y="980934"/>
        <a:ext cx="1292662" cy="41910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FCB8B5-5F7E-A24D-A5E0-31204043934A}">
      <dsp:nvSpPr>
        <dsp:cNvPr id="0" name=""/>
        <dsp:cNvSpPr/>
      </dsp:nvSpPr>
      <dsp:spPr>
        <a:xfrm>
          <a:off x="6067444" y="394116"/>
          <a:ext cx="181781" cy="445192"/>
        </a:xfrm>
        <a:custGeom>
          <a:avLst/>
          <a:gdLst/>
          <a:ahLst/>
          <a:cxnLst/>
          <a:rect l="0" t="0" r="0" b="0"/>
          <a:pathLst>
            <a:path>
              <a:moveTo>
                <a:pt x="0" y="0"/>
              </a:moveTo>
              <a:lnTo>
                <a:pt x="0" y="329307"/>
              </a:lnTo>
              <a:lnTo>
                <a:pt x="181781" y="329307"/>
              </a:lnTo>
              <a:lnTo>
                <a:pt x="181781" y="445192"/>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367999E-7617-E04F-B036-5579B5BDE6C9}">
      <dsp:nvSpPr>
        <dsp:cNvPr id="0" name=""/>
        <dsp:cNvSpPr/>
      </dsp:nvSpPr>
      <dsp:spPr>
        <a:xfrm>
          <a:off x="9958380" y="1667092"/>
          <a:ext cx="199152" cy="296928"/>
        </a:xfrm>
        <a:custGeom>
          <a:avLst/>
          <a:gdLst/>
          <a:ahLst/>
          <a:cxnLst/>
          <a:rect l="0" t="0" r="0" b="0"/>
          <a:pathLst>
            <a:path>
              <a:moveTo>
                <a:pt x="0" y="0"/>
              </a:moveTo>
              <a:lnTo>
                <a:pt x="0" y="181044"/>
              </a:lnTo>
              <a:lnTo>
                <a:pt x="199152" y="181044"/>
              </a:lnTo>
              <a:lnTo>
                <a:pt x="199152" y="296928"/>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431392-FB75-7B46-BFFA-CDEE6F45BD9B}">
      <dsp:nvSpPr>
        <dsp:cNvPr id="0" name=""/>
        <dsp:cNvSpPr/>
      </dsp:nvSpPr>
      <dsp:spPr>
        <a:xfrm>
          <a:off x="6067444" y="394116"/>
          <a:ext cx="3890936" cy="478634"/>
        </a:xfrm>
        <a:custGeom>
          <a:avLst/>
          <a:gdLst/>
          <a:ahLst/>
          <a:cxnLst/>
          <a:rect l="0" t="0" r="0" b="0"/>
          <a:pathLst>
            <a:path>
              <a:moveTo>
                <a:pt x="0" y="0"/>
              </a:moveTo>
              <a:lnTo>
                <a:pt x="0" y="362749"/>
              </a:lnTo>
              <a:lnTo>
                <a:pt x="3890936" y="362749"/>
              </a:lnTo>
              <a:lnTo>
                <a:pt x="3890936" y="47863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4AB570A-D5D8-EB47-B049-7787FD6E5092}">
      <dsp:nvSpPr>
        <dsp:cNvPr id="0" name=""/>
        <dsp:cNvSpPr/>
      </dsp:nvSpPr>
      <dsp:spPr>
        <a:xfrm>
          <a:off x="2549873" y="5926816"/>
          <a:ext cx="91440" cy="364372"/>
        </a:xfrm>
        <a:custGeom>
          <a:avLst/>
          <a:gdLst/>
          <a:ahLst/>
          <a:cxnLst/>
          <a:rect l="0" t="0" r="0" b="0"/>
          <a:pathLst>
            <a:path>
              <a:moveTo>
                <a:pt x="57904" y="0"/>
              </a:moveTo>
              <a:lnTo>
                <a:pt x="57904" y="248487"/>
              </a:lnTo>
              <a:lnTo>
                <a:pt x="45720" y="248487"/>
              </a:lnTo>
              <a:lnTo>
                <a:pt x="45720" y="36437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4A57D7D-4AA7-C140-8E4D-462B4751189D}">
      <dsp:nvSpPr>
        <dsp:cNvPr id="0" name=""/>
        <dsp:cNvSpPr/>
      </dsp:nvSpPr>
      <dsp:spPr>
        <a:xfrm>
          <a:off x="2536426" y="4666732"/>
          <a:ext cx="91440" cy="246774"/>
        </a:xfrm>
        <a:custGeom>
          <a:avLst/>
          <a:gdLst/>
          <a:ahLst/>
          <a:cxnLst/>
          <a:rect l="0" t="0" r="0" b="0"/>
          <a:pathLst>
            <a:path>
              <a:moveTo>
                <a:pt x="45720" y="0"/>
              </a:moveTo>
              <a:lnTo>
                <a:pt x="45720" y="130889"/>
              </a:lnTo>
              <a:lnTo>
                <a:pt x="71351" y="130889"/>
              </a:lnTo>
              <a:lnTo>
                <a:pt x="71351" y="24677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2FA4FA9-5520-764E-A4D9-3FB560C466F3}">
      <dsp:nvSpPr>
        <dsp:cNvPr id="0" name=""/>
        <dsp:cNvSpPr/>
      </dsp:nvSpPr>
      <dsp:spPr>
        <a:xfrm>
          <a:off x="2536426" y="3125571"/>
          <a:ext cx="91440" cy="415643"/>
        </a:xfrm>
        <a:custGeom>
          <a:avLst/>
          <a:gdLst/>
          <a:ahLst/>
          <a:cxnLst/>
          <a:rect l="0" t="0" r="0" b="0"/>
          <a:pathLst>
            <a:path>
              <a:moveTo>
                <a:pt x="71351" y="0"/>
              </a:moveTo>
              <a:lnTo>
                <a:pt x="71351" y="299758"/>
              </a:lnTo>
              <a:lnTo>
                <a:pt x="45720" y="299758"/>
              </a:lnTo>
              <a:lnTo>
                <a:pt x="45720" y="415643"/>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C51B438-2F0E-EC4C-ABF7-85C4C51096C0}">
      <dsp:nvSpPr>
        <dsp:cNvPr id="0" name=""/>
        <dsp:cNvSpPr/>
      </dsp:nvSpPr>
      <dsp:spPr>
        <a:xfrm>
          <a:off x="2562057" y="1589064"/>
          <a:ext cx="91440" cy="429020"/>
        </a:xfrm>
        <a:custGeom>
          <a:avLst/>
          <a:gdLst/>
          <a:ahLst/>
          <a:cxnLst/>
          <a:rect l="0" t="0" r="0" b="0"/>
          <a:pathLst>
            <a:path>
              <a:moveTo>
                <a:pt x="45720" y="0"/>
              </a:moveTo>
              <a:lnTo>
                <a:pt x="45720" y="42902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753BC08-97D0-FC4E-92B3-011FF114B15D}">
      <dsp:nvSpPr>
        <dsp:cNvPr id="0" name=""/>
        <dsp:cNvSpPr/>
      </dsp:nvSpPr>
      <dsp:spPr>
        <a:xfrm>
          <a:off x="2607777" y="394116"/>
          <a:ext cx="3459666" cy="400606"/>
        </a:xfrm>
        <a:custGeom>
          <a:avLst/>
          <a:gdLst/>
          <a:ahLst/>
          <a:cxnLst/>
          <a:rect l="0" t="0" r="0" b="0"/>
          <a:pathLst>
            <a:path>
              <a:moveTo>
                <a:pt x="3459666" y="0"/>
              </a:moveTo>
              <a:lnTo>
                <a:pt x="3459666" y="284721"/>
              </a:lnTo>
              <a:lnTo>
                <a:pt x="0" y="284721"/>
              </a:lnTo>
              <a:lnTo>
                <a:pt x="0" y="40060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D2585C-9DF5-8C47-BACC-49FC5B8A42F0}">
      <dsp:nvSpPr>
        <dsp:cNvPr id="0" name=""/>
        <dsp:cNvSpPr/>
      </dsp:nvSpPr>
      <dsp:spPr>
        <a:xfrm>
          <a:off x="4829753" y="-36233"/>
          <a:ext cx="2475380" cy="43035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7BC3748-1084-B54A-B7B6-F687D8051E00}">
      <dsp:nvSpPr>
        <dsp:cNvPr id="0" name=""/>
        <dsp:cNvSpPr/>
      </dsp:nvSpPr>
      <dsp:spPr>
        <a:xfrm>
          <a:off x="4968746" y="95808"/>
          <a:ext cx="2475380" cy="43035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t>NARROW QRS SVT</a:t>
          </a:r>
        </a:p>
      </dsp:txBody>
      <dsp:txXfrm>
        <a:off x="4981351" y="108413"/>
        <a:ext cx="2450170" cy="405140"/>
      </dsp:txXfrm>
    </dsp:sp>
    <dsp:sp modelId="{E6C2DEF4-CF79-4E4D-B4FE-C41F4260DDA4}">
      <dsp:nvSpPr>
        <dsp:cNvPr id="0" name=""/>
        <dsp:cNvSpPr/>
      </dsp:nvSpPr>
      <dsp:spPr>
        <a:xfrm>
          <a:off x="366077" y="794722"/>
          <a:ext cx="4483400" cy="79434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B481342-E402-AC40-912A-C2FBE1F999DF}">
      <dsp:nvSpPr>
        <dsp:cNvPr id="0" name=""/>
        <dsp:cNvSpPr/>
      </dsp:nvSpPr>
      <dsp:spPr>
        <a:xfrm>
          <a:off x="505069" y="926765"/>
          <a:ext cx="4483400" cy="7943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a:t>HYMODINAMICALLY STABLE </a:t>
          </a:r>
        </a:p>
      </dsp:txBody>
      <dsp:txXfrm>
        <a:off x="528334" y="950030"/>
        <a:ext cx="4436870" cy="747811"/>
      </dsp:txXfrm>
    </dsp:sp>
    <dsp:sp modelId="{EEA99E09-06E2-F949-B5B2-96BE8520CFDC}">
      <dsp:nvSpPr>
        <dsp:cNvPr id="0" name=""/>
        <dsp:cNvSpPr/>
      </dsp:nvSpPr>
      <dsp:spPr>
        <a:xfrm>
          <a:off x="440032" y="2018084"/>
          <a:ext cx="4335490" cy="110748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4C99639-0058-754E-9109-8648DEF4E20F}">
      <dsp:nvSpPr>
        <dsp:cNvPr id="0" name=""/>
        <dsp:cNvSpPr/>
      </dsp:nvSpPr>
      <dsp:spPr>
        <a:xfrm>
          <a:off x="579025" y="2150127"/>
          <a:ext cx="4335490" cy="110748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VAGAL MANUVER </a:t>
          </a:r>
        </a:p>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IV ADENOSINE(an initial bolus dose of 0.1 mg/kg, followed by a rapid saline flush. If the rhythm does not convert with the initial dose, adenosine is repeated with increases to a maximum dose of 0.25 to 0.35 mg/kg or a total dose of 12 mg.)</a:t>
          </a:r>
          <a:endParaRPr lang="en-US" sz="1200" b="1" kern="1200" dirty="0">
            <a:latin typeface="Calibri" panose="020F0502020204030204"/>
            <a:ea typeface="+mn-ea"/>
            <a:cs typeface="+mn-cs"/>
          </a:endParaRPr>
        </a:p>
      </dsp:txBody>
      <dsp:txXfrm>
        <a:off x="611462" y="2182564"/>
        <a:ext cx="4270616" cy="1042612"/>
      </dsp:txXfrm>
    </dsp:sp>
    <dsp:sp modelId="{B35D71E0-88D3-5E45-B22E-6FC073229F23}">
      <dsp:nvSpPr>
        <dsp:cNvPr id="0" name=""/>
        <dsp:cNvSpPr/>
      </dsp:nvSpPr>
      <dsp:spPr>
        <a:xfrm>
          <a:off x="377623" y="3541214"/>
          <a:ext cx="4409045" cy="112551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475845B-35C7-CC4F-918C-5886201D9996}">
      <dsp:nvSpPr>
        <dsp:cNvPr id="0" name=""/>
        <dsp:cNvSpPr/>
      </dsp:nvSpPr>
      <dsp:spPr>
        <a:xfrm>
          <a:off x="516616" y="3673257"/>
          <a:ext cx="4409045" cy="112551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IV ESMOLOL (IV </a:t>
          </a:r>
          <a:r>
            <a:rPr lang="en-US" sz="1200" b="1" kern="1200" smtClean="0">
              <a:latin typeface="Calibri" panose="020F0502020204030204"/>
              <a:ea typeface="+mn-ea"/>
              <a:cs typeface="+mn-cs"/>
              <a:hlinkClick xmlns:r="http://schemas.openxmlformats.org/officeDocument/2006/relationships" r:id="rId1"/>
            </a:rPr>
            <a:t>esmolol</a:t>
          </a:r>
          <a:r>
            <a:rPr lang="en-US" sz="1200" b="1" kern="1200" smtClean="0">
              <a:latin typeface="Calibri" panose="020F0502020204030204"/>
              <a:ea typeface="+mn-ea"/>
              <a:cs typeface="+mn-cs"/>
            </a:rPr>
            <a:t> (loading dose 100 to 500 mcg/kg over 1 minute)</a:t>
          </a:r>
        </a:p>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IV VERAPAMIL(an IV infusion in a dose of 0.1 to 0.3 mg/kg with a maximum dose of 10 mg</a:t>
          </a:r>
          <a:r>
            <a:rPr lang="en-US" sz="1200" kern="1200" smtClean="0"/>
            <a:t>)</a:t>
          </a:r>
          <a:endParaRPr lang="en-US" sz="1200" kern="1200" dirty="0"/>
        </a:p>
      </dsp:txBody>
      <dsp:txXfrm>
        <a:off x="549581" y="3706222"/>
        <a:ext cx="4343115" cy="1059588"/>
      </dsp:txXfrm>
    </dsp:sp>
    <dsp:sp modelId="{5B30E641-4401-0D46-B1ED-ABF9B1B3C0C1}">
      <dsp:nvSpPr>
        <dsp:cNvPr id="0" name=""/>
        <dsp:cNvSpPr/>
      </dsp:nvSpPr>
      <dsp:spPr>
        <a:xfrm>
          <a:off x="406595" y="4913506"/>
          <a:ext cx="4402365" cy="10133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B968556-F22E-E44E-94E5-AEAE781AF359}">
      <dsp:nvSpPr>
        <dsp:cNvPr id="0" name=""/>
        <dsp:cNvSpPr/>
      </dsp:nvSpPr>
      <dsp:spPr>
        <a:xfrm>
          <a:off x="545587" y="5045549"/>
          <a:ext cx="4402365" cy="101330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IV FLIECANIDE PROPAFENON,PROCIANAMIDE</a:t>
          </a:r>
        </a:p>
        <a:p>
          <a:pPr marL="0" lvl="0" algn="ctr" defTabSz="533400">
            <a:lnSpc>
              <a:spcPct val="90000"/>
            </a:lnSpc>
            <a:spcBef>
              <a:spcPct val="0"/>
            </a:spcBef>
            <a:spcAft>
              <a:spcPct val="35000"/>
            </a:spcAft>
            <a:buNone/>
          </a:pPr>
          <a:r>
            <a:rPr lang="en-US" sz="1200" b="1" kern="1200" smtClean="0">
              <a:latin typeface="Calibri" panose="020F0502020204030204"/>
              <a:ea typeface="+mn-ea"/>
              <a:cs typeface="+mn-cs"/>
            </a:rPr>
            <a:t>IV AMIODARONE(a bolus infusion of 5 mg/kg over 20 to 60 minutes, followed by a continuous infusion of 10 to 15 mg/kg per day) </a:t>
          </a:r>
          <a:endParaRPr lang="en-US" sz="1200" b="1" kern="1200" dirty="0">
            <a:latin typeface="Calibri" panose="020F0502020204030204"/>
            <a:ea typeface="+mn-ea"/>
            <a:cs typeface="+mn-cs"/>
          </a:endParaRPr>
        </a:p>
      </dsp:txBody>
      <dsp:txXfrm>
        <a:off x="575266" y="5075228"/>
        <a:ext cx="4343007" cy="953951"/>
      </dsp:txXfrm>
    </dsp:sp>
    <dsp:sp modelId="{02C5A2E1-2D25-064E-A59F-A57DF9E6F41A}">
      <dsp:nvSpPr>
        <dsp:cNvPr id="0" name=""/>
        <dsp:cNvSpPr/>
      </dsp:nvSpPr>
      <dsp:spPr>
        <a:xfrm>
          <a:off x="372113" y="6291189"/>
          <a:ext cx="4446960" cy="55630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27CDB3E-F156-B14D-8A9A-152AF231B6AB}">
      <dsp:nvSpPr>
        <dsp:cNvPr id="0" name=""/>
        <dsp:cNvSpPr/>
      </dsp:nvSpPr>
      <dsp:spPr>
        <a:xfrm>
          <a:off x="511105" y="6423231"/>
          <a:ext cx="4446960" cy="55630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a:t>DC CARDIOVERSION </a:t>
          </a:r>
        </a:p>
      </dsp:txBody>
      <dsp:txXfrm>
        <a:off x="527398" y="6439524"/>
        <a:ext cx="4414374" cy="523715"/>
      </dsp:txXfrm>
    </dsp:sp>
    <dsp:sp modelId="{F77F1CC6-29CA-F543-9D2A-229C516DFBDA}">
      <dsp:nvSpPr>
        <dsp:cNvPr id="0" name=""/>
        <dsp:cNvSpPr/>
      </dsp:nvSpPr>
      <dsp:spPr>
        <a:xfrm>
          <a:off x="7759580" y="872751"/>
          <a:ext cx="4397599" cy="79434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DA43DF3-5178-5649-AB49-A0C3D3DC6B17}">
      <dsp:nvSpPr>
        <dsp:cNvPr id="0" name=""/>
        <dsp:cNvSpPr/>
      </dsp:nvSpPr>
      <dsp:spPr>
        <a:xfrm>
          <a:off x="7898572" y="1004793"/>
          <a:ext cx="4397599" cy="7943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a:t>HYMODINAMICALLY UNSTABLE </a:t>
          </a:r>
        </a:p>
      </dsp:txBody>
      <dsp:txXfrm>
        <a:off x="7921837" y="1028058"/>
        <a:ext cx="4351069" cy="747811"/>
      </dsp:txXfrm>
    </dsp:sp>
    <dsp:sp modelId="{75F1C761-120C-424B-A882-922D0449BB64}">
      <dsp:nvSpPr>
        <dsp:cNvPr id="0" name=""/>
        <dsp:cNvSpPr/>
      </dsp:nvSpPr>
      <dsp:spPr>
        <a:xfrm>
          <a:off x="8371884" y="1964021"/>
          <a:ext cx="3571296" cy="79434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40F1B6C-A0C1-F047-B8F0-759AE3081B99}">
      <dsp:nvSpPr>
        <dsp:cNvPr id="0" name=""/>
        <dsp:cNvSpPr/>
      </dsp:nvSpPr>
      <dsp:spPr>
        <a:xfrm>
          <a:off x="8510877" y="2096064"/>
          <a:ext cx="3571296" cy="7943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a:t>IV ADENOSINE </a:t>
          </a:r>
        </a:p>
        <a:p>
          <a:pPr lvl="0" algn="ctr" defTabSz="800100">
            <a:lnSpc>
              <a:spcPct val="90000"/>
            </a:lnSpc>
            <a:spcBef>
              <a:spcPct val="0"/>
            </a:spcBef>
            <a:spcAft>
              <a:spcPct val="35000"/>
            </a:spcAft>
          </a:pPr>
          <a:r>
            <a:rPr lang="en-US" sz="1800" b="1" kern="1200" dirty="0"/>
            <a:t>DC CARDIOVERSION </a:t>
          </a:r>
        </a:p>
      </dsp:txBody>
      <dsp:txXfrm>
        <a:off x="8534142" y="2119329"/>
        <a:ext cx="3524766" cy="747811"/>
      </dsp:txXfrm>
    </dsp:sp>
    <dsp:sp modelId="{0B3B8B14-0734-4A4C-905B-4A2DB2E84EC8}">
      <dsp:nvSpPr>
        <dsp:cNvPr id="0" name=""/>
        <dsp:cNvSpPr/>
      </dsp:nvSpPr>
      <dsp:spPr>
        <a:xfrm>
          <a:off x="5255198" y="839309"/>
          <a:ext cx="1988055" cy="79434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5044919-FA0D-914A-B79B-D1898E0B401C}">
      <dsp:nvSpPr>
        <dsp:cNvPr id="0" name=""/>
        <dsp:cNvSpPr/>
      </dsp:nvSpPr>
      <dsp:spPr>
        <a:xfrm>
          <a:off x="5394190" y="971352"/>
          <a:ext cx="1988055" cy="7943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800100">
            <a:lnSpc>
              <a:spcPct val="90000"/>
            </a:lnSpc>
            <a:spcBef>
              <a:spcPct val="0"/>
            </a:spcBef>
            <a:spcAft>
              <a:spcPct val="35000"/>
            </a:spcAft>
            <a:buNone/>
          </a:pPr>
          <a:r>
            <a:rPr lang="en-US" sz="1600" b="1" kern="1200" smtClean="0">
              <a:latin typeface="Calibri" panose="020F0502020204030204"/>
              <a:ea typeface="+mn-ea"/>
              <a:cs typeface="+mn-cs"/>
            </a:rPr>
            <a:t>12 ECG</a:t>
          </a:r>
        </a:p>
        <a:p>
          <a:pPr marL="0" lvl="0" indent="0" algn="ctr" defTabSz="800100">
            <a:lnSpc>
              <a:spcPct val="90000"/>
            </a:lnSpc>
            <a:spcBef>
              <a:spcPct val="0"/>
            </a:spcBef>
            <a:spcAft>
              <a:spcPct val="35000"/>
            </a:spcAft>
            <a:buNone/>
          </a:pPr>
          <a:r>
            <a:rPr lang="en-US" sz="1600" b="1" kern="1200" smtClean="0">
              <a:latin typeface="Calibri" panose="020F0502020204030204"/>
              <a:ea typeface="+mn-ea"/>
              <a:cs typeface="+mn-cs"/>
            </a:rPr>
            <a:t>HEMODYNAMIC MONITORE </a:t>
          </a:r>
          <a:endParaRPr lang="en-US" sz="1600" b="1" kern="1200" dirty="0">
            <a:latin typeface="Calibri" panose="020F0502020204030204"/>
            <a:ea typeface="+mn-ea"/>
            <a:cs typeface="+mn-cs"/>
          </a:endParaRPr>
        </a:p>
      </dsp:txBody>
      <dsp:txXfrm>
        <a:off x="5417455" y="994617"/>
        <a:ext cx="1941525" cy="7478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FCB8B5-5F7E-A24D-A5E0-31204043934A}">
      <dsp:nvSpPr>
        <dsp:cNvPr id="0" name=""/>
        <dsp:cNvSpPr/>
      </dsp:nvSpPr>
      <dsp:spPr>
        <a:xfrm>
          <a:off x="7239776" y="794605"/>
          <a:ext cx="177712" cy="539018"/>
        </a:xfrm>
        <a:custGeom>
          <a:avLst/>
          <a:gdLst/>
          <a:ahLst/>
          <a:cxnLst/>
          <a:rect l="0" t="0" r="0" b="0"/>
          <a:pathLst>
            <a:path>
              <a:moveTo>
                <a:pt x="0" y="0"/>
              </a:moveTo>
              <a:lnTo>
                <a:pt x="0" y="449552"/>
              </a:lnTo>
              <a:lnTo>
                <a:pt x="177712" y="449552"/>
              </a:lnTo>
              <a:lnTo>
                <a:pt x="177712" y="5390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367999E-7617-E04F-B036-5579B5BDE6C9}">
      <dsp:nvSpPr>
        <dsp:cNvPr id="0" name=""/>
        <dsp:cNvSpPr/>
      </dsp:nvSpPr>
      <dsp:spPr>
        <a:xfrm>
          <a:off x="10387174" y="1994612"/>
          <a:ext cx="318961" cy="229235"/>
        </a:xfrm>
        <a:custGeom>
          <a:avLst/>
          <a:gdLst/>
          <a:ahLst/>
          <a:cxnLst/>
          <a:rect l="0" t="0" r="0" b="0"/>
          <a:pathLst>
            <a:path>
              <a:moveTo>
                <a:pt x="0" y="0"/>
              </a:moveTo>
              <a:lnTo>
                <a:pt x="0" y="139769"/>
              </a:lnTo>
              <a:lnTo>
                <a:pt x="318961" y="139769"/>
              </a:lnTo>
              <a:lnTo>
                <a:pt x="318961" y="229235"/>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431392-FB75-7B46-BFFA-CDEE6F45BD9B}">
      <dsp:nvSpPr>
        <dsp:cNvPr id="0" name=""/>
        <dsp:cNvSpPr/>
      </dsp:nvSpPr>
      <dsp:spPr>
        <a:xfrm>
          <a:off x="7239776" y="794605"/>
          <a:ext cx="3147397" cy="586759"/>
        </a:xfrm>
        <a:custGeom>
          <a:avLst/>
          <a:gdLst/>
          <a:ahLst/>
          <a:cxnLst/>
          <a:rect l="0" t="0" r="0" b="0"/>
          <a:pathLst>
            <a:path>
              <a:moveTo>
                <a:pt x="0" y="0"/>
              </a:moveTo>
              <a:lnTo>
                <a:pt x="0" y="497293"/>
              </a:lnTo>
              <a:lnTo>
                <a:pt x="3147397" y="497293"/>
              </a:lnTo>
              <a:lnTo>
                <a:pt x="3147397" y="586759"/>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8D21368-8476-7045-8CA4-1B1E73F688EB}">
      <dsp:nvSpPr>
        <dsp:cNvPr id="0" name=""/>
        <dsp:cNvSpPr/>
      </dsp:nvSpPr>
      <dsp:spPr>
        <a:xfrm>
          <a:off x="5426762" y="4203000"/>
          <a:ext cx="91440" cy="346641"/>
        </a:xfrm>
        <a:custGeom>
          <a:avLst/>
          <a:gdLst/>
          <a:ahLst/>
          <a:cxnLst/>
          <a:rect l="0" t="0" r="0" b="0"/>
          <a:pathLst>
            <a:path>
              <a:moveTo>
                <a:pt x="67642" y="0"/>
              </a:moveTo>
              <a:lnTo>
                <a:pt x="67642" y="257176"/>
              </a:lnTo>
              <a:lnTo>
                <a:pt x="45720" y="257176"/>
              </a:lnTo>
              <a:lnTo>
                <a:pt x="45720" y="34664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C0356F7-1298-2B4A-81B0-2A3B343F88C8}">
      <dsp:nvSpPr>
        <dsp:cNvPr id="0" name=""/>
        <dsp:cNvSpPr/>
      </dsp:nvSpPr>
      <dsp:spPr>
        <a:xfrm>
          <a:off x="5087642" y="2787816"/>
          <a:ext cx="406762" cy="321547"/>
        </a:xfrm>
        <a:custGeom>
          <a:avLst/>
          <a:gdLst/>
          <a:ahLst/>
          <a:cxnLst/>
          <a:rect l="0" t="0" r="0" b="0"/>
          <a:pathLst>
            <a:path>
              <a:moveTo>
                <a:pt x="0" y="0"/>
              </a:moveTo>
              <a:lnTo>
                <a:pt x="0" y="232082"/>
              </a:lnTo>
              <a:lnTo>
                <a:pt x="406762" y="232082"/>
              </a:lnTo>
              <a:lnTo>
                <a:pt x="406762" y="32154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BA6C809-271F-7143-B0B3-42765328DAC0}">
      <dsp:nvSpPr>
        <dsp:cNvPr id="0" name=""/>
        <dsp:cNvSpPr/>
      </dsp:nvSpPr>
      <dsp:spPr>
        <a:xfrm>
          <a:off x="4217253" y="1934373"/>
          <a:ext cx="870389" cy="240194"/>
        </a:xfrm>
        <a:custGeom>
          <a:avLst/>
          <a:gdLst/>
          <a:ahLst/>
          <a:cxnLst/>
          <a:rect l="0" t="0" r="0" b="0"/>
          <a:pathLst>
            <a:path>
              <a:moveTo>
                <a:pt x="0" y="0"/>
              </a:moveTo>
              <a:lnTo>
                <a:pt x="0" y="150728"/>
              </a:lnTo>
              <a:lnTo>
                <a:pt x="870389" y="150728"/>
              </a:lnTo>
              <a:lnTo>
                <a:pt x="870389" y="24019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042819-1739-A648-84B4-8E60CA2CE1E3}">
      <dsp:nvSpPr>
        <dsp:cNvPr id="0" name=""/>
        <dsp:cNvSpPr/>
      </dsp:nvSpPr>
      <dsp:spPr>
        <a:xfrm>
          <a:off x="2718403" y="5419186"/>
          <a:ext cx="91440" cy="234380"/>
        </a:xfrm>
        <a:custGeom>
          <a:avLst/>
          <a:gdLst/>
          <a:ahLst/>
          <a:cxnLst/>
          <a:rect l="0" t="0" r="0" b="0"/>
          <a:pathLst>
            <a:path>
              <a:moveTo>
                <a:pt x="45720" y="0"/>
              </a:moveTo>
              <a:lnTo>
                <a:pt x="45720" y="23438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BD5DBD0-DF58-E745-BDA8-30280533CFB4}">
      <dsp:nvSpPr>
        <dsp:cNvPr id="0" name=""/>
        <dsp:cNvSpPr/>
      </dsp:nvSpPr>
      <dsp:spPr>
        <a:xfrm>
          <a:off x="2707442" y="3722612"/>
          <a:ext cx="91440" cy="327361"/>
        </a:xfrm>
        <a:custGeom>
          <a:avLst/>
          <a:gdLst/>
          <a:ahLst/>
          <a:cxnLst/>
          <a:rect l="0" t="0" r="0" b="0"/>
          <a:pathLst>
            <a:path>
              <a:moveTo>
                <a:pt x="45720" y="0"/>
              </a:moveTo>
              <a:lnTo>
                <a:pt x="45720" y="237895"/>
              </a:lnTo>
              <a:lnTo>
                <a:pt x="56681" y="237895"/>
              </a:lnTo>
              <a:lnTo>
                <a:pt x="56681" y="32736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BFF1260-F2B0-744A-8231-22A08E57394A}">
      <dsp:nvSpPr>
        <dsp:cNvPr id="0" name=""/>
        <dsp:cNvSpPr/>
      </dsp:nvSpPr>
      <dsp:spPr>
        <a:xfrm>
          <a:off x="2075203" y="2806563"/>
          <a:ext cx="677959" cy="302800"/>
        </a:xfrm>
        <a:custGeom>
          <a:avLst/>
          <a:gdLst/>
          <a:ahLst/>
          <a:cxnLst/>
          <a:rect l="0" t="0" r="0" b="0"/>
          <a:pathLst>
            <a:path>
              <a:moveTo>
                <a:pt x="0" y="0"/>
              </a:moveTo>
              <a:lnTo>
                <a:pt x="0" y="213335"/>
              </a:lnTo>
              <a:lnTo>
                <a:pt x="677959" y="213335"/>
              </a:lnTo>
              <a:lnTo>
                <a:pt x="677959" y="30280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2FA4FA9-5520-764E-A4D9-3FB560C466F3}">
      <dsp:nvSpPr>
        <dsp:cNvPr id="0" name=""/>
        <dsp:cNvSpPr/>
      </dsp:nvSpPr>
      <dsp:spPr>
        <a:xfrm>
          <a:off x="694160" y="3722612"/>
          <a:ext cx="91440" cy="371227"/>
        </a:xfrm>
        <a:custGeom>
          <a:avLst/>
          <a:gdLst/>
          <a:ahLst/>
          <a:cxnLst/>
          <a:rect l="0" t="0" r="0" b="0"/>
          <a:pathLst>
            <a:path>
              <a:moveTo>
                <a:pt x="65508" y="0"/>
              </a:moveTo>
              <a:lnTo>
                <a:pt x="65508" y="281761"/>
              </a:lnTo>
              <a:lnTo>
                <a:pt x="45720" y="281761"/>
              </a:lnTo>
              <a:lnTo>
                <a:pt x="45720" y="37122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F5DA978-5858-104C-8D78-FD1EE06D41EC}">
      <dsp:nvSpPr>
        <dsp:cNvPr id="0" name=""/>
        <dsp:cNvSpPr/>
      </dsp:nvSpPr>
      <dsp:spPr>
        <a:xfrm>
          <a:off x="759668" y="2806563"/>
          <a:ext cx="1315535" cy="302800"/>
        </a:xfrm>
        <a:custGeom>
          <a:avLst/>
          <a:gdLst/>
          <a:ahLst/>
          <a:cxnLst/>
          <a:rect l="0" t="0" r="0" b="0"/>
          <a:pathLst>
            <a:path>
              <a:moveTo>
                <a:pt x="1315535" y="0"/>
              </a:moveTo>
              <a:lnTo>
                <a:pt x="1315535" y="213335"/>
              </a:lnTo>
              <a:lnTo>
                <a:pt x="0" y="213335"/>
              </a:lnTo>
              <a:lnTo>
                <a:pt x="0" y="30280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9600520-0F58-AE4D-BFE5-30F1823DA430}">
      <dsp:nvSpPr>
        <dsp:cNvPr id="0" name=""/>
        <dsp:cNvSpPr/>
      </dsp:nvSpPr>
      <dsp:spPr>
        <a:xfrm>
          <a:off x="2075203" y="1934373"/>
          <a:ext cx="2142049" cy="258941"/>
        </a:xfrm>
        <a:custGeom>
          <a:avLst/>
          <a:gdLst/>
          <a:ahLst/>
          <a:cxnLst/>
          <a:rect l="0" t="0" r="0" b="0"/>
          <a:pathLst>
            <a:path>
              <a:moveTo>
                <a:pt x="2142049" y="0"/>
              </a:moveTo>
              <a:lnTo>
                <a:pt x="2142049" y="169475"/>
              </a:lnTo>
              <a:lnTo>
                <a:pt x="0" y="169475"/>
              </a:lnTo>
              <a:lnTo>
                <a:pt x="0" y="25894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753BC08-97D0-FC4E-92B3-011FF114B15D}">
      <dsp:nvSpPr>
        <dsp:cNvPr id="0" name=""/>
        <dsp:cNvSpPr/>
      </dsp:nvSpPr>
      <dsp:spPr>
        <a:xfrm>
          <a:off x="4217253" y="794605"/>
          <a:ext cx="3022523" cy="526520"/>
        </a:xfrm>
        <a:custGeom>
          <a:avLst/>
          <a:gdLst/>
          <a:ahLst/>
          <a:cxnLst/>
          <a:rect l="0" t="0" r="0" b="0"/>
          <a:pathLst>
            <a:path>
              <a:moveTo>
                <a:pt x="3022523" y="0"/>
              </a:moveTo>
              <a:lnTo>
                <a:pt x="3022523" y="437054"/>
              </a:lnTo>
              <a:lnTo>
                <a:pt x="0" y="437054"/>
              </a:lnTo>
              <a:lnTo>
                <a:pt x="0" y="526520"/>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D2585C-9DF5-8C47-BACC-49FC5B8A42F0}">
      <dsp:nvSpPr>
        <dsp:cNvPr id="0" name=""/>
        <dsp:cNvSpPr/>
      </dsp:nvSpPr>
      <dsp:spPr>
        <a:xfrm>
          <a:off x="5683897" y="365128"/>
          <a:ext cx="3111758" cy="42947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7BC3748-1084-B54A-B7B6-F687D8051E00}">
      <dsp:nvSpPr>
        <dsp:cNvPr id="0" name=""/>
        <dsp:cNvSpPr/>
      </dsp:nvSpPr>
      <dsp:spPr>
        <a:xfrm>
          <a:off x="5791202" y="467068"/>
          <a:ext cx="3111758" cy="42947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t>WIDE QRS TACHYCARDIA</a:t>
          </a:r>
        </a:p>
      </dsp:txBody>
      <dsp:txXfrm>
        <a:off x="5803781" y="479647"/>
        <a:ext cx="3086600" cy="404318"/>
      </dsp:txXfrm>
    </dsp:sp>
    <dsp:sp modelId="{E6C2DEF4-CF79-4E4D-B4FE-C41F4260DDA4}">
      <dsp:nvSpPr>
        <dsp:cNvPr id="0" name=""/>
        <dsp:cNvSpPr/>
      </dsp:nvSpPr>
      <dsp:spPr>
        <a:xfrm>
          <a:off x="2486612" y="1321125"/>
          <a:ext cx="3461280"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B481342-E402-AC40-912A-C2FBE1F999DF}">
      <dsp:nvSpPr>
        <dsp:cNvPr id="0" name=""/>
        <dsp:cNvSpPr/>
      </dsp:nvSpPr>
      <dsp:spPr>
        <a:xfrm>
          <a:off x="2593917" y="1423064"/>
          <a:ext cx="3461280"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a:t>HYMODINAMICALLY STABLE </a:t>
          </a:r>
        </a:p>
      </dsp:txBody>
      <dsp:txXfrm>
        <a:off x="2611878" y="1441025"/>
        <a:ext cx="3425358" cy="577326"/>
      </dsp:txXfrm>
    </dsp:sp>
    <dsp:sp modelId="{B60AE2BC-71A9-8044-9727-776828E56E1C}">
      <dsp:nvSpPr>
        <dsp:cNvPr id="0" name=""/>
        <dsp:cNvSpPr/>
      </dsp:nvSpPr>
      <dsp:spPr>
        <a:xfrm>
          <a:off x="1592330" y="2193314"/>
          <a:ext cx="965745"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27EF819-AC30-7048-8D2B-24FC7718BC7B}">
      <dsp:nvSpPr>
        <dsp:cNvPr id="0" name=""/>
        <dsp:cNvSpPr/>
      </dsp:nvSpPr>
      <dsp:spPr>
        <a:xfrm>
          <a:off x="1699635" y="2295254"/>
          <a:ext cx="965745"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a:t>SVT</a:t>
          </a:r>
        </a:p>
      </dsp:txBody>
      <dsp:txXfrm>
        <a:off x="1717596" y="2313215"/>
        <a:ext cx="929823" cy="577326"/>
      </dsp:txXfrm>
    </dsp:sp>
    <dsp:sp modelId="{7CC81061-85A4-E74E-8797-A22CCDEC1A08}">
      <dsp:nvSpPr>
        <dsp:cNvPr id="0" name=""/>
        <dsp:cNvSpPr/>
      </dsp:nvSpPr>
      <dsp:spPr>
        <a:xfrm>
          <a:off x="276795" y="3109364"/>
          <a:ext cx="965745"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787EC23-E9EF-794A-9FA2-96800DB9FF69}">
      <dsp:nvSpPr>
        <dsp:cNvPr id="0" name=""/>
        <dsp:cNvSpPr/>
      </dsp:nvSpPr>
      <dsp:spPr>
        <a:xfrm>
          <a:off x="384100" y="3211303"/>
          <a:ext cx="965745"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800100">
            <a:lnSpc>
              <a:spcPct val="90000"/>
            </a:lnSpc>
            <a:spcBef>
              <a:spcPct val="0"/>
            </a:spcBef>
            <a:spcAft>
              <a:spcPct val="35000"/>
            </a:spcAft>
            <a:buNone/>
          </a:pPr>
          <a:r>
            <a:rPr lang="en-US" sz="1400" b="1" kern="1200" smtClean="0">
              <a:latin typeface="Calibri" panose="020F0502020204030204"/>
              <a:ea typeface="+mn-ea"/>
              <a:cs typeface="+mn-cs"/>
            </a:rPr>
            <a:t>SVT PLUS BBB</a:t>
          </a:r>
          <a:endParaRPr lang="en-US" sz="1400" b="1" kern="1200" dirty="0">
            <a:latin typeface="Calibri" panose="020F0502020204030204"/>
            <a:ea typeface="+mn-ea"/>
            <a:cs typeface="+mn-cs"/>
          </a:endParaRPr>
        </a:p>
      </dsp:txBody>
      <dsp:txXfrm>
        <a:off x="402061" y="3229264"/>
        <a:ext cx="929823" cy="577326"/>
      </dsp:txXfrm>
    </dsp:sp>
    <dsp:sp modelId="{B35D71E0-88D3-5E45-B22E-6FC073229F23}">
      <dsp:nvSpPr>
        <dsp:cNvPr id="0" name=""/>
        <dsp:cNvSpPr/>
      </dsp:nvSpPr>
      <dsp:spPr>
        <a:xfrm>
          <a:off x="-14700" y="4093839"/>
          <a:ext cx="1509161" cy="128883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475845B-35C7-CC4F-918C-5886201D9996}">
      <dsp:nvSpPr>
        <dsp:cNvPr id="0" name=""/>
        <dsp:cNvSpPr/>
      </dsp:nvSpPr>
      <dsp:spPr>
        <a:xfrm>
          <a:off x="92604" y="4195779"/>
          <a:ext cx="1509161" cy="128883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algn="ctr" defTabSz="533400">
            <a:lnSpc>
              <a:spcPct val="90000"/>
            </a:lnSpc>
            <a:spcBef>
              <a:spcPct val="0"/>
            </a:spcBef>
            <a:spcAft>
              <a:spcPct val="35000"/>
            </a:spcAft>
            <a:buNone/>
          </a:pPr>
          <a:r>
            <a:rPr lang="en-US" sz="1400" b="1" kern="1200" smtClean="0">
              <a:latin typeface="Calibri" panose="020F0502020204030204"/>
              <a:ea typeface="+mn-ea"/>
              <a:cs typeface="+mn-cs"/>
            </a:rPr>
            <a:t>AS </a:t>
          </a:r>
          <a:r>
            <a:rPr lang="en-US" sz="1400" b="1" u="sng" kern="1200" smtClean="0">
              <a:latin typeface="Calibri" panose="020F0502020204030204"/>
              <a:ea typeface="+mn-ea"/>
              <a:cs typeface="+mn-cs"/>
            </a:rPr>
            <a:t>NARROW QRS SVT </a:t>
          </a:r>
          <a:endParaRPr lang="en-US" sz="1400" u="sng" kern="1200" dirty="0"/>
        </a:p>
      </dsp:txBody>
      <dsp:txXfrm>
        <a:off x="130353" y="4233528"/>
        <a:ext cx="1433663" cy="1213335"/>
      </dsp:txXfrm>
    </dsp:sp>
    <dsp:sp modelId="{0EE471E3-9737-C44A-8984-542204AC6F63}">
      <dsp:nvSpPr>
        <dsp:cNvPr id="0" name=""/>
        <dsp:cNvSpPr/>
      </dsp:nvSpPr>
      <dsp:spPr>
        <a:xfrm>
          <a:off x="2038298" y="3109364"/>
          <a:ext cx="1429728"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2E0A830-D2D9-A64C-804C-ACCDA2067BDD}">
      <dsp:nvSpPr>
        <dsp:cNvPr id="0" name=""/>
        <dsp:cNvSpPr/>
      </dsp:nvSpPr>
      <dsp:spPr>
        <a:xfrm>
          <a:off x="2145603" y="3211303"/>
          <a:ext cx="1429728"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t>SVT WITH PREEXCITATION </a:t>
          </a:r>
        </a:p>
      </dsp:txBody>
      <dsp:txXfrm>
        <a:off x="2163564" y="3229264"/>
        <a:ext cx="1393806" cy="577326"/>
      </dsp:txXfrm>
    </dsp:sp>
    <dsp:sp modelId="{E81BE0B4-5822-894D-8D01-A09332159A8F}">
      <dsp:nvSpPr>
        <dsp:cNvPr id="0" name=""/>
        <dsp:cNvSpPr/>
      </dsp:nvSpPr>
      <dsp:spPr>
        <a:xfrm>
          <a:off x="1728859" y="4049974"/>
          <a:ext cx="2070529" cy="136921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A0E0124-B304-2D43-BFB5-6D9125F1A460}">
      <dsp:nvSpPr>
        <dsp:cNvPr id="0" name=""/>
        <dsp:cNvSpPr/>
      </dsp:nvSpPr>
      <dsp:spPr>
        <a:xfrm>
          <a:off x="1836164" y="4151913"/>
          <a:ext cx="2070529" cy="136921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t>PROCAINAMIDE </a:t>
          </a:r>
        </a:p>
        <a:p>
          <a:pPr lvl="0" algn="ctr" defTabSz="622300">
            <a:lnSpc>
              <a:spcPct val="90000"/>
            </a:lnSpc>
            <a:spcBef>
              <a:spcPct val="0"/>
            </a:spcBef>
            <a:spcAft>
              <a:spcPct val="35000"/>
            </a:spcAft>
          </a:pPr>
          <a:r>
            <a:rPr lang="en-US" sz="1400" b="1" kern="1200" dirty="0"/>
            <a:t>FLECAINIDE</a:t>
          </a:r>
        </a:p>
        <a:p>
          <a:pPr lvl="0" algn="ctr" defTabSz="622300">
            <a:lnSpc>
              <a:spcPct val="90000"/>
            </a:lnSpc>
            <a:spcBef>
              <a:spcPct val="0"/>
            </a:spcBef>
            <a:spcAft>
              <a:spcPct val="35000"/>
            </a:spcAft>
          </a:pPr>
          <a:r>
            <a:rPr lang="en-US" sz="1400" b="1" kern="1200" dirty="0"/>
            <a:t>IBUTILIDE</a:t>
          </a:r>
        </a:p>
        <a:p>
          <a:pPr lvl="0" algn="ctr" defTabSz="622300">
            <a:lnSpc>
              <a:spcPct val="90000"/>
            </a:lnSpc>
            <a:spcBef>
              <a:spcPct val="0"/>
            </a:spcBef>
            <a:spcAft>
              <a:spcPct val="35000"/>
            </a:spcAft>
          </a:pPr>
          <a:r>
            <a:rPr lang="en-US" sz="1400" b="1" kern="1200" dirty="0"/>
            <a:t>PLUS AV BLOCKING AGENT</a:t>
          </a:r>
        </a:p>
        <a:p>
          <a:pPr lvl="0" algn="ctr" defTabSz="622300">
            <a:lnSpc>
              <a:spcPct val="90000"/>
            </a:lnSpc>
            <a:spcBef>
              <a:spcPct val="0"/>
            </a:spcBef>
            <a:spcAft>
              <a:spcPct val="35000"/>
            </a:spcAft>
          </a:pPr>
          <a:endParaRPr lang="en-US" sz="1400" b="1" kern="1200" dirty="0"/>
        </a:p>
      </dsp:txBody>
      <dsp:txXfrm>
        <a:off x="1876267" y="4192016"/>
        <a:ext cx="1990323" cy="1289006"/>
      </dsp:txXfrm>
    </dsp:sp>
    <dsp:sp modelId="{B15F9353-5488-EC48-BAB3-EE3640E53769}">
      <dsp:nvSpPr>
        <dsp:cNvPr id="0" name=""/>
        <dsp:cNvSpPr/>
      </dsp:nvSpPr>
      <dsp:spPr>
        <a:xfrm>
          <a:off x="1790507" y="5653567"/>
          <a:ext cx="1947233"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0ED92B2-B372-CC49-9501-99801F7B7933}">
      <dsp:nvSpPr>
        <dsp:cNvPr id="0" name=""/>
        <dsp:cNvSpPr/>
      </dsp:nvSpPr>
      <dsp:spPr>
        <a:xfrm>
          <a:off x="1897812" y="5755506"/>
          <a:ext cx="1947233"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t>DC CARDIOVERSION</a:t>
          </a:r>
        </a:p>
        <a:p>
          <a:pPr lvl="0" algn="ctr" defTabSz="622300">
            <a:lnSpc>
              <a:spcPct val="90000"/>
            </a:lnSpc>
            <a:spcBef>
              <a:spcPct val="0"/>
            </a:spcBef>
            <a:spcAft>
              <a:spcPct val="35000"/>
            </a:spcAft>
          </a:pPr>
          <a:r>
            <a:rPr lang="en-US" sz="1400" b="1" kern="1200" dirty="0"/>
            <a:t>OVERDRIVE PACING </a:t>
          </a:r>
        </a:p>
      </dsp:txBody>
      <dsp:txXfrm>
        <a:off x="1915773" y="5773467"/>
        <a:ext cx="1911311" cy="577326"/>
      </dsp:txXfrm>
    </dsp:sp>
    <dsp:sp modelId="{9B27AA0E-001D-E94A-A531-FFA7626BB262}">
      <dsp:nvSpPr>
        <dsp:cNvPr id="0" name=""/>
        <dsp:cNvSpPr/>
      </dsp:nvSpPr>
      <dsp:spPr>
        <a:xfrm>
          <a:off x="3542560" y="2174567"/>
          <a:ext cx="3090164"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C56120D-7736-9844-B47E-CDCB361AF04F}">
      <dsp:nvSpPr>
        <dsp:cNvPr id="0" name=""/>
        <dsp:cNvSpPr/>
      </dsp:nvSpPr>
      <dsp:spPr>
        <a:xfrm>
          <a:off x="3649865" y="2276507"/>
          <a:ext cx="3090164"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t>VT</a:t>
          </a:r>
        </a:p>
      </dsp:txBody>
      <dsp:txXfrm>
        <a:off x="3667826" y="2294468"/>
        <a:ext cx="3054242" cy="577326"/>
      </dsp:txXfrm>
    </dsp:sp>
    <dsp:sp modelId="{DDA7894E-7900-7F47-AE51-A2F62CF56558}">
      <dsp:nvSpPr>
        <dsp:cNvPr id="0" name=""/>
        <dsp:cNvSpPr/>
      </dsp:nvSpPr>
      <dsp:spPr>
        <a:xfrm>
          <a:off x="4013999" y="3109364"/>
          <a:ext cx="2960812" cy="109363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EEAA88-D95E-9B42-BB45-608ACEAE77F9}">
      <dsp:nvSpPr>
        <dsp:cNvPr id="0" name=""/>
        <dsp:cNvSpPr/>
      </dsp:nvSpPr>
      <dsp:spPr>
        <a:xfrm>
          <a:off x="4121304" y="3211303"/>
          <a:ext cx="2960812" cy="109363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400" b="1" kern="1200" dirty="0"/>
            <a:t>IV PROCAINAMIDE</a:t>
          </a:r>
        </a:p>
        <a:p>
          <a:pPr marL="0" lvl="0" algn="ctr" defTabSz="622300">
            <a:lnSpc>
              <a:spcPct val="90000"/>
            </a:lnSpc>
            <a:spcBef>
              <a:spcPct val="0"/>
            </a:spcBef>
            <a:spcAft>
              <a:spcPct val="35000"/>
            </a:spcAft>
            <a:buNone/>
          </a:pPr>
          <a:r>
            <a:rPr lang="en-US" sz="1400" b="1" kern="1200" dirty="0"/>
            <a:t>IV SOTALOL</a:t>
          </a:r>
        </a:p>
        <a:p>
          <a:pPr marL="0" lvl="0" algn="ctr" defTabSz="622300">
            <a:lnSpc>
              <a:spcPct val="90000"/>
            </a:lnSpc>
            <a:spcBef>
              <a:spcPct val="0"/>
            </a:spcBef>
            <a:spcAft>
              <a:spcPct val="35000"/>
            </a:spcAft>
            <a:buNone/>
          </a:pPr>
          <a:r>
            <a:rPr lang="en-US" sz="1400" b="1" kern="1200" dirty="0"/>
            <a:t>IV LIDOCAINE</a:t>
          </a:r>
        </a:p>
        <a:p>
          <a:pPr marL="0" lvl="0" algn="ctr" defTabSz="622300">
            <a:lnSpc>
              <a:spcPct val="90000"/>
            </a:lnSpc>
            <a:spcBef>
              <a:spcPct val="0"/>
            </a:spcBef>
            <a:spcAft>
              <a:spcPct val="35000"/>
            </a:spcAft>
            <a:buNone/>
          </a:pPr>
          <a:r>
            <a:rPr lang="en-US" sz="1400" b="1" kern="1200" dirty="0"/>
            <a:t>IV AMIODARONE </a:t>
          </a:r>
        </a:p>
      </dsp:txBody>
      <dsp:txXfrm>
        <a:off x="4153336" y="3243335"/>
        <a:ext cx="2896748" cy="1029572"/>
      </dsp:txXfrm>
    </dsp:sp>
    <dsp:sp modelId="{33F08B34-D68B-DA44-A94F-0869CB52E75A}">
      <dsp:nvSpPr>
        <dsp:cNvPr id="0" name=""/>
        <dsp:cNvSpPr/>
      </dsp:nvSpPr>
      <dsp:spPr>
        <a:xfrm>
          <a:off x="4094040" y="4549642"/>
          <a:ext cx="2756885"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0CA1712-6555-C849-ACD9-B7118CC64B6E}">
      <dsp:nvSpPr>
        <dsp:cNvPr id="0" name=""/>
        <dsp:cNvSpPr/>
      </dsp:nvSpPr>
      <dsp:spPr>
        <a:xfrm>
          <a:off x="4201345" y="4651582"/>
          <a:ext cx="2756885"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a:t>DC CARDIOVERSION</a:t>
          </a:r>
        </a:p>
      </dsp:txBody>
      <dsp:txXfrm>
        <a:off x="4219306" y="4669543"/>
        <a:ext cx="2720963" cy="577326"/>
      </dsp:txXfrm>
    </dsp:sp>
    <dsp:sp modelId="{F77F1CC6-29CA-F543-9D2A-229C516DFBDA}">
      <dsp:nvSpPr>
        <dsp:cNvPr id="0" name=""/>
        <dsp:cNvSpPr/>
      </dsp:nvSpPr>
      <dsp:spPr>
        <a:xfrm>
          <a:off x="8689654" y="1381364"/>
          <a:ext cx="3395040"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DA43DF3-5178-5649-AB49-A0C3D3DC6B17}">
      <dsp:nvSpPr>
        <dsp:cNvPr id="0" name=""/>
        <dsp:cNvSpPr/>
      </dsp:nvSpPr>
      <dsp:spPr>
        <a:xfrm>
          <a:off x="8796959" y="1483304"/>
          <a:ext cx="3395040"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a:t>HYMODINAMICALLY UNSTABLE </a:t>
          </a:r>
        </a:p>
      </dsp:txBody>
      <dsp:txXfrm>
        <a:off x="8814920" y="1501265"/>
        <a:ext cx="3359118" cy="577326"/>
      </dsp:txXfrm>
    </dsp:sp>
    <dsp:sp modelId="{75F1C761-120C-424B-A882-922D0449BB64}">
      <dsp:nvSpPr>
        <dsp:cNvPr id="0" name=""/>
        <dsp:cNvSpPr/>
      </dsp:nvSpPr>
      <dsp:spPr>
        <a:xfrm>
          <a:off x="9327577" y="2223848"/>
          <a:ext cx="2757117"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40F1B6C-A0C1-F047-B8F0-759AE3081B99}">
      <dsp:nvSpPr>
        <dsp:cNvPr id="0" name=""/>
        <dsp:cNvSpPr/>
      </dsp:nvSpPr>
      <dsp:spPr>
        <a:xfrm>
          <a:off x="9434882" y="2325788"/>
          <a:ext cx="2757117"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SYNCRONIZED CARDIOVERSION OR DEFIBRILLATION  </a:t>
          </a:r>
          <a:endParaRPr lang="en-US" sz="1500" b="1" kern="1200" dirty="0"/>
        </a:p>
      </dsp:txBody>
      <dsp:txXfrm>
        <a:off x="9452843" y="2343749"/>
        <a:ext cx="2721195" cy="577326"/>
      </dsp:txXfrm>
    </dsp:sp>
    <dsp:sp modelId="{0B3B8B14-0734-4A4C-905B-4A2DB2E84EC8}">
      <dsp:nvSpPr>
        <dsp:cNvPr id="0" name=""/>
        <dsp:cNvSpPr/>
      </dsp:nvSpPr>
      <dsp:spPr>
        <a:xfrm>
          <a:off x="6650078" y="1333623"/>
          <a:ext cx="1534821" cy="6132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5044919-FA0D-914A-B79B-D1898E0B401C}">
      <dsp:nvSpPr>
        <dsp:cNvPr id="0" name=""/>
        <dsp:cNvSpPr/>
      </dsp:nvSpPr>
      <dsp:spPr>
        <a:xfrm>
          <a:off x="6757383" y="1435562"/>
          <a:ext cx="1534821" cy="6132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800100">
            <a:lnSpc>
              <a:spcPct val="90000"/>
            </a:lnSpc>
            <a:spcBef>
              <a:spcPct val="0"/>
            </a:spcBef>
            <a:spcAft>
              <a:spcPct val="35000"/>
            </a:spcAft>
            <a:buNone/>
          </a:pPr>
          <a:r>
            <a:rPr lang="en-US" sz="1400" b="1" kern="1200" smtClean="0">
              <a:latin typeface="Calibri" panose="020F0502020204030204"/>
              <a:ea typeface="+mn-ea"/>
              <a:cs typeface="+mn-cs"/>
            </a:rPr>
            <a:t>12 ECG</a:t>
          </a:r>
        </a:p>
        <a:p>
          <a:pPr marL="0" lvl="0" indent="0" algn="ctr" defTabSz="800100">
            <a:lnSpc>
              <a:spcPct val="90000"/>
            </a:lnSpc>
            <a:spcBef>
              <a:spcPct val="0"/>
            </a:spcBef>
            <a:spcAft>
              <a:spcPct val="35000"/>
            </a:spcAft>
            <a:buNone/>
          </a:pPr>
          <a:r>
            <a:rPr lang="en-US" sz="1400" b="1" kern="1200" smtClean="0">
              <a:latin typeface="Calibri" panose="020F0502020204030204"/>
              <a:ea typeface="+mn-ea"/>
              <a:cs typeface="+mn-cs"/>
            </a:rPr>
            <a:t>HEMODYNAMIC MONITORE </a:t>
          </a:r>
          <a:endParaRPr lang="en-US" sz="1400" b="1" kern="1200" dirty="0">
            <a:latin typeface="Calibri" panose="020F0502020204030204"/>
            <a:ea typeface="+mn-ea"/>
            <a:cs typeface="+mn-cs"/>
          </a:endParaRPr>
        </a:p>
      </dsp:txBody>
      <dsp:txXfrm>
        <a:off x="6775344" y="1453523"/>
        <a:ext cx="1498899" cy="5773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ACEEB-9D0B-468D-947F-3B3DC100120D}">
      <dsp:nvSpPr>
        <dsp:cNvPr id="0" name=""/>
        <dsp:cNvSpPr/>
      </dsp:nvSpPr>
      <dsp:spPr>
        <a:xfrm>
          <a:off x="0" y="0"/>
          <a:ext cx="5257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26FE5C-689C-4841-8393-41EAFE7FB2EA}">
      <dsp:nvSpPr>
        <dsp:cNvPr id="0" name=""/>
        <dsp:cNvSpPr/>
      </dsp:nvSpPr>
      <dsp:spPr>
        <a:xfrm>
          <a:off x="0" y="0"/>
          <a:ext cx="5257800" cy="116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b="1" i="1" kern="1200" dirty="0" smtClean="0"/>
            <a:t>Slowing of the rate of rise in phase 0 </a:t>
          </a:r>
          <a:r>
            <a:rPr lang="en-US" sz="2300" b="1" i="1" kern="1200" dirty="0" smtClean="0">
              <a:sym typeface="Wingdings"/>
            </a:rPr>
            <a:t></a:t>
          </a:r>
          <a:r>
            <a:rPr lang="en-US" sz="2300" b="1" i="1" kern="1200" dirty="0" smtClean="0"/>
            <a:t> ↓conduction velocity</a:t>
          </a:r>
          <a:endParaRPr lang="en-US" sz="2300" kern="1200" dirty="0"/>
        </a:p>
      </dsp:txBody>
      <dsp:txXfrm>
        <a:off x="0" y="0"/>
        <a:ext cx="5257800" cy="1162049"/>
      </dsp:txXfrm>
    </dsp:sp>
    <dsp:sp modelId="{D8F4EF4C-75F8-4ACF-857A-F7EBAB07CF97}">
      <dsp:nvSpPr>
        <dsp:cNvPr id="0" name=""/>
        <dsp:cNvSpPr/>
      </dsp:nvSpPr>
      <dsp:spPr>
        <a:xfrm>
          <a:off x="0" y="1162050"/>
          <a:ext cx="5257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1275F3-FAEA-469B-A18A-AA8BDA70237A}">
      <dsp:nvSpPr>
        <dsp:cNvPr id="0" name=""/>
        <dsp:cNvSpPr/>
      </dsp:nvSpPr>
      <dsp:spPr>
        <a:xfrm>
          <a:off x="0" y="1162049"/>
          <a:ext cx="5257800" cy="116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b="1" i="1" kern="1200" smtClean="0"/>
            <a:t>↓of V</a:t>
          </a:r>
          <a:r>
            <a:rPr lang="en-US" sz="2300" b="1" i="1" kern="1200" baseline="-25000" smtClean="0"/>
            <a:t>max</a:t>
          </a:r>
          <a:r>
            <a:rPr lang="en-US" sz="2300" b="1" i="1" kern="1200" smtClean="0"/>
            <a:t> </a:t>
          </a:r>
          <a:r>
            <a:rPr lang="en-US" sz="2300" kern="1200" smtClean="0"/>
            <a:t>of the cardiac action potential</a:t>
          </a:r>
          <a:endParaRPr lang="en-US" sz="2300" kern="1200"/>
        </a:p>
      </dsp:txBody>
      <dsp:txXfrm>
        <a:off x="0" y="1162049"/>
        <a:ext cx="5257800" cy="1162049"/>
      </dsp:txXfrm>
    </dsp:sp>
    <dsp:sp modelId="{A65544B1-AD08-47E0-949B-823F4A806723}">
      <dsp:nvSpPr>
        <dsp:cNvPr id="0" name=""/>
        <dsp:cNvSpPr/>
      </dsp:nvSpPr>
      <dsp:spPr>
        <a:xfrm>
          <a:off x="0" y="2324100"/>
          <a:ext cx="5257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77B505-9133-45EC-8038-810731D9E69A}">
      <dsp:nvSpPr>
        <dsp:cNvPr id="0" name=""/>
        <dsp:cNvSpPr/>
      </dsp:nvSpPr>
      <dsp:spPr>
        <a:xfrm>
          <a:off x="0" y="2324099"/>
          <a:ext cx="5257800" cy="116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kern="1200" smtClean="0"/>
            <a:t>They prolong muscle action potential &amp; ventricular (ERP)</a:t>
          </a:r>
          <a:endParaRPr lang="en-US" sz="2300" kern="1200"/>
        </a:p>
      </dsp:txBody>
      <dsp:txXfrm>
        <a:off x="0" y="2324099"/>
        <a:ext cx="5257800" cy="1162049"/>
      </dsp:txXfrm>
    </dsp:sp>
    <dsp:sp modelId="{C6E95DC2-B8BF-4382-8FAE-BF4415D0BBFA}">
      <dsp:nvSpPr>
        <dsp:cNvPr id="0" name=""/>
        <dsp:cNvSpPr/>
      </dsp:nvSpPr>
      <dsp:spPr>
        <a:xfrm>
          <a:off x="0" y="3486149"/>
          <a:ext cx="5257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774C94-FAE4-46C5-8068-F51BEA368C55}">
      <dsp:nvSpPr>
        <dsp:cNvPr id="0" name=""/>
        <dsp:cNvSpPr/>
      </dsp:nvSpPr>
      <dsp:spPr>
        <a:xfrm>
          <a:off x="0" y="3486149"/>
          <a:ext cx="5257800" cy="116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kern="1200" smtClean="0"/>
            <a:t>They ↓ the slope of Phase 4 spontaneous depolarization (SA node) </a:t>
          </a:r>
          <a:r>
            <a:rPr lang="en-US" sz="2300" kern="1200" smtClean="0">
              <a:sym typeface="Wingdings"/>
            </a:rPr>
            <a:t></a:t>
          </a:r>
          <a:r>
            <a:rPr lang="en-US" sz="2300" kern="1200" smtClean="0"/>
            <a:t> decrease enhanced normal automaticity</a:t>
          </a:r>
          <a:endParaRPr lang="en-US" sz="2300" kern="1200"/>
        </a:p>
      </dsp:txBody>
      <dsp:txXfrm>
        <a:off x="0" y="3486149"/>
        <a:ext cx="5257800" cy="116204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FFA012-23DC-403A-AC1E-4809D7DAC800}">
      <dsp:nvSpPr>
        <dsp:cNvPr id="0" name=""/>
        <dsp:cNvSpPr/>
      </dsp:nvSpPr>
      <dsp:spPr>
        <a:xfrm>
          <a:off x="1698913" y="755873"/>
          <a:ext cx="913414" cy="317053"/>
        </a:xfrm>
        <a:custGeom>
          <a:avLst/>
          <a:gdLst/>
          <a:ahLst/>
          <a:cxnLst/>
          <a:rect l="0" t="0" r="0" b="0"/>
          <a:pathLst>
            <a:path>
              <a:moveTo>
                <a:pt x="0" y="0"/>
              </a:moveTo>
              <a:lnTo>
                <a:pt x="0" y="158526"/>
              </a:lnTo>
              <a:lnTo>
                <a:pt x="913414" y="158526"/>
              </a:lnTo>
              <a:lnTo>
                <a:pt x="913414" y="3170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D18177-8026-4F26-B078-611DA3120F71}">
      <dsp:nvSpPr>
        <dsp:cNvPr id="0" name=""/>
        <dsp:cNvSpPr/>
      </dsp:nvSpPr>
      <dsp:spPr>
        <a:xfrm>
          <a:off x="785498" y="755873"/>
          <a:ext cx="913414" cy="317053"/>
        </a:xfrm>
        <a:custGeom>
          <a:avLst/>
          <a:gdLst/>
          <a:ahLst/>
          <a:cxnLst/>
          <a:rect l="0" t="0" r="0" b="0"/>
          <a:pathLst>
            <a:path>
              <a:moveTo>
                <a:pt x="913414" y="0"/>
              </a:moveTo>
              <a:lnTo>
                <a:pt x="913414" y="158526"/>
              </a:lnTo>
              <a:lnTo>
                <a:pt x="0" y="158526"/>
              </a:lnTo>
              <a:lnTo>
                <a:pt x="0" y="3170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9FFFB5-355B-465A-9707-54267F1BE832}">
      <dsp:nvSpPr>
        <dsp:cNvPr id="0" name=""/>
        <dsp:cNvSpPr/>
      </dsp:nvSpPr>
      <dsp:spPr>
        <a:xfrm>
          <a:off x="944025" y="985"/>
          <a:ext cx="1509776" cy="7548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en-US" sz="2000" kern="1200" dirty="0"/>
            <a:t>Class IA</a:t>
          </a:r>
          <a:endParaRPr lang="ar-SA" sz="2000" kern="1200" dirty="0"/>
        </a:p>
      </dsp:txBody>
      <dsp:txXfrm>
        <a:off x="944025" y="985"/>
        <a:ext cx="1509776" cy="754888"/>
      </dsp:txXfrm>
    </dsp:sp>
    <dsp:sp modelId="{5C46AE81-E910-456B-BA1D-1C3C6961E477}">
      <dsp:nvSpPr>
        <dsp:cNvPr id="0" name=""/>
        <dsp:cNvSpPr/>
      </dsp:nvSpPr>
      <dsp:spPr>
        <a:xfrm>
          <a:off x="30610" y="1072926"/>
          <a:ext cx="1509776" cy="7548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en-US" sz="2000" kern="1200" dirty="0"/>
            <a:t>Quinidine</a:t>
          </a:r>
          <a:endParaRPr lang="ar-SA" sz="2000" kern="1200" dirty="0"/>
        </a:p>
      </dsp:txBody>
      <dsp:txXfrm>
        <a:off x="30610" y="1072926"/>
        <a:ext cx="1509776" cy="754888"/>
      </dsp:txXfrm>
    </dsp:sp>
    <dsp:sp modelId="{A29F6A4B-81C0-4ECB-ABDE-B63B4ABD39CD}">
      <dsp:nvSpPr>
        <dsp:cNvPr id="0" name=""/>
        <dsp:cNvSpPr/>
      </dsp:nvSpPr>
      <dsp:spPr>
        <a:xfrm>
          <a:off x="1857440" y="1072926"/>
          <a:ext cx="1509776" cy="7548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en-US" sz="2000" b="0" i="1" u="none" kern="1200" dirty="0" err="1"/>
            <a:t>Procainamide</a:t>
          </a:r>
          <a:endParaRPr lang="ar-SA" sz="2000" b="0" u="none" kern="1200" dirty="0"/>
        </a:p>
      </dsp:txBody>
      <dsp:txXfrm>
        <a:off x="1857440" y="1072926"/>
        <a:ext cx="1509776" cy="75488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3C275-330F-429A-BB84-95F5178DC7EA}">
      <dsp:nvSpPr>
        <dsp:cNvPr id="0" name=""/>
        <dsp:cNvSpPr/>
      </dsp:nvSpPr>
      <dsp:spPr>
        <a:xfrm>
          <a:off x="0" y="623"/>
          <a:ext cx="50291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AA48B9-1678-4371-BD3D-84388950F63E}">
      <dsp:nvSpPr>
        <dsp:cNvPr id="0" name=""/>
        <dsp:cNvSpPr/>
      </dsp:nvSpPr>
      <dsp:spPr>
        <a:xfrm>
          <a:off x="0" y="623"/>
          <a:ext cx="5029199"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smtClean="0"/>
            <a:t>They shorten Phase 3 repolarization </a:t>
          </a:r>
          <a:endParaRPr lang="en-US" sz="2000" kern="1200"/>
        </a:p>
      </dsp:txBody>
      <dsp:txXfrm>
        <a:off x="0" y="623"/>
        <a:ext cx="5029199" cy="1020830"/>
      </dsp:txXfrm>
    </dsp:sp>
    <dsp:sp modelId="{27C3670B-1867-4138-BB19-91F96766D84C}">
      <dsp:nvSpPr>
        <dsp:cNvPr id="0" name=""/>
        <dsp:cNvSpPr/>
      </dsp:nvSpPr>
      <dsp:spPr>
        <a:xfrm>
          <a:off x="0" y="1021453"/>
          <a:ext cx="50291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84E409-DE26-4CDD-8A38-5C34710AE1BA}">
      <dsp:nvSpPr>
        <dsp:cNvPr id="0" name=""/>
        <dsp:cNvSpPr/>
      </dsp:nvSpPr>
      <dsp:spPr>
        <a:xfrm>
          <a:off x="0" y="1021453"/>
          <a:ext cx="5029199"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smtClean="0"/>
            <a:t>↓ the duration of the cardiac action potential</a:t>
          </a:r>
          <a:endParaRPr lang="en-US" sz="2000" kern="1200"/>
        </a:p>
      </dsp:txBody>
      <dsp:txXfrm>
        <a:off x="0" y="1021453"/>
        <a:ext cx="5029199" cy="1020830"/>
      </dsp:txXfrm>
    </dsp:sp>
    <dsp:sp modelId="{151F5A30-6779-42AF-B6F7-214D187C952D}">
      <dsp:nvSpPr>
        <dsp:cNvPr id="0" name=""/>
        <dsp:cNvSpPr/>
      </dsp:nvSpPr>
      <dsp:spPr>
        <a:xfrm>
          <a:off x="0" y="2042284"/>
          <a:ext cx="50291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211808-0847-48D7-BB38-2154E619492A}">
      <dsp:nvSpPr>
        <dsp:cNvPr id="0" name=""/>
        <dsp:cNvSpPr/>
      </dsp:nvSpPr>
      <dsp:spPr>
        <a:xfrm>
          <a:off x="0" y="2042284"/>
          <a:ext cx="5029199"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smtClean="0"/>
            <a:t>They suppress arrhythmias caused by abnormal automaticity</a:t>
          </a:r>
          <a:endParaRPr lang="en-US" sz="2000" kern="1200"/>
        </a:p>
      </dsp:txBody>
      <dsp:txXfrm>
        <a:off x="0" y="2042284"/>
        <a:ext cx="5029199" cy="1020830"/>
      </dsp:txXfrm>
    </dsp:sp>
    <dsp:sp modelId="{B262C5A2-5114-4AB6-ACB8-149D222187DB}">
      <dsp:nvSpPr>
        <dsp:cNvPr id="0" name=""/>
        <dsp:cNvSpPr/>
      </dsp:nvSpPr>
      <dsp:spPr>
        <a:xfrm>
          <a:off x="0" y="3063115"/>
          <a:ext cx="50291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133C17-0F03-4BF8-B132-44F56A3C94CE}">
      <dsp:nvSpPr>
        <dsp:cNvPr id="0" name=""/>
        <dsp:cNvSpPr/>
      </dsp:nvSpPr>
      <dsp:spPr>
        <a:xfrm>
          <a:off x="0" y="3063115"/>
          <a:ext cx="5029199"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smtClean="0"/>
            <a:t>They show </a:t>
          </a:r>
          <a:r>
            <a:rPr lang="en-US" sz="2000" b="1" i="1" kern="1200" smtClean="0"/>
            <a:t>rapid association &amp; dissociation</a:t>
          </a:r>
          <a:r>
            <a:rPr lang="en-US" sz="2000" kern="1200" smtClean="0"/>
            <a:t> (weak effect) with Na</a:t>
          </a:r>
          <a:r>
            <a:rPr lang="en-US" sz="2000" kern="1200" baseline="30000" smtClean="0"/>
            <a:t>+</a:t>
          </a:r>
          <a:r>
            <a:rPr lang="en-US" sz="2000" kern="1200" smtClean="0"/>
            <a:t> channels with appreciable degree of use-dependence </a:t>
          </a:r>
          <a:endParaRPr lang="en-US" sz="2000" kern="1200"/>
        </a:p>
      </dsp:txBody>
      <dsp:txXfrm>
        <a:off x="0" y="3063115"/>
        <a:ext cx="5029199" cy="1020830"/>
      </dsp:txXfrm>
    </dsp:sp>
    <dsp:sp modelId="{21CCEE3C-1CD5-445C-9202-F20598522B63}">
      <dsp:nvSpPr>
        <dsp:cNvPr id="0" name=""/>
        <dsp:cNvSpPr/>
      </dsp:nvSpPr>
      <dsp:spPr>
        <a:xfrm>
          <a:off x="0" y="4083946"/>
          <a:ext cx="50291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97ED1E-F9CC-4412-A46D-25C424472D53}">
      <dsp:nvSpPr>
        <dsp:cNvPr id="0" name=""/>
        <dsp:cNvSpPr/>
      </dsp:nvSpPr>
      <dsp:spPr>
        <a:xfrm>
          <a:off x="0" y="4083946"/>
          <a:ext cx="5029199"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u="sng" kern="1200" smtClean="0"/>
            <a:t>No effect on conduction velocity</a:t>
          </a:r>
          <a:endParaRPr lang="en-US" sz="2000" kern="1200"/>
        </a:p>
      </dsp:txBody>
      <dsp:txXfrm>
        <a:off x="0" y="4083946"/>
        <a:ext cx="5029199" cy="102083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CC26CB-3CD9-42F1-9972-B708BEA627E3}">
      <dsp:nvSpPr>
        <dsp:cNvPr id="0" name=""/>
        <dsp:cNvSpPr/>
      </dsp:nvSpPr>
      <dsp:spPr>
        <a:xfrm>
          <a:off x="1905000" y="899042"/>
          <a:ext cx="1347801" cy="233915"/>
        </a:xfrm>
        <a:custGeom>
          <a:avLst/>
          <a:gdLst/>
          <a:ahLst/>
          <a:cxnLst/>
          <a:rect l="0" t="0" r="0" b="0"/>
          <a:pathLst>
            <a:path>
              <a:moveTo>
                <a:pt x="0" y="0"/>
              </a:moveTo>
              <a:lnTo>
                <a:pt x="0" y="116957"/>
              </a:lnTo>
              <a:lnTo>
                <a:pt x="1347801" y="116957"/>
              </a:lnTo>
              <a:lnTo>
                <a:pt x="1347801" y="2339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073084-D4C9-45C9-9F6E-44BBCFF1491D}">
      <dsp:nvSpPr>
        <dsp:cNvPr id="0" name=""/>
        <dsp:cNvSpPr/>
      </dsp:nvSpPr>
      <dsp:spPr>
        <a:xfrm>
          <a:off x="1859279" y="899042"/>
          <a:ext cx="91440" cy="233915"/>
        </a:xfrm>
        <a:custGeom>
          <a:avLst/>
          <a:gdLst/>
          <a:ahLst/>
          <a:cxnLst/>
          <a:rect l="0" t="0" r="0" b="0"/>
          <a:pathLst>
            <a:path>
              <a:moveTo>
                <a:pt x="45720" y="0"/>
              </a:moveTo>
              <a:lnTo>
                <a:pt x="45720" y="2339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616678-9699-4E11-BECE-34260394C752}">
      <dsp:nvSpPr>
        <dsp:cNvPr id="0" name=""/>
        <dsp:cNvSpPr/>
      </dsp:nvSpPr>
      <dsp:spPr>
        <a:xfrm>
          <a:off x="557198" y="899042"/>
          <a:ext cx="1347801" cy="233915"/>
        </a:xfrm>
        <a:custGeom>
          <a:avLst/>
          <a:gdLst/>
          <a:ahLst/>
          <a:cxnLst/>
          <a:rect l="0" t="0" r="0" b="0"/>
          <a:pathLst>
            <a:path>
              <a:moveTo>
                <a:pt x="1347801" y="0"/>
              </a:moveTo>
              <a:lnTo>
                <a:pt x="1347801" y="116957"/>
              </a:lnTo>
              <a:lnTo>
                <a:pt x="0" y="116957"/>
              </a:lnTo>
              <a:lnTo>
                <a:pt x="0" y="2339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CEC3D2-FF49-4A28-B091-F871C0143F71}">
      <dsp:nvSpPr>
        <dsp:cNvPr id="0" name=""/>
        <dsp:cNvSpPr/>
      </dsp:nvSpPr>
      <dsp:spPr>
        <a:xfrm>
          <a:off x="1348057" y="342099"/>
          <a:ext cx="1113885" cy="5569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en-US" sz="2000" kern="1200" dirty="0"/>
            <a:t>Class IB</a:t>
          </a:r>
          <a:endParaRPr lang="ar-SA" sz="2000" kern="1200" dirty="0"/>
        </a:p>
      </dsp:txBody>
      <dsp:txXfrm>
        <a:off x="1348057" y="342099"/>
        <a:ext cx="1113885" cy="556942"/>
      </dsp:txXfrm>
    </dsp:sp>
    <dsp:sp modelId="{42E85BD4-A576-4B4C-9C96-4EC9FFB000CE}">
      <dsp:nvSpPr>
        <dsp:cNvPr id="0" name=""/>
        <dsp:cNvSpPr/>
      </dsp:nvSpPr>
      <dsp:spPr>
        <a:xfrm>
          <a:off x="255" y="1132957"/>
          <a:ext cx="1113885" cy="5569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en-US" sz="2000" kern="1200" dirty="0" err="1"/>
            <a:t>lidocaine</a:t>
          </a:r>
          <a:endParaRPr lang="ar-SA" sz="2000" kern="1200" dirty="0"/>
        </a:p>
      </dsp:txBody>
      <dsp:txXfrm>
        <a:off x="255" y="1132957"/>
        <a:ext cx="1113885" cy="556942"/>
      </dsp:txXfrm>
    </dsp:sp>
    <dsp:sp modelId="{BCD22EF8-6EB8-4EA9-9011-A0F7855211A3}">
      <dsp:nvSpPr>
        <dsp:cNvPr id="0" name=""/>
        <dsp:cNvSpPr/>
      </dsp:nvSpPr>
      <dsp:spPr>
        <a:xfrm>
          <a:off x="1348057" y="1132957"/>
          <a:ext cx="1113885" cy="5569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en-US" sz="2000" kern="1200" dirty="0" err="1"/>
            <a:t>mexiletine</a:t>
          </a:r>
          <a:endParaRPr lang="ar-SA" sz="2000" kern="1200" dirty="0"/>
        </a:p>
      </dsp:txBody>
      <dsp:txXfrm>
        <a:off x="1348057" y="1132957"/>
        <a:ext cx="1113885" cy="556942"/>
      </dsp:txXfrm>
    </dsp:sp>
    <dsp:sp modelId="{C72C62AF-D310-446B-B860-512FFC54D0C3}">
      <dsp:nvSpPr>
        <dsp:cNvPr id="0" name=""/>
        <dsp:cNvSpPr/>
      </dsp:nvSpPr>
      <dsp:spPr>
        <a:xfrm>
          <a:off x="2695858" y="1132957"/>
          <a:ext cx="1113885" cy="5569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en-US" sz="2000" kern="1200" dirty="0" err="1"/>
            <a:t>tocainide</a:t>
          </a:r>
          <a:endParaRPr lang="ar-SA" sz="2000" kern="1200" dirty="0"/>
        </a:p>
      </dsp:txBody>
      <dsp:txXfrm>
        <a:off x="2695858" y="1132957"/>
        <a:ext cx="1113885" cy="55694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9CC1D2-829D-46FC-96E9-05509DB95E9C}">
      <dsp:nvSpPr>
        <dsp:cNvPr id="0" name=""/>
        <dsp:cNvSpPr/>
      </dsp:nvSpPr>
      <dsp:spPr>
        <a:xfrm>
          <a:off x="0" y="669"/>
          <a:ext cx="5410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397CD0-07E9-4D2C-8255-A11960821FDD}">
      <dsp:nvSpPr>
        <dsp:cNvPr id="0" name=""/>
        <dsp:cNvSpPr/>
      </dsp:nvSpPr>
      <dsp:spPr>
        <a:xfrm>
          <a:off x="0" y="669"/>
          <a:ext cx="54102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n-US" sz="2100" kern="1200" smtClean="0"/>
            <a:t>They </a:t>
          </a:r>
          <a:r>
            <a:rPr lang="en-US" sz="2100" b="1" i="1" kern="1200" smtClean="0"/>
            <a:t>markedly slow Phase 0</a:t>
          </a:r>
          <a:r>
            <a:rPr lang="en-US" sz="2100" kern="1200" smtClean="0"/>
            <a:t> fast depolarization</a:t>
          </a:r>
          <a:endParaRPr lang="en-US" sz="2100" kern="1200"/>
        </a:p>
      </dsp:txBody>
      <dsp:txXfrm>
        <a:off x="0" y="669"/>
        <a:ext cx="5410200" cy="1097012"/>
      </dsp:txXfrm>
    </dsp:sp>
    <dsp:sp modelId="{96CEAD25-A022-4C22-9B27-F2961A757351}">
      <dsp:nvSpPr>
        <dsp:cNvPr id="0" name=""/>
        <dsp:cNvSpPr/>
      </dsp:nvSpPr>
      <dsp:spPr>
        <a:xfrm>
          <a:off x="0" y="1097681"/>
          <a:ext cx="5410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BB90D7-98B6-43D6-8BF8-6A6D290E31BE}">
      <dsp:nvSpPr>
        <dsp:cNvPr id="0" name=""/>
        <dsp:cNvSpPr/>
      </dsp:nvSpPr>
      <dsp:spPr>
        <a:xfrm>
          <a:off x="0" y="1097681"/>
          <a:ext cx="54102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n-US" sz="2100" kern="1200" smtClean="0"/>
            <a:t>They markedly </a:t>
          </a:r>
          <a:r>
            <a:rPr lang="en-US" sz="2100" u="sng" kern="1200" smtClean="0"/>
            <a:t>slow conduction</a:t>
          </a:r>
          <a:r>
            <a:rPr lang="en-US" sz="2100" kern="1200" smtClean="0"/>
            <a:t> in the myocardial tissue</a:t>
          </a:r>
          <a:endParaRPr lang="en-US" sz="2100" kern="1200"/>
        </a:p>
      </dsp:txBody>
      <dsp:txXfrm>
        <a:off x="0" y="1097681"/>
        <a:ext cx="5410200" cy="1097012"/>
      </dsp:txXfrm>
    </dsp:sp>
    <dsp:sp modelId="{AF6532C4-2682-4505-9B94-DADCCBF85AD4}">
      <dsp:nvSpPr>
        <dsp:cNvPr id="0" name=""/>
        <dsp:cNvSpPr/>
      </dsp:nvSpPr>
      <dsp:spPr>
        <a:xfrm>
          <a:off x="0" y="2194693"/>
          <a:ext cx="5410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F0BDB5-8BA3-478C-BE0C-F0D32525BD9F}">
      <dsp:nvSpPr>
        <dsp:cNvPr id="0" name=""/>
        <dsp:cNvSpPr/>
      </dsp:nvSpPr>
      <dsp:spPr>
        <a:xfrm>
          <a:off x="0" y="2194693"/>
          <a:ext cx="54102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n-US" sz="2100" kern="1200" smtClean="0"/>
            <a:t>They possess </a:t>
          </a:r>
          <a:r>
            <a:rPr lang="en-US" sz="2100" b="1" i="1" kern="1200" smtClean="0"/>
            <a:t>slow rate of association and dissociation (strong effect) </a:t>
          </a:r>
          <a:r>
            <a:rPr lang="en-US" sz="2100" kern="1200" smtClean="0"/>
            <a:t> with sodium channels</a:t>
          </a:r>
          <a:endParaRPr lang="en-US" sz="2100" kern="1200"/>
        </a:p>
      </dsp:txBody>
      <dsp:txXfrm>
        <a:off x="0" y="2194693"/>
        <a:ext cx="5410200" cy="1097012"/>
      </dsp:txXfrm>
    </dsp:sp>
    <dsp:sp modelId="{18CD6F8E-DF66-41F7-B59D-E2714343D757}">
      <dsp:nvSpPr>
        <dsp:cNvPr id="0" name=""/>
        <dsp:cNvSpPr/>
      </dsp:nvSpPr>
      <dsp:spPr>
        <a:xfrm>
          <a:off x="0" y="3291706"/>
          <a:ext cx="5410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E59601-7F15-4D79-9E21-1976F87BB139}">
      <dsp:nvSpPr>
        <dsp:cNvPr id="0" name=""/>
        <dsp:cNvSpPr/>
      </dsp:nvSpPr>
      <dsp:spPr>
        <a:xfrm>
          <a:off x="0" y="3291706"/>
          <a:ext cx="54102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n-US" sz="2100" kern="1200" smtClean="0"/>
            <a:t>They only have </a:t>
          </a:r>
          <a:r>
            <a:rPr lang="en-US" sz="2100" b="1" kern="1200" smtClean="0"/>
            <a:t>minor effects on the duration of action potential and refractoriness</a:t>
          </a:r>
          <a:endParaRPr lang="en-US" sz="2100" kern="1200"/>
        </a:p>
      </dsp:txBody>
      <dsp:txXfrm>
        <a:off x="0" y="3291706"/>
        <a:ext cx="5410200" cy="1097012"/>
      </dsp:txXfrm>
    </dsp:sp>
    <dsp:sp modelId="{78C01ED7-026C-47E8-8D4B-601D88561C23}">
      <dsp:nvSpPr>
        <dsp:cNvPr id="0" name=""/>
        <dsp:cNvSpPr/>
      </dsp:nvSpPr>
      <dsp:spPr>
        <a:xfrm>
          <a:off x="0" y="4388718"/>
          <a:ext cx="5410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556F5C-7787-4629-8600-E2B7CD9C2251}">
      <dsp:nvSpPr>
        <dsp:cNvPr id="0" name=""/>
        <dsp:cNvSpPr/>
      </dsp:nvSpPr>
      <dsp:spPr>
        <a:xfrm>
          <a:off x="0" y="4388718"/>
          <a:ext cx="54102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n-US" sz="2100" kern="1200" smtClean="0"/>
            <a:t>They reduce automaticity by increasing the threshold potential rather than decreasing the slope of Phase 4 spontaneous depolarization.</a:t>
          </a:r>
          <a:endParaRPr lang="en-US" sz="2100" kern="1200"/>
        </a:p>
      </dsp:txBody>
      <dsp:txXfrm>
        <a:off x="0" y="4388718"/>
        <a:ext cx="5410200" cy="109701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29B9B-BFD9-4A63-AE4A-BA865C8775C7}">
      <dsp:nvSpPr>
        <dsp:cNvPr id="0" name=""/>
        <dsp:cNvSpPr/>
      </dsp:nvSpPr>
      <dsp:spPr>
        <a:xfrm>
          <a:off x="1638300" y="629918"/>
          <a:ext cx="761043" cy="264163"/>
        </a:xfrm>
        <a:custGeom>
          <a:avLst/>
          <a:gdLst/>
          <a:ahLst/>
          <a:cxnLst/>
          <a:rect l="0" t="0" r="0" b="0"/>
          <a:pathLst>
            <a:path>
              <a:moveTo>
                <a:pt x="0" y="0"/>
              </a:moveTo>
              <a:lnTo>
                <a:pt x="0" y="132081"/>
              </a:lnTo>
              <a:lnTo>
                <a:pt x="761043" y="132081"/>
              </a:lnTo>
              <a:lnTo>
                <a:pt x="761043" y="2641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743E2B-32C1-4613-8233-7B519DA2B3B2}">
      <dsp:nvSpPr>
        <dsp:cNvPr id="0" name=""/>
        <dsp:cNvSpPr/>
      </dsp:nvSpPr>
      <dsp:spPr>
        <a:xfrm>
          <a:off x="877256" y="629918"/>
          <a:ext cx="761043" cy="265120"/>
        </a:xfrm>
        <a:custGeom>
          <a:avLst/>
          <a:gdLst/>
          <a:ahLst/>
          <a:cxnLst/>
          <a:rect l="0" t="0" r="0" b="0"/>
          <a:pathLst>
            <a:path>
              <a:moveTo>
                <a:pt x="761043" y="0"/>
              </a:moveTo>
              <a:lnTo>
                <a:pt x="761043" y="133038"/>
              </a:lnTo>
              <a:lnTo>
                <a:pt x="0" y="133038"/>
              </a:lnTo>
              <a:lnTo>
                <a:pt x="0" y="2651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87DC44-E8A4-4D49-B659-9236810B9D7E}">
      <dsp:nvSpPr>
        <dsp:cNvPr id="0" name=""/>
        <dsp:cNvSpPr/>
      </dsp:nvSpPr>
      <dsp:spPr>
        <a:xfrm>
          <a:off x="1009338" y="956"/>
          <a:ext cx="1257923" cy="6289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en-US" sz="1800" kern="1200" dirty="0"/>
            <a:t>Class IC</a:t>
          </a:r>
          <a:endParaRPr lang="ar-SA" sz="1800" kern="1200" dirty="0"/>
        </a:p>
      </dsp:txBody>
      <dsp:txXfrm>
        <a:off x="1009338" y="956"/>
        <a:ext cx="1257923" cy="628961"/>
      </dsp:txXfrm>
    </dsp:sp>
    <dsp:sp modelId="{28BE703D-2C76-4DA6-8F47-514B6809289D}">
      <dsp:nvSpPr>
        <dsp:cNvPr id="0" name=""/>
        <dsp:cNvSpPr/>
      </dsp:nvSpPr>
      <dsp:spPr>
        <a:xfrm>
          <a:off x="248294" y="895038"/>
          <a:ext cx="1257923" cy="6289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en-US" sz="1800" kern="1200" dirty="0" err="1"/>
            <a:t>flecainide</a:t>
          </a:r>
          <a:endParaRPr lang="ar-SA" sz="1800" kern="1200" dirty="0"/>
        </a:p>
      </dsp:txBody>
      <dsp:txXfrm>
        <a:off x="248294" y="895038"/>
        <a:ext cx="1257923" cy="628961"/>
      </dsp:txXfrm>
    </dsp:sp>
    <dsp:sp modelId="{CE4B28B9-B411-4CE7-8431-9FA53AF08FBA}">
      <dsp:nvSpPr>
        <dsp:cNvPr id="0" name=""/>
        <dsp:cNvSpPr/>
      </dsp:nvSpPr>
      <dsp:spPr>
        <a:xfrm>
          <a:off x="1770381" y="894081"/>
          <a:ext cx="1257923" cy="6289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en-US" sz="1800" kern="1200" dirty="0" err="1" smtClean="0"/>
            <a:t>propafenone</a:t>
          </a:r>
          <a:endParaRPr lang="ar-SA" sz="1800" kern="1200" dirty="0"/>
        </a:p>
      </dsp:txBody>
      <dsp:txXfrm>
        <a:off x="1770381" y="894081"/>
        <a:ext cx="1257923" cy="62896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60E7E-796D-4399-A3F3-2199BDD593D8}">
      <dsp:nvSpPr>
        <dsp:cNvPr id="0" name=""/>
        <dsp:cNvSpPr/>
      </dsp:nvSpPr>
      <dsp:spPr>
        <a:xfrm>
          <a:off x="0" y="2195"/>
          <a:ext cx="58673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6AFAA3-41A0-44CB-8E81-529898871386}">
      <dsp:nvSpPr>
        <dsp:cNvPr id="0" name=""/>
        <dsp:cNvSpPr/>
      </dsp:nvSpPr>
      <dsp:spPr>
        <a:xfrm>
          <a:off x="0" y="2195"/>
          <a:ext cx="5867399" cy="1497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en-US" sz="2800" kern="1200" smtClean="0"/>
            <a:t>Prolongation of phase 3 repolarization </a:t>
          </a:r>
          <a:r>
            <a:rPr lang="en-US" sz="2800" u="sng" kern="1200" smtClean="0"/>
            <a:t>without</a:t>
          </a:r>
          <a:r>
            <a:rPr lang="en-US" sz="2800" kern="1200" smtClean="0"/>
            <a:t> altering phase 0 upstroke or the resting membrane potential</a:t>
          </a:r>
          <a:endParaRPr lang="en-US" sz="2800" kern="1200"/>
        </a:p>
      </dsp:txBody>
      <dsp:txXfrm>
        <a:off x="0" y="2195"/>
        <a:ext cx="5867399" cy="1497136"/>
      </dsp:txXfrm>
    </dsp:sp>
    <dsp:sp modelId="{876B8B2A-54E3-4927-B560-41F985E929D4}">
      <dsp:nvSpPr>
        <dsp:cNvPr id="0" name=""/>
        <dsp:cNvSpPr/>
      </dsp:nvSpPr>
      <dsp:spPr>
        <a:xfrm>
          <a:off x="0" y="1499331"/>
          <a:ext cx="58673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9423AA-3CDC-47AA-A3BC-8FC43AF52C3B}">
      <dsp:nvSpPr>
        <dsp:cNvPr id="0" name=""/>
        <dsp:cNvSpPr/>
      </dsp:nvSpPr>
      <dsp:spPr>
        <a:xfrm>
          <a:off x="0" y="1499331"/>
          <a:ext cx="5867399" cy="1497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en-US" sz="2800" kern="1200" smtClean="0"/>
            <a:t>They prolong both the duration of the action potential and ERP</a:t>
          </a:r>
          <a:endParaRPr lang="en-US" sz="2800" kern="1200"/>
        </a:p>
      </dsp:txBody>
      <dsp:txXfrm>
        <a:off x="0" y="1499331"/>
        <a:ext cx="5867399" cy="1497136"/>
      </dsp:txXfrm>
    </dsp:sp>
    <dsp:sp modelId="{48FA14A6-9924-40A0-A4A9-2418007219F0}">
      <dsp:nvSpPr>
        <dsp:cNvPr id="0" name=""/>
        <dsp:cNvSpPr/>
      </dsp:nvSpPr>
      <dsp:spPr>
        <a:xfrm>
          <a:off x="0" y="2996468"/>
          <a:ext cx="58673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D0CFB3-63C9-42BD-9D55-5019836F9D22}">
      <dsp:nvSpPr>
        <dsp:cNvPr id="0" name=""/>
        <dsp:cNvSpPr/>
      </dsp:nvSpPr>
      <dsp:spPr>
        <a:xfrm>
          <a:off x="0" y="2996468"/>
          <a:ext cx="5867399" cy="1497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en-US" sz="2800" kern="1200" smtClean="0"/>
            <a:t>Their mechanism of action is still not clear but it is thought that they block potassium channels </a:t>
          </a:r>
          <a:endParaRPr lang="en-US" sz="2800" kern="1200"/>
        </a:p>
      </dsp:txBody>
      <dsp:txXfrm>
        <a:off x="0" y="2996468"/>
        <a:ext cx="5867399" cy="149713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26CBD-CFE0-4132-924A-C6507987C926}">
      <dsp:nvSpPr>
        <dsp:cNvPr id="0" name=""/>
        <dsp:cNvSpPr/>
      </dsp:nvSpPr>
      <dsp:spPr>
        <a:xfrm>
          <a:off x="0" y="669"/>
          <a:ext cx="670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00D609-B213-4965-96BB-2E0464F720A3}">
      <dsp:nvSpPr>
        <dsp:cNvPr id="0" name=""/>
        <dsp:cNvSpPr/>
      </dsp:nvSpPr>
      <dsp:spPr>
        <a:xfrm>
          <a:off x="0" y="669"/>
          <a:ext cx="67056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lang="en-US" sz="2200" kern="1200" smtClean="0"/>
            <a:t>Calcium channel blockers decrease inward Ca</a:t>
          </a:r>
          <a:r>
            <a:rPr lang="en-US" sz="2200" kern="1200" baseline="30000" smtClean="0"/>
            <a:t>2+</a:t>
          </a:r>
          <a:r>
            <a:rPr lang="en-US" sz="2200" kern="1200" smtClean="0"/>
            <a:t> currents resulting in a decrease of phase 4 spontaneous depolarization (SA node)</a:t>
          </a:r>
          <a:endParaRPr lang="en-US" sz="2200" kern="1200"/>
        </a:p>
      </dsp:txBody>
      <dsp:txXfrm>
        <a:off x="0" y="669"/>
        <a:ext cx="6705600" cy="1097012"/>
      </dsp:txXfrm>
    </dsp:sp>
    <dsp:sp modelId="{02E6D33B-3D7A-444A-86B2-C74B471F2E74}">
      <dsp:nvSpPr>
        <dsp:cNvPr id="0" name=""/>
        <dsp:cNvSpPr/>
      </dsp:nvSpPr>
      <dsp:spPr>
        <a:xfrm>
          <a:off x="0" y="1097681"/>
          <a:ext cx="670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0B9E13-F766-4FF1-979F-24913C101324}">
      <dsp:nvSpPr>
        <dsp:cNvPr id="0" name=""/>
        <dsp:cNvSpPr/>
      </dsp:nvSpPr>
      <dsp:spPr>
        <a:xfrm>
          <a:off x="0" y="1097681"/>
          <a:ext cx="67056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lang="en-US" sz="2200" kern="1200" smtClean="0"/>
            <a:t>They slow conductance in Ca</a:t>
          </a:r>
          <a:r>
            <a:rPr lang="en-US" sz="2200" kern="1200" baseline="30000" smtClean="0"/>
            <a:t>2+</a:t>
          </a:r>
          <a:r>
            <a:rPr lang="en-US" sz="2200" kern="1200" smtClean="0"/>
            <a:t> current-dependent tissues like AV node.</a:t>
          </a:r>
          <a:endParaRPr lang="en-US" sz="2200" kern="1200"/>
        </a:p>
      </dsp:txBody>
      <dsp:txXfrm>
        <a:off x="0" y="1097681"/>
        <a:ext cx="6705600" cy="1097012"/>
      </dsp:txXfrm>
    </dsp:sp>
    <dsp:sp modelId="{067F25BF-E53C-4FA6-99D5-7EA453375422}">
      <dsp:nvSpPr>
        <dsp:cNvPr id="0" name=""/>
        <dsp:cNvSpPr/>
      </dsp:nvSpPr>
      <dsp:spPr>
        <a:xfrm>
          <a:off x="0" y="2194693"/>
          <a:ext cx="670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B786C6-8180-4259-B04E-C166F56AE096}">
      <dsp:nvSpPr>
        <dsp:cNvPr id="0" name=""/>
        <dsp:cNvSpPr/>
      </dsp:nvSpPr>
      <dsp:spPr>
        <a:xfrm>
          <a:off x="0" y="2194693"/>
          <a:ext cx="67056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lang="en-US" sz="2200" kern="1200" smtClean="0"/>
            <a:t>Examples: verapamil &amp; diltiazem</a:t>
          </a:r>
          <a:endParaRPr lang="en-US" sz="2200" kern="1200"/>
        </a:p>
      </dsp:txBody>
      <dsp:txXfrm>
        <a:off x="0" y="2194693"/>
        <a:ext cx="6705600" cy="1097012"/>
      </dsp:txXfrm>
    </dsp:sp>
    <dsp:sp modelId="{616FC45D-260A-47FA-8FF0-1B2BD0DC5607}">
      <dsp:nvSpPr>
        <dsp:cNvPr id="0" name=""/>
        <dsp:cNvSpPr/>
      </dsp:nvSpPr>
      <dsp:spPr>
        <a:xfrm>
          <a:off x="0" y="3291706"/>
          <a:ext cx="670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B00FE-3F2A-40A3-94F9-3ADA6D47F4FB}">
      <dsp:nvSpPr>
        <dsp:cNvPr id="0" name=""/>
        <dsp:cNvSpPr/>
      </dsp:nvSpPr>
      <dsp:spPr>
        <a:xfrm>
          <a:off x="0" y="3291706"/>
          <a:ext cx="67056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lang="en-US" sz="2200" kern="1200" smtClean="0"/>
            <a:t>Because they act on the heart only and not on blood vessels.</a:t>
          </a:r>
          <a:endParaRPr lang="en-US" sz="2200" kern="1200"/>
        </a:p>
      </dsp:txBody>
      <dsp:txXfrm>
        <a:off x="0" y="3291706"/>
        <a:ext cx="6705600" cy="1097012"/>
      </dsp:txXfrm>
    </dsp:sp>
    <dsp:sp modelId="{51723F8C-09B4-45CB-8E86-1F6526DA7ADF}">
      <dsp:nvSpPr>
        <dsp:cNvPr id="0" name=""/>
        <dsp:cNvSpPr/>
      </dsp:nvSpPr>
      <dsp:spPr>
        <a:xfrm>
          <a:off x="0" y="4388718"/>
          <a:ext cx="670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2A6DDD-65BC-4EF2-B1CF-EEE0AFEB2E26}">
      <dsp:nvSpPr>
        <dsp:cNvPr id="0" name=""/>
        <dsp:cNvSpPr/>
      </dsp:nvSpPr>
      <dsp:spPr>
        <a:xfrm>
          <a:off x="0" y="4388718"/>
          <a:ext cx="6705600" cy="1097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lang="en-US" sz="2200" kern="1200" smtClean="0"/>
            <a:t>Dihydropyridine family are not used because they only act on blood vessels</a:t>
          </a:r>
          <a:endParaRPr lang="en-US" sz="2200" kern="1200"/>
        </a:p>
      </dsp:txBody>
      <dsp:txXfrm>
        <a:off x="0" y="4388718"/>
        <a:ext cx="6705600" cy="10970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498DA5-9567-3F46-992C-12FCEAFD2A6C}" type="datetimeFigureOut">
              <a:rPr lang="en-US" smtClean="0"/>
              <a:t>9/23/2020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F27A4-7928-C04C-AD09-468DA0476497}" type="slidenum">
              <a:rPr lang="en-US" smtClean="0"/>
              <a:t>‹#›</a:t>
            </a:fld>
            <a:endParaRPr lang="en-US"/>
          </a:p>
        </p:txBody>
      </p:sp>
    </p:spTree>
    <p:extLst>
      <p:ext uri="{BB962C8B-B14F-4D97-AF65-F5344CB8AC3E}">
        <p14:creationId xmlns:p14="http://schemas.microsoft.com/office/powerpoint/2010/main" val="1144705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2</a:t>
            </a:fld>
            <a:endParaRPr lang="en-US"/>
          </a:p>
        </p:txBody>
      </p:sp>
    </p:spTree>
    <p:extLst>
      <p:ext uri="{BB962C8B-B14F-4D97-AF65-F5344CB8AC3E}">
        <p14:creationId xmlns:p14="http://schemas.microsoft.com/office/powerpoint/2010/main" val="542817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3</a:t>
            </a:fld>
            <a:endParaRPr lang="en-US"/>
          </a:p>
        </p:txBody>
      </p:sp>
    </p:spTree>
    <p:extLst>
      <p:ext uri="{BB962C8B-B14F-4D97-AF65-F5344CB8AC3E}">
        <p14:creationId xmlns:p14="http://schemas.microsoft.com/office/powerpoint/2010/main" val="3720106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5</a:t>
            </a:fld>
            <a:endParaRPr lang="en-US"/>
          </a:p>
        </p:txBody>
      </p:sp>
    </p:spTree>
    <p:extLst>
      <p:ext uri="{BB962C8B-B14F-4D97-AF65-F5344CB8AC3E}">
        <p14:creationId xmlns:p14="http://schemas.microsoft.com/office/powerpoint/2010/main" val="249208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6</a:t>
            </a:fld>
            <a:endParaRPr lang="en-US"/>
          </a:p>
        </p:txBody>
      </p:sp>
    </p:spTree>
    <p:extLst>
      <p:ext uri="{BB962C8B-B14F-4D97-AF65-F5344CB8AC3E}">
        <p14:creationId xmlns:p14="http://schemas.microsoft.com/office/powerpoint/2010/main" val="2791364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7</a:t>
            </a:fld>
            <a:endParaRPr lang="en-US"/>
          </a:p>
        </p:txBody>
      </p:sp>
    </p:spTree>
    <p:extLst>
      <p:ext uri="{BB962C8B-B14F-4D97-AF65-F5344CB8AC3E}">
        <p14:creationId xmlns:p14="http://schemas.microsoft.com/office/powerpoint/2010/main" val="1295764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54BA1A8E-E4AC-3D4D-88E3-CAD065AA1678}"/>
              </a:ext>
            </a:extLst>
          </p:cNvPr>
          <p:cNvSpPr>
            <a:spLocks noGrp="1" noChangeArrowheads="1"/>
          </p:cNvSpPr>
          <p:nvPr>
            <p:ph type="sldNum" sz="quarter" idx="5"/>
          </p:nvPr>
        </p:nvSpPr>
        <p:spPr>
          <a:ln/>
        </p:spPr>
        <p:txBody>
          <a:bodyPr/>
          <a:lstStyle/>
          <a:p>
            <a:fld id="{81E7C697-6046-DE45-B111-43EF637674E2}" type="slidenum">
              <a:rPr lang="en-US" altLang="en-US"/>
              <a:pPr/>
              <a:t>10</a:t>
            </a:fld>
            <a:endParaRPr lang="en-US" altLang="en-US"/>
          </a:p>
        </p:txBody>
      </p:sp>
      <p:sp>
        <p:nvSpPr>
          <p:cNvPr id="268290" name="Rectangle 2">
            <a:extLst>
              <a:ext uri="{FF2B5EF4-FFF2-40B4-BE49-F238E27FC236}">
                <a16:creationId xmlns:a16="http://schemas.microsoft.com/office/drawing/2014/main" xmlns="" id="{1BE6DAEF-7119-854C-BD18-23B04235FAEF}"/>
              </a:ext>
            </a:extLst>
          </p:cNvPr>
          <p:cNvSpPr>
            <a:spLocks noGrp="1" noRot="1" noChangeAspect="1" noChangeArrowheads="1" noTextEdit="1"/>
          </p:cNvSpPr>
          <p:nvPr>
            <p:ph type="sldImg"/>
          </p:nvPr>
        </p:nvSpPr>
        <p:spPr>
          <a:xfrm>
            <a:off x="685800" y="1143000"/>
            <a:ext cx="5486400" cy="3086100"/>
          </a:xfrm>
          <a:ln/>
        </p:spPr>
      </p:sp>
      <p:sp>
        <p:nvSpPr>
          <p:cNvPr id="268291" name="Rectangle 3">
            <a:extLst>
              <a:ext uri="{FF2B5EF4-FFF2-40B4-BE49-F238E27FC236}">
                <a16:creationId xmlns:a16="http://schemas.microsoft.com/office/drawing/2014/main" xmlns="" id="{503C2984-4F92-6647-AB35-45EF5644B930}"/>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749815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AE558482-4303-BD46-88EF-9C5C2B7BA384}"/>
              </a:ext>
            </a:extLst>
          </p:cNvPr>
          <p:cNvSpPr>
            <a:spLocks noGrp="1" noChangeArrowheads="1"/>
          </p:cNvSpPr>
          <p:nvPr>
            <p:ph type="sldNum" sz="quarter" idx="5"/>
          </p:nvPr>
        </p:nvSpPr>
        <p:spPr>
          <a:ln/>
        </p:spPr>
        <p:txBody>
          <a:bodyPr/>
          <a:lstStyle/>
          <a:p>
            <a:fld id="{687465FD-DD6E-0A4D-87E2-600E9DBDC5BB}" type="slidenum">
              <a:rPr lang="en-US" altLang="en-US"/>
              <a:pPr/>
              <a:t>11</a:t>
            </a:fld>
            <a:endParaRPr lang="en-US" altLang="en-US"/>
          </a:p>
        </p:txBody>
      </p:sp>
      <p:sp>
        <p:nvSpPr>
          <p:cNvPr id="269314" name="Rectangle 2">
            <a:extLst>
              <a:ext uri="{FF2B5EF4-FFF2-40B4-BE49-F238E27FC236}">
                <a16:creationId xmlns:a16="http://schemas.microsoft.com/office/drawing/2014/main" xmlns="" id="{1A7DA4BC-3C49-6C48-AFAC-E570D148EC0C}"/>
              </a:ext>
            </a:extLst>
          </p:cNvPr>
          <p:cNvSpPr>
            <a:spLocks noGrp="1" noRot="1" noChangeAspect="1" noChangeArrowheads="1" noTextEdit="1"/>
          </p:cNvSpPr>
          <p:nvPr>
            <p:ph type="sldImg"/>
          </p:nvPr>
        </p:nvSpPr>
        <p:spPr>
          <a:xfrm>
            <a:off x="685800" y="1143000"/>
            <a:ext cx="5486400" cy="3086100"/>
          </a:xfrm>
          <a:ln/>
        </p:spPr>
      </p:sp>
      <p:sp>
        <p:nvSpPr>
          <p:cNvPr id="269315" name="Rectangle 3">
            <a:extLst>
              <a:ext uri="{FF2B5EF4-FFF2-40B4-BE49-F238E27FC236}">
                <a16:creationId xmlns:a16="http://schemas.microsoft.com/office/drawing/2014/main" xmlns="" id="{C95A2CD3-6B18-EF4A-BB2A-6DA3429E182D}"/>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712981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0C298FFC-3B47-E44C-A5D7-7DBCF993E975}"/>
              </a:ext>
            </a:extLst>
          </p:cNvPr>
          <p:cNvSpPr>
            <a:spLocks noGrp="1" noChangeArrowheads="1"/>
          </p:cNvSpPr>
          <p:nvPr>
            <p:ph type="sldNum" sz="quarter" idx="5"/>
          </p:nvPr>
        </p:nvSpPr>
        <p:spPr>
          <a:ln/>
        </p:spPr>
        <p:txBody>
          <a:bodyPr/>
          <a:lstStyle/>
          <a:p>
            <a:fld id="{3E66FE4E-61B4-DA42-9BBB-4504F46A5216}" type="slidenum">
              <a:rPr lang="en-US" altLang="en-US"/>
              <a:pPr/>
              <a:t>12</a:t>
            </a:fld>
            <a:endParaRPr lang="en-US" altLang="en-US"/>
          </a:p>
        </p:txBody>
      </p:sp>
      <p:sp>
        <p:nvSpPr>
          <p:cNvPr id="270338" name="Rectangle 2">
            <a:extLst>
              <a:ext uri="{FF2B5EF4-FFF2-40B4-BE49-F238E27FC236}">
                <a16:creationId xmlns:a16="http://schemas.microsoft.com/office/drawing/2014/main" xmlns="" id="{7EFE2A55-28BE-6E46-A6F5-F9C3986D2FE5}"/>
              </a:ext>
            </a:extLst>
          </p:cNvPr>
          <p:cNvSpPr>
            <a:spLocks noGrp="1" noRot="1" noChangeAspect="1" noChangeArrowheads="1" noTextEdit="1"/>
          </p:cNvSpPr>
          <p:nvPr>
            <p:ph type="sldImg"/>
          </p:nvPr>
        </p:nvSpPr>
        <p:spPr>
          <a:xfrm>
            <a:off x="685800" y="1143000"/>
            <a:ext cx="5486400" cy="3086100"/>
          </a:xfrm>
          <a:ln/>
        </p:spPr>
      </p:sp>
      <p:sp>
        <p:nvSpPr>
          <p:cNvPr id="270339" name="Rectangle 3">
            <a:extLst>
              <a:ext uri="{FF2B5EF4-FFF2-40B4-BE49-F238E27FC236}">
                <a16:creationId xmlns:a16="http://schemas.microsoft.com/office/drawing/2014/main" xmlns="" id="{B6D03930-BBC0-FB43-99D7-829242B97976}"/>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58723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52ABC45E-EF3C-1242-95AA-440920F6FC33}"/>
              </a:ext>
            </a:extLst>
          </p:cNvPr>
          <p:cNvSpPr>
            <a:spLocks noGrp="1" noChangeArrowheads="1"/>
          </p:cNvSpPr>
          <p:nvPr>
            <p:ph type="sldNum" sz="quarter" idx="5"/>
          </p:nvPr>
        </p:nvSpPr>
        <p:spPr>
          <a:ln/>
        </p:spPr>
        <p:txBody>
          <a:bodyPr/>
          <a:lstStyle/>
          <a:p>
            <a:fld id="{2372341B-A96E-8A41-B38B-6FEBD73102BC}" type="slidenum">
              <a:rPr lang="en-US" altLang="en-US"/>
              <a:pPr/>
              <a:t>13</a:t>
            </a:fld>
            <a:endParaRPr lang="en-US" altLang="en-US"/>
          </a:p>
        </p:txBody>
      </p:sp>
      <p:sp>
        <p:nvSpPr>
          <p:cNvPr id="271362" name="Rectangle 2">
            <a:extLst>
              <a:ext uri="{FF2B5EF4-FFF2-40B4-BE49-F238E27FC236}">
                <a16:creationId xmlns:a16="http://schemas.microsoft.com/office/drawing/2014/main" xmlns="" id="{80C1D70B-2DD6-EA42-9B62-E424A4DC002B}"/>
              </a:ext>
            </a:extLst>
          </p:cNvPr>
          <p:cNvSpPr>
            <a:spLocks noGrp="1" noRot="1" noChangeAspect="1" noChangeArrowheads="1" noTextEdit="1"/>
          </p:cNvSpPr>
          <p:nvPr>
            <p:ph type="sldImg"/>
          </p:nvPr>
        </p:nvSpPr>
        <p:spPr>
          <a:xfrm>
            <a:off x="685800" y="1143000"/>
            <a:ext cx="5486400" cy="3086100"/>
          </a:xfrm>
          <a:ln/>
        </p:spPr>
      </p:sp>
      <p:sp>
        <p:nvSpPr>
          <p:cNvPr id="271363" name="Rectangle 3">
            <a:extLst>
              <a:ext uri="{FF2B5EF4-FFF2-40B4-BE49-F238E27FC236}">
                <a16:creationId xmlns:a16="http://schemas.microsoft.com/office/drawing/2014/main" xmlns="" id="{1941EC9B-8A37-4F49-A340-5113C16B4492}"/>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63192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C2764DBA-C242-D245-81E0-8003AB9CDB8A}"/>
              </a:ext>
            </a:extLst>
          </p:cNvPr>
          <p:cNvSpPr>
            <a:spLocks noGrp="1" noChangeArrowheads="1"/>
          </p:cNvSpPr>
          <p:nvPr>
            <p:ph type="sldNum" sz="quarter" idx="5"/>
          </p:nvPr>
        </p:nvSpPr>
        <p:spPr>
          <a:ln/>
        </p:spPr>
        <p:txBody>
          <a:bodyPr/>
          <a:lstStyle/>
          <a:p>
            <a:fld id="{29E84519-7737-344A-9FB5-ECE0108EF804}" type="slidenum">
              <a:rPr lang="en-US" altLang="en-US"/>
              <a:pPr/>
              <a:t>14</a:t>
            </a:fld>
            <a:endParaRPr lang="en-US" altLang="en-US"/>
          </a:p>
        </p:txBody>
      </p:sp>
      <p:sp>
        <p:nvSpPr>
          <p:cNvPr id="272386" name="Rectangle 2">
            <a:extLst>
              <a:ext uri="{FF2B5EF4-FFF2-40B4-BE49-F238E27FC236}">
                <a16:creationId xmlns:a16="http://schemas.microsoft.com/office/drawing/2014/main" xmlns="" id="{4BB7D744-5E88-B64F-A7D5-226681BEB92D}"/>
              </a:ext>
            </a:extLst>
          </p:cNvPr>
          <p:cNvSpPr>
            <a:spLocks noGrp="1" noRot="1" noChangeAspect="1" noChangeArrowheads="1" noTextEdit="1"/>
          </p:cNvSpPr>
          <p:nvPr>
            <p:ph type="sldImg"/>
          </p:nvPr>
        </p:nvSpPr>
        <p:spPr>
          <a:xfrm>
            <a:off x="685800" y="1143000"/>
            <a:ext cx="5486400" cy="3086100"/>
          </a:xfrm>
          <a:ln/>
        </p:spPr>
      </p:sp>
      <p:sp>
        <p:nvSpPr>
          <p:cNvPr id="272387" name="Rectangle 3">
            <a:extLst>
              <a:ext uri="{FF2B5EF4-FFF2-40B4-BE49-F238E27FC236}">
                <a16:creationId xmlns:a16="http://schemas.microsoft.com/office/drawing/2014/main" xmlns="" id="{7B7F09FF-4A31-A04F-B616-38597741C0E2}"/>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27894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17</a:t>
            </a:fld>
            <a:endParaRPr lang="en-US"/>
          </a:p>
        </p:txBody>
      </p:sp>
    </p:spTree>
    <p:extLst>
      <p:ext uri="{BB962C8B-B14F-4D97-AF65-F5344CB8AC3E}">
        <p14:creationId xmlns:p14="http://schemas.microsoft.com/office/powerpoint/2010/main" val="1297548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23</a:t>
            </a:fld>
            <a:endParaRPr lang="en-US"/>
          </a:p>
        </p:txBody>
      </p:sp>
    </p:spTree>
    <p:extLst>
      <p:ext uri="{BB962C8B-B14F-4D97-AF65-F5344CB8AC3E}">
        <p14:creationId xmlns:p14="http://schemas.microsoft.com/office/powerpoint/2010/main" val="1179768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25</a:t>
            </a:fld>
            <a:endParaRPr lang="en-US"/>
          </a:p>
        </p:txBody>
      </p:sp>
    </p:spTree>
    <p:extLst>
      <p:ext uri="{BB962C8B-B14F-4D97-AF65-F5344CB8AC3E}">
        <p14:creationId xmlns:p14="http://schemas.microsoft.com/office/powerpoint/2010/main" val="1337398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28</a:t>
            </a:fld>
            <a:endParaRPr lang="en-US"/>
          </a:p>
        </p:txBody>
      </p:sp>
    </p:spTree>
    <p:extLst>
      <p:ext uri="{BB962C8B-B14F-4D97-AF65-F5344CB8AC3E}">
        <p14:creationId xmlns:p14="http://schemas.microsoft.com/office/powerpoint/2010/main" val="1691689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34</a:t>
            </a:fld>
            <a:endParaRPr lang="en-US"/>
          </a:p>
        </p:txBody>
      </p:sp>
    </p:spTree>
    <p:extLst>
      <p:ext uri="{BB962C8B-B14F-4D97-AF65-F5344CB8AC3E}">
        <p14:creationId xmlns:p14="http://schemas.microsoft.com/office/powerpoint/2010/main" val="41767448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49</a:t>
            </a:fld>
            <a:endParaRPr lang="en-US"/>
          </a:p>
        </p:txBody>
      </p:sp>
    </p:spTree>
    <p:extLst>
      <p:ext uri="{BB962C8B-B14F-4D97-AF65-F5344CB8AC3E}">
        <p14:creationId xmlns:p14="http://schemas.microsoft.com/office/powerpoint/2010/main" val="3184134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52</a:t>
            </a:fld>
            <a:endParaRPr lang="en-US"/>
          </a:p>
        </p:txBody>
      </p:sp>
    </p:spTree>
    <p:extLst>
      <p:ext uri="{BB962C8B-B14F-4D97-AF65-F5344CB8AC3E}">
        <p14:creationId xmlns:p14="http://schemas.microsoft.com/office/powerpoint/2010/main" val="1740724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53</a:t>
            </a:fld>
            <a:endParaRPr lang="en-US"/>
          </a:p>
        </p:txBody>
      </p:sp>
    </p:spTree>
    <p:extLst>
      <p:ext uri="{BB962C8B-B14F-4D97-AF65-F5344CB8AC3E}">
        <p14:creationId xmlns:p14="http://schemas.microsoft.com/office/powerpoint/2010/main" val="493950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54</a:t>
            </a:fld>
            <a:endParaRPr lang="en-US"/>
          </a:p>
        </p:txBody>
      </p:sp>
    </p:spTree>
    <p:extLst>
      <p:ext uri="{BB962C8B-B14F-4D97-AF65-F5344CB8AC3E}">
        <p14:creationId xmlns:p14="http://schemas.microsoft.com/office/powerpoint/2010/main" val="36459090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FC638-C0DA-6B40-B91C-5031CB7D0308}" type="slidenum">
              <a:rPr lang="en-US" smtClean="0"/>
              <a:t>55</a:t>
            </a:fld>
            <a:endParaRPr lang="en-US"/>
          </a:p>
        </p:txBody>
      </p:sp>
    </p:spTree>
    <p:extLst>
      <p:ext uri="{BB962C8B-B14F-4D97-AF65-F5344CB8AC3E}">
        <p14:creationId xmlns:p14="http://schemas.microsoft.com/office/powerpoint/2010/main" val="3912224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xmlns="" id="{649BFB8F-EF30-964F-80D0-2449D4FBFAD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xmlns="" id="{0B7177E8-712D-E24C-A9FD-6A962F09E6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altLang="en-US"/>
          </a:p>
        </p:txBody>
      </p:sp>
      <p:sp>
        <p:nvSpPr>
          <p:cNvPr id="51204" name="Slide Number Placeholder 3">
            <a:extLst>
              <a:ext uri="{FF2B5EF4-FFF2-40B4-BE49-F238E27FC236}">
                <a16:creationId xmlns:a16="http://schemas.microsoft.com/office/drawing/2014/main" xmlns="" id="{794DEADC-068F-F246-BB59-AB1992D6D0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9D057BC-23AD-E348-8315-1E496AE317B4}" type="slidenum">
              <a:rPr lang="ar-SA" altLang="en-US"/>
              <a:pPr eaLnBrk="1" hangingPunct="1"/>
              <a:t>63</a:t>
            </a:fld>
            <a:endParaRPr lang="ar-SA" altLang="en-US"/>
          </a:p>
        </p:txBody>
      </p:sp>
    </p:spTree>
    <p:extLst>
      <p:ext uri="{BB962C8B-B14F-4D97-AF65-F5344CB8AC3E}">
        <p14:creationId xmlns:p14="http://schemas.microsoft.com/office/powerpoint/2010/main" val="2033488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عنصر نائب لصورة الشريحة 1">
            <a:extLst>
              <a:ext uri="{FF2B5EF4-FFF2-40B4-BE49-F238E27FC236}">
                <a16:creationId xmlns:a16="http://schemas.microsoft.com/office/drawing/2014/main" xmlns="" id="{2AAD98F6-7772-4C4F-A232-1AB7E6F447C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عنصر نائب للملاحظات 2">
            <a:extLst>
              <a:ext uri="{FF2B5EF4-FFF2-40B4-BE49-F238E27FC236}">
                <a16:creationId xmlns:a16="http://schemas.microsoft.com/office/drawing/2014/main" xmlns="" id="{57EAA926-521F-1046-92CD-2713EED132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a:p>
        </p:txBody>
      </p:sp>
      <p:sp>
        <p:nvSpPr>
          <p:cNvPr id="52228" name="عنصر نائب لرقم الشريحة 3">
            <a:extLst>
              <a:ext uri="{FF2B5EF4-FFF2-40B4-BE49-F238E27FC236}">
                <a16:creationId xmlns:a16="http://schemas.microsoft.com/office/drawing/2014/main" xmlns="" id="{0C690177-A022-7343-A0CF-DCF9F31842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A94157-688C-8A46-85A7-4A7A8CAED422}" type="slidenum">
              <a:rPr lang="ar-SA" altLang="en-US"/>
              <a:pPr eaLnBrk="1" hangingPunct="1"/>
              <a:t>64</a:t>
            </a:fld>
            <a:endParaRPr lang="ar-SA" altLang="en-US"/>
          </a:p>
        </p:txBody>
      </p:sp>
    </p:spTree>
    <p:extLst>
      <p:ext uri="{BB962C8B-B14F-4D97-AF65-F5344CB8AC3E}">
        <p14:creationId xmlns:p14="http://schemas.microsoft.com/office/powerpoint/2010/main" val="3529108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Marked first degree heart block</a:t>
            </a:r>
          </a:p>
          <a:p>
            <a:r>
              <a:rPr lang="en-US" dirty="0" smtClean="0"/>
              <a:t>PR interval &gt; 300 </a:t>
            </a:r>
            <a:r>
              <a:rPr lang="en-US" dirty="0" err="1" smtClean="0"/>
              <a:t>ms</a:t>
            </a:r>
            <a:r>
              <a:rPr lang="en-US" dirty="0" smtClean="0"/>
              <a:t>, P waves are buried in the preceding T wave</a:t>
            </a:r>
          </a:p>
          <a:p>
            <a:endParaRPr lang="en-US" dirty="0"/>
          </a:p>
        </p:txBody>
      </p:sp>
      <p:sp>
        <p:nvSpPr>
          <p:cNvPr id="4" name="Slide Number Placeholder 3"/>
          <p:cNvSpPr>
            <a:spLocks noGrp="1"/>
          </p:cNvSpPr>
          <p:nvPr>
            <p:ph type="sldNum" sz="quarter" idx="10"/>
          </p:nvPr>
        </p:nvSpPr>
        <p:spPr/>
        <p:txBody>
          <a:bodyPr/>
          <a:lstStyle/>
          <a:p>
            <a:fld id="{86987CA0-D5AE-4281-AD3A-03692407711D}" type="slidenum">
              <a:rPr lang="en-US" smtClean="0"/>
              <a:t>69</a:t>
            </a:fld>
            <a:endParaRPr lang="en-US"/>
          </a:p>
        </p:txBody>
      </p:sp>
    </p:spTree>
    <p:extLst>
      <p:ext uri="{BB962C8B-B14F-4D97-AF65-F5344CB8AC3E}">
        <p14:creationId xmlns:p14="http://schemas.microsoft.com/office/powerpoint/2010/main" val="1390304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Mobitz</a:t>
            </a:r>
            <a:r>
              <a:rPr lang="en-US" dirty="0" smtClean="0"/>
              <a:t> Type I (</a:t>
            </a:r>
            <a:r>
              <a:rPr lang="en-US" dirty="0" err="1" smtClean="0"/>
              <a:t>Wenckebach</a:t>
            </a:r>
            <a:r>
              <a:rPr lang="en-US" dirty="0" smtClean="0"/>
              <a:t> AV block)</a:t>
            </a:r>
          </a:p>
          <a:p>
            <a:endParaRPr lang="en-US" dirty="0" smtClean="0"/>
          </a:p>
          <a:p>
            <a:r>
              <a:rPr lang="en-US" dirty="0" smtClean="0"/>
              <a:t>Progressive prolongation of the PR interval culminating in a non-conducted P wave</a:t>
            </a:r>
          </a:p>
          <a:p>
            <a:r>
              <a:rPr lang="en-US" dirty="0" smtClean="0"/>
              <a:t>PR interval is longest immediately before the dropped beat</a:t>
            </a:r>
          </a:p>
          <a:p>
            <a:r>
              <a:rPr lang="en-US" dirty="0" smtClean="0"/>
              <a:t>PR interval is shortest immediately after the dropped beat</a:t>
            </a:r>
            <a:endParaRPr lang="en-US" dirty="0"/>
          </a:p>
        </p:txBody>
      </p:sp>
      <p:sp>
        <p:nvSpPr>
          <p:cNvPr id="4" name="Slide Number Placeholder 3"/>
          <p:cNvSpPr>
            <a:spLocks noGrp="1"/>
          </p:cNvSpPr>
          <p:nvPr>
            <p:ph type="sldNum" sz="quarter" idx="10"/>
          </p:nvPr>
        </p:nvSpPr>
        <p:spPr/>
        <p:txBody>
          <a:bodyPr/>
          <a:lstStyle/>
          <a:p>
            <a:fld id="{86987CA0-D5AE-4281-AD3A-03692407711D}" type="slidenum">
              <a:rPr lang="en-US" smtClean="0"/>
              <a:t>70</a:t>
            </a:fld>
            <a:endParaRPr lang="en-US"/>
          </a:p>
        </p:txBody>
      </p:sp>
    </p:spTree>
    <p:extLst>
      <p:ext uri="{BB962C8B-B14F-4D97-AF65-F5344CB8AC3E}">
        <p14:creationId xmlns:p14="http://schemas.microsoft.com/office/powerpoint/2010/main" val="25977673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err="1" smtClean="0">
                <a:solidFill>
                  <a:schemeClr val="tx1"/>
                </a:solidFill>
                <a:effectLst/>
                <a:latin typeface="+mn-lt"/>
                <a:ea typeface="+mn-ea"/>
                <a:cs typeface="+mn-cs"/>
              </a:rPr>
              <a:t>Mobitz</a:t>
            </a:r>
            <a:r>
              <a:rPr lang="en-US" sz="1200" b="1" i="0" kern="1200" dirty="0" smtClean="0">
                <a:solidFill>
                  <a:schemeClr val="tx1"/>
                </a:solidFill>
                <a:effectLst/>
                <a:latin typeface="+mn-lt"/>
                <a:ea typeface="+mn-ea"/>
                <a:cs typeface="+mn-cs"/>
              </a:rPr>
              <a:t> Type II (Hay AV block)</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Intermittent non-conducted P waves without progressive prolongation of the PR interval</a:t>
            </a:r>
          </a:p>
          <a:p>
            <a:r>
              <a:rPr lang="en-US" sz="1200" b="0" i="0" kern="1200" dirty="0" smtClean="0">
                <a:solidFill>
                  <a:schemeClr val="tx1"/>
                </a:solidFill>
                <a:effectLst/>
                <a:latin typeface="+mn-lt"/>
                <a:ea typeface="+mn-ea"/>
                <a:cs typeface="+mn-cs"/>
              </a:rPr>
              <a:t>PR interval in the conducted beats remains constant.</a:t>
            </a:r>
          </a:p>
          <a:p>
            <a:r>
              <a:rPr lang="en-US" sz="1200" b="0" i="0" kern="1200" dirty="0" smtClean="0">
                <a:solidFill>
                  <a:schemeClr val="tx1"/>
                </a:solidFill>
                <a:effectLst/>
                <a:latin typeface="+mn-lt"/>
                <a:ea typeface="+mn-ea"/>
                <a:cs typeface="+mn-cs"/>
              </a:rPr>
              <a:t>P waves ‘march through’ at a constant rate.</a:t>
            </a:r>
          </a:p>
          <a:p>
            <a:r>
              <a:rPr lang="en-US" sz="1200" b="0" i="0" kern="1200" dirty="0" smtClean="0">
                <a:solidFill>
                  <a:schemeClr val="tx1"/>
                </a:solidFill>
                <a:effectLst/>
                <a:latin typeface="+mn-lt"/>
                <a:ea typeface="+mn-ea"/>
                <a:cs typeface="+mn-cs"/>
              </a:rPr>
              <a:t>RR interval surrounding the dropped beat(s) is an exact multiple of the preceding RR interval (e.g. double the preceding RR interval for a single dropped beat, treble for two dropped beats, </a:t>
            </a:r>
            <a:r>
              <a:rPr lang="en-US" sz="1200" b="0" i="0" kern="1200" dirty="0" err="1" smtClean="0">
                <a:solidFill>
                  <a:schemeClr val="tx1"/>
                </a:solidFill>
                <a:effectLst/>
                <a:latin typeface="+mn-lt"/>
                <a:ea typeface="+mn-ea"/>
                <a:cs typeface="+mn-cs"/>
              </a:rPr>
              <a:t>etc</a:t>
            </a:r>
            <a:r>
              <a:rPr lang="en-US" sz="1200" b="0" i="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86987CA0-D5AE-4281-AD3A-03692407711D}" type="slidenum">
              <a:rPr lang="en-US" smtClean="0"/>
              <a:t>71</a:t>
            </a:fld>
            <a:endParaRPr lang="en-US"/>
          </a:p>
        </p:txBody>
      </p:sp>
    </p:spTree>
    <p:extLst>
      <p:ext uri="{BB962C8B-B14F-4D97-AF65-F5344CB8AC3E}">
        <p14:creationId xmlns:p14="http://schemas.microsoft.com/office/powerpoint/2010/main" val="33118236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atrial rate is approximately 100 bpm.</a:t>
            </a:r>
          </a:p>
          <a:p>
            <a:r>
              <a:rPr lang="en-US" dirty="0" smtClean="0"/>
              <a:t>The ventricular rate is approximately 40 bpm.</a:t>
            </a:r>
          </a:p>
          <a:p>
            <a:r>
              <a:rPr lang="en-US" dirty="0" smtClean="0"/>
              <a:t>The two rates are independent; there is no evidence that any of the atrial impulses are conducted to the ventricles.</a:t>
            </a:r>
            <a:endParaRPr lang="en-US" dirty="0"/>
          </a:p>
        </p:txBody>
      </p:sp>
      <p:sp>
        <p:nvSpPr>
          <p:cNvPr id="4" name="Slide Number Placeholder 3"/>
          <p:cNvSpPr>
            <a:spLocks noGrp="1"/>
          </p:cNvSpPr>
          <p:nvPr>
            <p:ph type="sldNum" sz="quarter" idx="10"/>
          </p:nvPr>
        </p:nvSpPr>
        <p:spPr/>
        <p:txBody>
          <a:bodyPr/>
          <a:lstStyle/>
          <a:p>
            <a:fld id="{86987CA0-D5AE-4281-AD3A-03692407711D}" type="slidenum">
              <a:rPr lang="en-US" smtClean="0"/>
              <a:t>72</a:t>
            </a:fld>
            <a:endParaRPr lang="en-US"/>
          </a:p>
        </p:txBody>
      </p:sp>
    </p:spTree>
    <p:extLst>
      <p:ext uri="{BB962C8B-B14F-4D97-AF65-F5344CB8AC3E}">
        <p14:creationId xmlns:p14="http://schemas.microsoft.com/office/powerpoint/2010/main" val="3604349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DEF583-FE1E-EE4C-AEB5-AB903EF8F0DD}"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3977980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DEF583-FE1E-EE4C-AEB5-AB903EF8F0DD}"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4192495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DEF583-FE1E-EE4C-AEB5-AB903EF8F0DD}"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563641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DEF583-FE1E-EE4C-AEB5-AB903EF8F0DD}" type="datetimeFigureOut">
              <a:rPr lang="en-US" smtClean="0"/>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282768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DEF583-FE1E-EE4C-AEB5-AB903EF8F0DD}" type="datetimeFigureOut">
              <a:rPr lang="en-US" smtClean="0"/>
              <a:t>9/23/2020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3114923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DEF583-FE1E-EE4C-AEB5-AB903EF8F0DD}" type="datetimeFigureOut">
              <a:rPr lang="en-US" smtClean="0"/>
              <a:t>9/23/2020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1272598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DEF583-FE1E-EE4C-AEB5-AB903EF8F0DD}" type="datetimeFigureOut">
              <a:rPr lang="en-US" smtClean="0"/>
              <a:t>9/23/2020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3571113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DEF583-FE1E-EE4C-AEB5-AB903EF8F0DD}" type="datetimeFigureOut">
              <a:rPr lang="en-US" smtClean="0"/>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4054704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DEF583-FE1E-EE4C-AEB5-AB903EF8F0DD}" type="datetimeFigureOut">
              <a:rPr lang="en-US" smtClean="0"/>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1780723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DEF583-FE1E-EE4C-AEB5-AB903EF8F0DD}"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1735179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1"/>
            <a:ext cx="36576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274641"/>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DEF583-FE1E-EE4C-AEB5-AB903EF8F0DD}"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00D0B-55B0-4A47-BAFC-36BDDF6DD3CC}" type="slidenum">
              <a:rPr lang="en-US" smtClean="0"/>
              <a:t>‹#›</a:t>
            </a:fld>
            <a:endParaRPr lang="en-US"/>
          </a:p>
        </p:txBody>
      </p:sp>
    </p:spTree>
    <p:extLst>
      <p:ext uri="{BB962C8B-B14F-4D97-AF65-F5344CB8AC3E}">
        <p14:creationId xmlns:p14="http://schemas.microsoft.com/office/powerpoint/2010/main" val="589156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ar-SA"/>
          </a:p>
        </p:txBody>
      </p:sp>
      <p:sp>
        <p:nvSpPr>
          <p:cNvPr id="3" name="Text Placeholder 2"/>
          <p:cNvSpPr>
            <a:spLocks noGrp="1"/>
          </p:cNvSpPr>
          <p:nvPr>
            <p:ph type="body" sz="half" idx="1"/>
          </p:nvPr>
        </p:nvSpPr>
        <p:spPr>
          <a:xfrm>
            <a:off x="609600" y="1600203"/>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4" name="Content Placeholder 3"/>
          <p:cNvSpPr>
            <a:spLocks noGrp="1"/>
          </p:cNvSpPr>
          <p:nvPr>
            <p:ph sz="half" idx="2"/>
          </p:nvPr>
        </p:nvSpPr>
        <p:spPr>
          <a:xfrm>
            <a:off x="6197600" y="1600203"/>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5" name="عنصر نائب للتاريخ 9">
            <a:extLst>
              <a:ext uri="{FF2B5EF4-FFF2-40B4-BE49-F238E27FC236}">
                <a16:creationId xmlns:a16="http://schemas.microsoft.com/office/drawing/2014/main" xmlns="" id="{F297FB08-DCEC-454B-830A-41CC4150B5C0}"/>
              </a:ext>
            </a:extLst>
          </p:cNvPr>
          <p:cNvSpPr>
            <a:spLocks noGrp="1"/>
          </p:cNvSpPr>
          <p:nvPr>
            <p:ph type="dt" sz="half" idx="10"/>
          </p:nvPr>
        </p:nvSpPr>
        <p:spPr/>
        <p:txBody>
          <a:bodyPr/>
          <a:lstStyle>
            <a:lvl1pPr>
              <a:defRPr/>
            </a:lvl1pPr>
          </a:lstStyle>
          <a:p>
            <a:pPr>
              <a:defRPr/>
            </a:pPr>
            <a:endParaRPr lang="en-US"/>
          </a:p>
        </p:txBody>
      </p:sp>
      <p:sp>
        <p:nvSpPr>
          <p:cNvPr id="6" name="عنصر نائب للتذييل 21">
            <a:extLst>
              <a:ext uri="{FF2B5EF4-FFF2-40B4-BE49-F238E27FC236}">
                <a16:creationId xmlns:a16="http://schemas.microsoft.com/office/drawing/2014/main" xmlns="" id="{E7E1BECC-ACDF-DA4E-AEC5-D49F4A7E4180}"/>
              </a:ext>
            </a:extLst>
          </p:cNvPr>
          <p:cNvSpPr>
            <a:spLocks noGrp="1"/>
          </p:cNvSpPr>
          <p:nvPr>
            <p:ph type="ftr" sz="quarter" idx="11"/>
          </p:nvPr>
        </p:nvSpPr>
        <p:spPr/>
        <p:txBody>
          <a:bodyPr/>
          <a:lstStyle>
            <a:lvl1pPr>
              <a:defRPr/>
            </a:lvl1pPr>
          </a:lstStyle>
          <a:p>
            <a:pPr>
              <a:defRPr/>
            </a:pPr>
            <a:endParaRPr lang="en-US"/>
          </a:p>
        </p:txBody>
      </p:sp>
      <p:sp>
        <p:nvSpPr>
          <p:cNvPr id="7" name="عنصر نائب لرقم الشريحة 17">
            <a:extLst>
              <a:ext uri="{FF2B5EF4-FFF2-40B4-BE49-F238E27FC236}">
                <a16:creationId xmlns:a16="http://schemas.microsoft.com/office/drawing/2014/main" xmlns="" id="{657B1444-9E10-E848-8FA9-ECE75095C342}"/>
              </a:ext>
            </a:extLst>
          </p:cNvPr>
          <p:cNvSpPr>
            <a:spLocks noGrp="1"/>
          </p:cNvSpPr>
          <p:nvPr>
            <p:ph type="sldNum" sz="quarter" idx="12"/>
          </p:nvPr>
        </p:nvSpPr>
        <p:spPr/>
        <p:txBody>
          <a:bodyPr/>
          <a:lstStyle>
            <a:lvl1pPr>
              <a:defRPr/>
            </a:lvl1pPr>
          </a:lstStyle>
          <a:p>
            <a:fld id="{2F8F9978-FA5C-2941-80FB-54D9C7BFE8DE}" type="slidenum">
              <a:rPr lang="ar-SA" altLang="en-US"/>
              <a:pPr/>
              <a:t>‹#›</a:t>
            </a:fld>
            <a:endParaRPr lang="en-US" altLang="en-US"/>
          </a:p>
        </p:txBody>
      </p:sp>
    </p:spTree>
    <p:extLst>
      <p:ext uri="{BB962C8B-B14F-4D97-AF65-F5344CB8AC3E}">
        <p14:creationId xmlns:p14="http://schemas.microsoft.com/office/powerpoint/2010/main" val="1223764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DEF583-FE1E-EE4C-AEB5-AB903EF8F0DD}" type="datetimeFigureOut">
              <a:rPr lang="en-US" smtClean="0"/>
              <a:t>9/23/2020</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00D0B-55B0-4A47-BAFC-36BDDF6DD3CC}" type="slidenum">
              <a:rPr lang="en-US" smtClean="0"/>
              <a:t>‹#›</a:t>
            </a:fld>
            <a:endParaRPr lang="en-US"/>
          </a:p>
        </p:txBody>
      </p:sp>
    </p:spTree>
    <p:extLst>
      <p:ext uri="{BB962C8B-B14F-4D97-AF65-F5344CB8AC3E}">
        <p14:creationId xmlns:p14="http://schemas.microsoft.com/office/powerpoint/2010/main" val="66782798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png"/><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uptodate.com/contents/adenosine-pediatric-drug-information?source=see_link"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23.jpeg"/><Relationship Id="rId13" Type="http://schemas.microsoft.com/office/2007/relationships/diagramDrawing" Target="../diagrams/drawing8.xml"/><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diagramColors" Target="../diagrams/colors8.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7.xml"/><Relationship Id="rId11" Type="http://schemas.openxmlformats.org/officeDocument/2006/relationships/diagramQuickStyle" Target="../diagrams/quickStyle8.xml"/><Relationship Id="rId5" Type="http://schemas.openxmlformats.org/officeDocument/2006/relationships/diagramQuickStyle" Target="../diagrams/quickStyle7.xml"/><Relationship Id="rId10" Type="http://schemas.openxmlformats.org/officeDocument/2006/relationships/diagramLayout" Target="../diagrams/layout8.xml"/><Relationship Id="rId4" Type="http://schemas.openxmlformats.org/officeDocument/2006/relationships/diagramLayout" Target="../diagrams/layout7.xml"/><Relationship Id="rId9" Type="http://schemas.openxmlformats.org/officeDocument/2006/relationships/diagramData" Target="../diagrams/data8.xml"/></Relationships>
</file>

<file path=ppt/slides/_rels/slide64.xml.rels><?xml version="1.0" encoding="UTF-8" standalone="yes"?>
<Relationships xmlns="http://schemas.openxmlformats.org/package/2006/relationships"><Relationship Id="rId8" Type="http://schemas.openxmlformats.org/officeDocument/2006/relationships/diagramData" Target="../diagrams/data10.xml"/><Relationship Id="rId13" Type="http://schemas.openxmlformats.org/officeDocument/2006/relationships/image" Target="../media/image24.jpeg"/><Relationship Id="rId3" Type="http://schemas.openxmlformats.org/officeDocument/2006/relationships/diagramData" Target="../diagrams/data9.xml"/><Relationship Id="rId7" Type="http://schemas.microsoft.com/office/2007/relationships/diagramDrawing" Target="../diagrams/drawing9.xml"/><Relationship Id="rId12" Type="http://schemas.microsoft.com/office/2007/relationships/diagramDrawing" Target="../diagrams/drawing10.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0" Type="http://schemas.openxmlformats.org/officeDocument/2006/relationships/diagramQuickStyle" Target="../diagrams/quickStyle10.xml"/><Relationship Id="rId4" Type="http://schemas.openxmlformats.org/officeDocument/2006/relationships/diagramLayout" Target="../diagrams/layout9.xml"/><Relationship Id="rId9" Type="http://schemas.openxmlformats.org/officeDocument/2006/relationships/diagramLayout" Target="../diagrams/layout10.xml"/></Relationships>
</file>

<file path=ppt/slides/_rels/slide65.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image" Target="../media/image25.jpeg"/><Relationship Id="rId1" Type="http://schemas.openxmlformats.org/officeDocument/2006/relationships/slideLayout" Target="../slideLayouts/slideLayout12.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4.jpeg"/></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27.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28.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95415"/>
            <a:ext cx="10363200" cy="1470025"/>
          </a:xfrm>
        </p:spPr>
        <p:txBody>
          <a:bodyPr>
            <a:normAutofit/>
          </a:bodyPr>
          <a:lstStyle/>
          <a:p>
            <a:r>
              <a:rPr lang="en-US" sz="5400" b="1" dirty="0">
                <a:latin typeface="+mn-lt"/>
              </a:rPr>
              <a:t>PEDIATRIC ARRHYTHMIAS </a:t>
            </a:r>
          </a:p>
        </p:txBody>
      </p:sp>
      <p:sp>
        <p:nvSpPr>
          <p:cNvPr id="7" name="TextBox 6"/>
          <p:cNvSpPr txBox="1"/>
          <p:nvPr/>
        </p:nvSpPr>
        <p:spPr>
          <a:xfrm>
            <a:off x="2549236" y="4184073"/>
            <a:ext cx="7245928" cy="1200329"/>
          </a:xfrm>
          <a:prstGeom prst="rect">
            <a:avLst/>
          </a:prstGeom>
          <a:noFill/>
        </p:spPr>
        <p:txBody>
          <a:bodyPr wrap="square" rtlCol="0">
            <a:spAutoFit/>
          </a:bodyPr>
          <a:lstStyle/>
          <a:p>
            <a:pPr algn="ctr"/>
            <a:r>
              <a:rPr lang="en-US" sz="2400" b="1" dirty="0" err="1"/>
              <a:t>Hamzeh</a:t>
            </a:r>
            <a:r>
              <a:rPr lang="en-US" sz="2400" b="1" dirty="0"/>
              <a:t> </a:t>
            </a:r>
            <a:r>
              <a:rPr lang="en-US" sz="2400" b="1" dirty="0" smtClean="0"/>
              <a:t>Al-</a:t>
            </a:r>
            <a:r>
              <a:rPr lang="en-US" sz="2400" b="1" dirty="0" err="1" smtClean="0"/>
              <a:t>momani</a:t>
            </a:r>
            <a:r>
              <a:rPr lang="en-US" sz="2400" b="1" dirty="0"/>
              <a:t>, MBBS ,MSc</a:t>
            </a:r>
          </a:p>
          <a:p>
            <a:pPr algn="ctr"/>
            <a:r>
              <a:rPr lang="en-US" sz="2400" b="1" dirty="0"/>
              <a:t>Assistant Professor- Pediatric Cardiology</a:t>
            </a:r>
          </a:p>
          <a:p>
            <a:pPr algn="ctr"/>
            <a:r>
              <a:rPr lang="en-US" sz="2400" b="1" dirty="0"/>
              <a:t>The Hashemite University</a:t>
            </a:r>
          </a:p>
        </p:txBody>
      </p:sp>
    </p:spTree>
    <p:extLst>
      <p:ext uri="{BB962C8B-B14F-4D97-AF65-F5344CB8AC3E}">
        <p14:creationId xmlns:p14="http://schemas.microsoft.com/office/powerpoint/2010/main" val="3177574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26366" y="344556"/>
            <a:ext cx="7633252" cy="855802"/>
          </a:xfrm>
        </p:spPr>
        <p:txBody>
          <a:bodyPr/>
          <a:lstStyle/>
          <a:p>
            <a:pPr algn="ctr"/>
            <a:r>
              <a:rPr lang="en-US" dirty="0"/>
              <a:t>NORMAL HEART RATE RANGES</a:t>
            </a:r>
          </a:p>
        </p:txBody>
      </p:sp>
      <p:pic>
        <p:nvPicPr>
          <p:cNvPr id="6" name="Picture 5"/>
          <p:cNvPicPr>
            <a:picLocks noChangeAspect="1"/>
          </p:cNvPicPr>
          <p:nvPr/>
        </p:nvPicPr>
        <p:blipFill>
          <a:blip r:embed="rId3"/>
          <a:stretch>
            <a:fillRect/>
          </a:stretch>
        </p:blipFill>
        <p:spPr>
          <a:xfrm>
            <a:off x="2226366" y="1200361"/>
            <a:ext cx="7248940" cy="4484825"/>
          </a:xfrm>
          <a:prstGeom prst="rect">
            <a:avLst/>
          </a:prstGeom>
        </p:spPr>
      </p:pic>
      <p:sp>
        <p:nvSpPr>
          <p:cNvPr id="2" name="TextBox 1">
            <a:extLst>
              <a:ext uri="{FF2B5EF4-FFF2-40B4-BE49-F238E27FC236}">
                <a16:creationId xmlns:a16="http://schemas.microsoft.com/office/drawing/2014/main" xmlns="" id="{C894E6C4-42E2-5040-81F2-8865E587BAD4}"/>
              </a:ext>
            </a:extLst>
          </p:cNvPr>
          <p:cNvSpPr txBox="1"/>
          <p:nvPr/>
        </p:nvSpPr>
        <p:spPr>
          <a:xfrm>
            <a:off x="2391191" y="5799681"/>
            <a:ext cx="7084115" cy="923330"/>
          </a:xfrm>
          <a:prstGeom prst="rect">
            <a:avLst/>
          </a:prstGeom>
          <a:noFill/>
        </p:spPr>
        <p:txBody>
          <a:bodyPr wrap="square" rtlCol="0">
            <a:spAutoFit/>
          </a:bodyPr>
          <a:lstStyle/>
          <a:p>
            <a:r>
              <a:rPr lang="en-US" dirty="0"/>
              <a:t>NEONATAL AND INFACNT HEART WILL INCREASE HEART RATE TO INCREASE CARDIACC OUTPUT AS THEY DON</a:t>
            </a:r>
            <a:r>
              <a:rPr lang="fr-FR" dirty="0"/>
              <a:t>’</a:t>
            </a:r>
            <a:r>
              <a:rPr lang="en-US" dirty="0"/>
              <a:t>T’ HAVE MECHANISM TO INCREASE STROKE VOLUME. </a:t>
            </a:r>
          </a:p>
        </p:txBody>
      </p:sp>
    </p:spTree>
    <p:extLst>
      <p:ext uri="{BB962C8B-B14F-4D97-AF65-F5344CB8AC3E}">
        <p14:creationId xmlns:p14="http://schemas.microsoft.com/office/powerpoint/2010/main" val="2612120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INTERVALS</a:t>
            </a:r>
          </a:p>
        </p:txBody>
      </p:sp>
      <p:sp>
        <p:nvSpPr>
          <p:cNvPr id="2" name="Content Placeholder 1"/>
          <p:cNvSpPr>
            <a:spLocks noGrp="1"/>
          </p:cNvSpPr>
          <p:nvPr>
            <p:ph idx="1"/>
          </p:nvPr>
        </p:nvSpPr>
        <p:spPr/>
        <p:txBody>
          <a:bodyPr/>
          <a:lstStyle/>
          <a:p>
            <a:r>
              <a:rPr lang="en-US" sz="2400" dirty="0"/>
              <a:t>PR INTERVAL LENGTHENS </a:t>
            </a:r>
            <a:r>
              <a:rPr lang="en-US" sz="2400" u="sng" dirty="0"/>
              <a:t>FROM INFANTS TO CHILDREN </a:t>
            </a:r>
          </a:p>
          <a:p>
            <a:pPr lvl="1"/>
            <a:r>
              <a:rPr lang="en-US" dirty="0"/>
              <a:t>PR – FROM 0.08 -0.12 IN NEOTNATES TO 0.11-0.18 IN ADOLESCENTS</a:t>
            </a:r>
          </a:p>
          <a:p>
            <a:endParaRPr lang="en-US" sz="2400" u="sng" dirty="0"/>
          </a:p>
          <a:p>
            <a:endParaRPr lang="en-US" sz="2400" u="sng" dirty="0"/>
          </a:p>
          <a:p>
            <a:r>
              <a:rPr lang="en-US" sz="2400" dirty="0"/>
              <a:t>QRS INTERVAL LENGTHENS</a:t>
            </a:r>
            <a:r>
              <a:rPr lang="en-US" sz="2400" u="sng" dirty="0"/>
              <a:t> FROM INFANTS TO CHILDREN </a:t>
            </a:r>
            <a:endParaRPr lang="en-US" sz="2400" dirty="0"/>
          </a:p>
          <a:p>
            <a:pPr marL="342900" lvl="1" indent="0">
              <a:buNone/>
            </a:pPr>
            <a:r>
              <a:rPr lang="en-US" dirty="0"/>
              <a:t>QRS 0.05 – 0.09 IN NEONATES TO 0.07 – 0.11 IN ADOLESCENTWS </a:t>
            </a:r>
          </a:p>
          <a:p>
            <a:pPr marL="0" indent="0">
              <a:buNone/>
            </a:pPr>
            <a:endParaRPr lang="en-US" dirty="0"/>
          </a:p>
        </p:txBody>
      </p:sp>
    </p:spTree>
    <p:extLst>
      <p:ext uri="{BB962C8B-B14F-4D97-AF65-F5344CB8AC3E}">
        <p14:creationId xmlns:p14="http://schemas.microsoft.com/office/powerpoint/2010/main" val="1119379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55866"/>
            <a:ext cx="10972800" cy="721443"/>
          </a:xfrm>
        </p:spPr>
        <p:txBody>
          <a:bodyPr>
            <a:normAutofit fontScale="90000"/>
          </a:bodyPr>
          <a:lstStyle/>
          <a:p>
            <a:r>
              <a:rPr lang="en-US" dirty="0"/>
              <a:t>T-WAVES</a:t>
            </a:r>
          </a:p>
        </p:txBody>
      </p:sp>
      <p:sp>
        <p:nvSpPr>
          <p:cNvPr id="2" name="Content Placeholder 1"/>
          <p:cNvSpPr>
            <a:spLocks noGrp="1"/>
          </p:cNvSpPr>
          <p:nvPr>
            <p:ph idx="1"/>
          </p:nvPr>
        </p:nvSpPr>
        <p:spPr>
          <a:xfrm>
            <a:off x="484909" y="696195"/>
            <a:ext cx="10972800" cy="1808015"/>
          </a:xfrm>
        </p:spPr>
        <p:txBody>
          <a:bodyPr>
            <a:normAutofit/>
          </a:bodyPr>
          <a:lstStyle/>
          <a:p>
            <a:r>
              <a:rPr lang="en-US" sz="2400" b="1" u="sng" dirty="0" smtClean="0"/>
              <a:t>T </a:t>
            </a:r>
            <a:r>
              <a:rPr lang="en-US" sz="2400" b="1" u="sng" dirty="0"/>
              <a:t>WAVES </a:t>
            </a:r>
            <a:r>
              <a:rPr lang="en-US" sz="2400" b="1" u="sng" dirty="0" smtClean="0"/>
              <a:t>INVERTED  in Right Pericardial Leasds-V1</a:t>
            </a:r>
            <a:r>
              <a:rPr lang="en-US" sz="2400" b="1" dirty="0" smtClean="0"/>
              <a:t>(after the first week of life)</a:t>
            </a:r>
            <a:r>
              <a:rPr lang="en-US" sz="2400" b="1" dirty="0"/>
              <a:t> </a:t>
            </a:r>
            <a:r>
              <a:rPr lang="en-US" sz="2400" dirty="0" smtClean="0"/>
              <a:t>INTO </a:t>
            </a:r>
            <a:r>
              <a:rPr lang="en-US" sz="2400" dirty="0"/>
              <a:t>CHILDHOOD/EARLY ADOLESCENTS</a:t>
            </a:r>
          </a:p>
        </p:txBody>
      </p:sp>
      <p:pic>
        <p:nvPicPr>
          <p:cNvPr id="4" name="Picture 3"/>
          <p:cNvPicPr>
            <a:picLocks noChangeAspect="1"/>
          </p:cNvPicPr>
          <p:nvPr/>
        </p:nvPicPr>
        <p:blipFill>
          <a:blip r:embed="rId2"/>
          <a:stretch>
            <a:fillRect/>
          </a:stretch>
        </p:blipFill>
        <p:spPr>
          <a:xfrm>
            <a:off x="1565563" y="1480128"/>
            <a:ext cx="9144000" cy="5276626"/>
          </a:xfrm>
          <a:prstGeom prst="rect">
            <a:avLst/>
          </a:prstGeom>
        </p:spPr>
      </p:pic>
    </p:spTree>
    <p:extLst>
      <p:ext uri="{BB962C8B-B14F-4D97-AF65-F5344CB8AC3E}">
        <p14:creationId xmlns:p14="http://schemas.microsoft.com/office/powerpoint/2010/main" val="179284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Non – Pathologic Arrhythmia</a:t>
            </a:r>
          </a:p>
        </p:txBody>
      </p:sp>
      <p:sp>
        <p:nvSpPr>
          <p:cNvPr id="2" name="Content Placeholder 1"/>
          <p:cNvSpPr>
            <a:spLocks noGrp="1"/>
          </p:cNvSpPr>
          <p:nvPr>
            <p:ph idx="1"/>
          </p:nvPr>
        </p:nvSpPr>
        <p:spPr/>
        <p:txBody>
          <a:bodyPr>
            <a:normAutofit/>
          </a:bodyPr>
          <a:lstStyle/>
          <a:p>
            <a:r>
              <a:rPr lang="en-US" sz="3200" dirty="0"/>
              <a:t>Sinus arrhythmia </a:t>
            </a:r>
          </a:p>
          <a:p>
            <a:pPr lvl="1"/>
            <a:r>
              <a:rPr lang="en-US" sz="3200" dirty="0"/>
              <a:t>P-P interval variation</a:t>
            </a:r>
          </a:p>
          <a:p>
            <a:pPr lvl="1"/>
            <a:r>
              <a:rPr lang="en-US" sz="3200" dirty="0"/>
              <a:t>Exaggerated with respirations </a:t>
            </a:r>
          </a:p>
          <a:p>
            <a:pPr lvl="2"/>
            <a:r>
              <a:rPr lang="en-US" sz="3200" u="sng" dirty="0"/>
              <a:t>Increased HR during inspiration and decreased HR during expiration.  Caused by changes in parasympathetic input to the hear which is mediated by </a:t>
            </a:r>
            <a:r>
              <a:rPr lang="en-US" sz="3200" u="sng" dirty="0" err="1"/>
              <a:t>vagus</a:t>
            </a:r>
            <a:r>
              <a:rPr lang="en-US" sz="3200" u="sng" dirty="0"/>
              <a:t> nerve</a:t>
            </a:r>
            <a:r>
              <a:rPr lang="en-US" sz="3200" dirty="0"/>
              <a:t>. </a:t>
            </a:r>
          </a:p>
          <a:p>
            <a:pPr lvl="1"/>
            <a:r>
              <a:rPr lang="en-US" sz="3200" dirty="0"/>
              <a:t>Maybe more pronounced in infants</a:t>
            </a:r>
          </a:p>
        </p:txBody>
      </p:sp>
    </p:spTree>
    <p:extLst>
      <p:ext uri="{BB962C8B-B14F-4D97-AF65-F5344CB8AC3E}">
        <p14:creationId xmlns:p14="http://schemas.microsoft.com/office/powerpoint/2010/main" val="3950701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1849629" y="726293"/>
            <a:ext cx="8490305" cy="5948557"/>
          </a:xfrm>
          <a:prstGeom prst="rect">
            <a:avLst/>
          </a:prstGeom>
        </p:spPr>
      </p:pic>
    </p:spTree>
    <p:extLst>
      <p:ext uri="{BB962C8B-B14F-4D97-AF65-F5344CB8AC3E}">
        <p14:creationId xmlns:p14="http://schemas.microsoft.com/office/powerpoint/2010/main" val="3607304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Other benign arrhythmias</a:t>
            </a:r>
          </a:p>
        </p:txBody>
      </p:sp>
      <p:sp>
        <p:nvSpPr>
          <p:cNvPr id="2" name="Content Placeholder 1"/>
          <p:cNvSpPr>
            <a:spLocks noGrp="1"/>
          </p:cNvSpPr>
          <p:nvPr>
            <p:ph idx="1"/>
          </p:nvPr>
        </p:nvSpPr>
        <p:spPr/>
        <p:txBody>
          <a:bodyPr>
            <a:normAutofit/>
          </a:bodyPr>
          <a:lstStyle/>
          <a:p>
            <a:r>
              <a:rPr lang="en-US" dirty="0"/>
              <a:t>Isolated premature ventricular beats -PVCS – uniform morphology (up to 40%)</a:t>
            </a:r>
          </a:p>
          <a:p>
            <a:r>
              <a:rPr lang="en-US" dirty="0"/>
              <a:t>Isolated supraventricular beats </a:t>
            </a:r>
          </a:p>
          <a:p>
            <a:r>
              <a:rPr lang="en-US" dirty="0"/>
              <a:t>First degree A-V block </a:t>
            </a:r>
          </a:p>
          <a:p>
            <a:r>
              <a:rPr lang="en-US" dirty="0"/>
              <a:t>Mobitz I second degree block</a:t>
            </a:r>
          </a:p>
          <a:p>
            <a:r>
              <a:rPr lang="en-US" dirty="0"/>
              <a:t>Junctional arrhythmias </a:t>
            </a:r>
          </a:p>
        </p:txBody>
      </p:sp>
    </p:spTree>
    <p:extLst>
      <p:ext uri="{BB962C8B-B14F-4D97-AF65-F5344CB8AC3E}">
        <p14:creationId xmlns:p14="http://schemas.microsoft.com/office/powerpoint/2010/main" val="4044335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D2BC4C-62A3-B242-B4E5-D952B228E91A}"/>
              </a:ext>
            </a:extLst>
          </p:cNvPr>
          <p:cNvSpPr>
            <a:spLocks noGrp="1"/>
          </p:cNvSpPr>
          <p:nvPr>
            <p:ph type="title"/>
          </p:nvPr>
        </p:nvSpPr>
        <p:spPr/>
        <p:txBody>
          <a:bodyPr>
            <a:normAutofit fontScale="90000"/>
          </a:bodyPr>
          <a:lstStyle/>
          <a:p>
            <a:pPr algn="ctr"/>
            <a:r>
              <a:rPr lang="en-US" b="1" dirty="0" smtClean="0"/>
              <a:t>Mechanism and Pathophysiology </a:t>
            </a:r>
            <a:r>
              <a:rPr lang="en-US" b="1" dirty="0"/>
              <a:t>of T</a:t>
            </a:r>
            <a:r>
              <a:rPr lang="en-US" b="1" dirty="0" smtClean="0"/>
              <a:t>achyarrhythmia in Children  </a:t>
            </a:r>
            <a:endParaRPr lang="en-US" b="1" dirty="0"/>
          </a:p>
        </p:txBody>
      </p:sp>
      <p:sp>
        <p:nvSpPr>
          <p:cNvPr id="3" name="Content Placeholder 2">
            <a:extLst>
              <a:ext uri="{FF2B5EF4-FFF2-40B4-BE49-F238E27FC236}">
                <a16:creationId xmlns:a16="http://schemas.microsoft.com/office/drawing/2014/main" xmlns="" id="{44C80A4C-F0B2-FB46-8630-64063E2C200E}"/>
              </a:ext>
            </a:extLst>
          </p:cNvPr>
          <p:cNvSpPr>
            <a:spLocks noGrp="1"/>
          </p:cNvSpPr>
          <p:nvPr>
            <p:ph idx="1"/>
          </p:nvPr>
        </p:nvSpPr>
        <p:spPr/>
        <p:txBody>
          <a:bodyPr>
            <a:normAutofit/>
          </a:bodyPr>
          <a:lstStyle/>
          <a:p>
            <a:pPr marL="571500" indent="-571500">
              <a:buFont typeface="+mj-lt"/>
              <a:buAutoNum type="romanUcPeriod"/>
            </a:pPr>
            <a:r>
              <a:rPr kumimoji="1" lang="en-US" altLang="en-US" dirty="0" smtClean="0"/>
              <a:t>Reentry </a:t>
            </a:r>
            <a:r>
              <a:rPr kumimoji="1" lang="en-US" altLang="en-US" dirty="0"/>
              <a:t>(most common)</a:t>
            </a:r>
          </a:p>
          <a:p>
            <a:pPr marL="571500" indent="-571500">
              <a:buFont typeface="+mj-lt"/>
              <a:buAutoNum type="romanUcPeriod"/>
            </a:pPr>
            <a:r>
              <a:rPr kumimoji="1" lang="en-US" altLang="en-US" dirty="0"/>
              <a:t> Automaticity</a:t>
            </a:r>
          </a:p>
          <a:p>
            <a:pPr marL="571500" indent="-571500">
              <a:buFont typeface="+mj-lt"/>
              <a:buAutoNum type="romanUcPeriod"/>
            </a:pPr>
            <a:r>
              <a:rPr kumimoji="1" lang="en-US" altLang="en-US" dirty="0" smtClean="0"/>
              <a:t>Triggered activity</a:t>
            </a:r>
          </a:p>
          <a:p>
            <a:pPr marL="571500" indent="-571500">
              <a:buFont typeface="+mj-lt"/>
              <a:buAutoNum type="romanUcPeriod"/>
            </a:pPr>
            <a:endParaRPr kumimoji="1" lang="en-US" altLang="en-US" dirty="0"/>
          </a:p>
          <a:p>
            <a:pPr marL="571500" indent="-571500">
              <a:buFont typeface="+mj-lt"/>
              <a:buAutoNum type="romanUcPeriod"/>
            </a:pPr>
            <a:endParaRPr kumimoji="1" lang="en-US" altLang="en-US" dirty="0"/>
          </a:p>
          <a:p>
            <a:r>
              <a:rPr lang="en-US" dirty="0" smtClean="0"/>
              <a:t>SVT </a:t>
            </a:r>
            <a:r>
              <a:rPr lang="en-US" dirty="0"/>
              <a:t>is the </a:t>
            </a:r>
            <a:r>
              <a:rPr lang="en-US" b="1" dirty="0"/>
              <a:t>most common rhythm disturbance </a:t>
            </a:r>
            <a:r>
              <a:rPr lang="en-US" dirty="0"/>
              <a:t>in </a:t>
            </a:r>
            <a:r>
              <a:rPr lang="en-US" dirty="0" smtClean="0"/>
              <a:t>children.</a:t>
            </a:r>
            <a:endParaRPr lang="en-US" dirty="0"/>
          </a:p>
          <a:p>
            <a:r>
              <a:rPr lang="en-US" dirty="0" smtClean="0"/>
              <a:t>Most </a:t>
            </a:r>
            <a:r>
              <a:rPr lang="en-US" dirty="0"/>
              <a:t>SVTs in children are </a:t>
            </a:r>
            <a:r>
              <a:rPr lang="en-US" b="1" dirty="0"/>
              <a:t>reentrant rhythms</a:t>
            </a:r>
            <a:r>
              <a:rPr lang="en-US" dirty="0"/>
              <a:t>. </a:t>
            </a:r>
            <a:endParaRPr lang="en-US" dirty="0" smtClean="0"/>
          </a:p>
        </p:txBody>
      </p:sp>
    </p:spTree>
    <p:extLst>
      <p:ext uri="{BB962C8B-B14F-4D97-AF65-F5344CB8AC3E}">
        <p14:creationId xmlns:p14="http://schemas.microsoft.com/office/powerpoint/2010/main" val="41953685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9F5A42-A842-AD43-B334-5863B0DD9261}"/>
              </a:ext>
            </a:extLst>
          </p:cNvPr>
          <p:cNvSpPr>
            <a:spLocks noGrp="1"/>
          </p:cNvSpPr>
          <p:nvPr>
            <p:ph type="title"/>
          </p:nvPr>
        </p:nvSpPr>
        <p:spPr/>
        <p:txBody>
          <a:bodyPr/>
          <a:lstStyle/>
          <a:p>
            <a:pPr algn="ctr"/>
            <a:r>
              <a:rPr lang="en-US" b="1" dirty="0"/>
              <a:t>Re-entry</a:t>
            </a:r>
          </a:p>
        </p:txBody>
      </p:sp>
      <p:sp>
        <p:nvSpPr>
          <p:cNvPr id="3" name="Content Placeholder 2">
            <a:extLst>
              <a:ext uri="{FF2B5EF4-FFF2-40B4-BE49-F238E27FC236}">
                <a16:creationId xmlns:a16="http://schemas.microsoft.com/office/drawing/2014/main" xmlns="" id="{2C0434F1-2786-E545-9585-32699D930F2C}"/>
              </a:ext>
            </a:extLst>
          </p:cNvPr>
          <p:cNvSpPr>
            <a:spLocks noGrp="1"/>
          </p:cNvSpPr>
          <p:nvPr>
            <p:ph idx="1"/>
          </p:nvPr>
        </p:nvSpPr>
        <p:spPr/>
        <p:txBody>
          <a:bodyPr>
            <a:normAutofit fontScale="70000" lnSpcReduction="20000"/>
          </a:bodyPr>
          <a:lstStyle/>
          <a:p>
            <a:r>
              <a:rPr lang="en-US" dirty="0"/>
              <a:t>Requires a </a:t>
            </a:r>
            <a:r>
              <a:rPr lang="en-US" b="1" dirty="0"/>
              <a:t>bypass pathway </a:t>
            </a:r>
            <a:r>
              <a:rPr lang="en-US" dirty="0"/>
              <a:t>between atria and ventricles in addition to the AV node. </a:t>
            </a:r>
          </a:p>
          <a:p>
            <a:r>
              <a:rPr lang="en-US" b="1" u="sng" dirty="0"/>
              <a:t>Bypass pathway </a:t>
            </a:r>
            <a:r>
              <a:rPr lang="en-US" dirty="0"/>
              <a:t>can be either</a:t>
            </a:r>
          </a:p>
          <a:p>
            <a:pPr lvl="1"/>
            <a:r>
              <a:rPr lang="en-US" b="1" dirty="0"/>
              <a:t>An anatomically separate accessory pathway </a:t>
            </a:r>
            <a:r>
              <a:rPr lang="en-US" dirty="0"/>
              <a:t>(the Bundle of Kent as in most cases of Wolf-Parkinson-White) </a:t>
            </a:r>
          </a:p>
          <a:p>
            <a:pPr lvl="1"/>
            <a:r>
              <a:rPr lang="en-US" dirty="0"/>
              <a:t>Or a </a:t>
            </a:r>
            <a:r>
              <a:rPr lang="en-US" b="1" dirty="0"/>
              <a:t>functionally separate pathway within the AV node </a:t>
            </a:r>
            <a:r>
              <a:rPr lang="en-US" dirty="0"/>
              <a:t>(called AV nodal re-entry tachycardia). </a:t>
            </a:r>
          </a:p>
          <a:p>
            <a:r>
              <a:rPr lang="en-US" sz="3400" dirty="0"/>
              <a:t>For SVT to occur the two pathways must have at least, temporarily, </a:t>
            </a:r>
            <a:r>
              <a:rPr lang="en-US" sz="3400" u="sng" dirty="0"/>
              <a:t>different conduction and recovery rates. </a:t>
            </a:r>
          </a:p>
          <a:p>
            <a:r>
              <a:rPr lang="en-US" sz="3400" dirty="0"/>
              <a:t>A circular rhythm down one path and up the other begins when an atrial or ventricular contraction finds one pathway able to conduct while the other is temporarily refractory. If the second path is able to conduct by the time the impulse has passed through the AV node, it may conduct the </a:t>
            </a:r>
            <a:r>
              <a:rPr lang="en-US" sz="3400" dirty="0" smtClean="0"/>
              <a:t>opposite </a:t>
            </a:r>
            <a:r>
              <a:rPr lang="en-US" sz="3400" dirty="0"/>
              <a:t>direction; thus setting up a re-entry tachycardia</a:t>
            </a:r>
          </a:p>
        </p:txBody>
      </p:sp>
    </p:spTree>
    <p:extLst>
      <p:ext uri="{BB962C8B-B14F-4D97-AF65-F5344CB8AC3E}">
        <p14:creationId xmlns:p14="http://schemas.microsoft.com/office/powerpoint/2010/main" val="13144522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a:extLst>
              <a:ext uri="{FF2B5EF4-FFF2-40B4-BE49-F238E27FC236}">
                <a16:creationId xmlns:a16="http://schemas.microsoft.com/office/drawing/2014/main" xmlns="" id="{23DF8397-8243-8948-92B3-8820B73157AF}"/>
              </a:ext>
            </a:extLst>
          </p:cNvPr>
          <p:cNvSpPr>
            <a:spLocks noChangeArrowheads="1"/>
          </p:cNvSpPr>
          <p:nvPr/>
        </p:nvSpPr>
        <p:spPr bwMode="auto">
          <a:xfrm>
            <a:off x="5181600" y="2286000"/>
            <a:ext cx="1600200" cy="1828800"/>
          </a:xfrm>
          <a:prstGeom prst="triangle">
            <a:avLst>
              <a:gd name="adj" fmla="val 50000"/>
            </a:avLst>
          </a:prstGeom>
          <a:solidFill>
            <a:schemeClr val="bg1"/>
          </a:solidFill>
          <a:ln w="762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3" name="Freeform 3">
            <a:extLst>
              <a:ext uri="{FF2B5EF4-FFF2-40B4-BE49-F238E27FC236}">
                <a16:creationId xmlns:a16="http://schemas.microsoft.com/office/drawing/2014/main" xmlns="" id="{72E43A0F-E3D7-EB4E-A32A-EB62665B3F4A}"/>
              </a:ext>
            </a:extLst>
          </p:cNvPr>
          <p:cNvSpPr>
            <a:spLocks/>
          </p:cNvSpPr>
          <p:nvPr/>
        </p:nvSpPr>
        <p:spPr bwMode="auto">
          <a:xfrm>
            <a:off x="4038600" y="16002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4" name="Freeform 4">
            <a:extLst>
              <a:ext uri="{FF2B5EF4-FFF2-40B4-BE49-F238E27FC236}">
                <a16:creationId xmlns:a16="http://schemas.microsoft.com/office/drawing/2014/main" xmlns="" id="{98F56833-8167-424A-B760-847D5E89E008}"/>
              </a:ext>
            </a:extLst>
          </p:cNvPr>
          <p:cNvSpPr>
            <a:spLocks/>
          </p:cNvSpPr>
          <p:nvPr/>
        </p:nvSpPr>
        <p:spPr bwMode="auto">
          <a:xfrm flipH="1">
            <a:off x="6172200" y="16002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5" name="Freeform 5">
            <a:extLst>
              <a:ext uri="{FF2B5EF4-FFF2-40B4-BE49-F238E27FC236}">
                <a16:creationId xmlns:a16="http://schemas.microsoft.com/office/drawing/2014/main" xmlns="" id="{5097A47F-D121-8946-820A-D83084B90C56}"/>
              </a:ext>
            </a:extLst>
          </p:cNvPr>
          <p:cNvSpPr>
            <a:spLocks/>
          </p:cNvSpPr>
          <p:nvPr/>
        </p:nvSpPr>
        <p:spPr bwMode="auto">
          <a:xfrm>
            <a:off x="4267201" y="4419603"/>
            <a:ext cx="3571875" cy="523875"/>
          </a:xfrm>
          <a:custGeom>
            <a:avLst/>
            <a:gdLst>
              <a:gd name="T0" fmla="*/ 0 w 2250"/>
              <a:gd name="T1" fmla="*/ 305 h 330"/>
              <a:gd name="T2" fmla="*/ 561 w 2250"/>
              <a:gd name="T3" fmla="*/ 6 h 330"/>
              <a:gd name="T4" fmla="*/ 1583 w 2250"/>
              <a:gd name="T5" fmla="*/ 0 h 330"/>
              <a:gd name="T6" fmla="*/ 2250 w 2250"/>
              <a:gd name="T7" fmla="*/ 330 h 330"/>
            </a:gdLst>
            <a:ahLst/>
            <a:cxnLst>
              <a:cxn ang="0">
                <a:pos x="T0" y="T1"/>
              </a:cxn>
              <a:cxn ang="0">
                <a:pos x="T2" y="T3"/>
              </a:cxn>
              <a:cxn ang="0">
                <a:pos x="T4" y="T5"/>
              </a:cxn>
              <a:cxn ang="0">
                <a:pos x="T6" y="T7"/>
              </a:cxn>
            </a:cxnLst>
            <a:rect l="0" t="0" r="r" b="b"/>
            <a:pathLst>
              <a:path w="2250" h="330">
                <a:moveTo>
                  <a:pt x="0" y="305"/>
                </a:moveTo>
                <a:lnTo>
                  <a:pt x="561" y="6"/>
                </a:lnTo>
                <a:lnTo>
                  <a:pt x="1583" y="0"/>
                </a:lnTo>
                <a:lnTo>
                  <a:pt x="2250" y="330"/>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6" name="Text Box 6">
            <a:extLst>
              <a:ext uri="{FF2B5EF4-FFF2-40B4-BE49-F238E27FC236}">
                <a16:creationId xmlns:a16="http://schemas.microsoft.com/office/drawing/2014/main" xmlns="" id="{EFB4DCD9-C637-EC44-B205-AE2957F87664}"/>
              </a:ext>
            </a:extLst>
          </p:cNvPr>
          <p:cNvSpPr txBox="1">
            <a:spLocks noChangeArrowheads="1"/>
          </p:cNvSpPr>
          <p:nvPr/>
        </p:nvSpPr>
        <p:spPr bwMode="auto">
          <a:xfrm>
            <a:off x="2590800" y="25146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dirty="0">
                <a:latin typeface="Arial" panose="020B0604020202020204" pitchFamily="34" charset="0"/>
              </a:rPr>
              <a:t>Fast Conduction Path</a:t>
            </a:r>
          </a:p>
          <a:p>
            <a:pPr algn="l"/>
            <a:r>
              <a:rPr lang="en-US" altLang="en-US" sz="2000" dirty="0">
                <a:latin typeface="Arial" panose="020B0604020202020204" pitchFamily="34" charset="0"/>
              </a:rPr>
              <a:t>Slow Recovery</a:t>
            </a:r>
          </a:p>
        </p:txBody>
      </p:sp>
      <p:sp>
        <p:nvSpPr>
          <p:cNvPr id="40967" name="Text Box 7">
            <a:extLst>
              <a:ext uri="{FF2B5EF4-FFF2-40B4-BE49-F238E27FC236}">
                <a16:creationId xmlns:a16="http://schemas.microsoft.com/office/drawing/2014/main" xmlns="" id="{131F246B-E204-2E4A-9ACE-18198CB97154}"/>
              </a:ext>
            </a:extLst>
          </p:cNvPr>
          <p:cNvSpPr txBox="1">
            <a:spLocks noChangeArrowheads="1"/>
          </p:cNvSpPr>
          <p:nvPr/>
        </p:nvSpPr>
        <p:spPr bwMode="auto">
          <a:xfrm>
            <a:off x="6858000" y="25146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dirty="0">
                <a:latin typeface="Arial" panose="020B0604020202020204" pitchFamily="34" charset="0"/>
              </a:rPr>
              <a:t>Slow Conduction Path</a:t>
            </a:r>
          </a:p>
          <a:p>
            <a:pPr algn="l"/>
            <a:r>
              <a:rPr lang="en-US" altLang="en-US" sz="2000" dirty="0">
                <a:latin typeface="Arial" panose="020B0604020202020204" pitchFamily="34" charset="0"/>
              </a:rPr>
              <a:t>Fast Recovery</a:t>
            </a:r>
          </a:p>
        </p:txBody>
      </p:sp>
      <p:sp>
        <p:nvSpPr>
          <p:cNvPr id="40968" name="Line 8">
            <a:extLst>
              <a:ext uri="{FF2B5EF4-FFF2-40B4-BE49-F238E27FC236}">
                <a16:creationId xmlns:a16="http://schemas.microsoft.com/office/drawing/2014/main" xmlns="" id="{8FEC47C0-97DA-2941-8BE6-45CEE2E85B51}"/>
              </a:ext>
            </a:extLst>
          </p:cNvPr>
          <p:cNvSpPr>
            <a:spLocks noChangeShapeType="1"/>
          </p:cNvSpPr>
          <p:nvPr/>
        </p:nvSpPr>
        <p:spPr bwMode="auto">
          <a:xfrm>
            <a:off x="6019800" y="1143000"/>
            <a:ext cx="0" cy="609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9" name="Freeform 9">
            <a:extLst>
              <a:ext uri="{FF2B5EF4-FFF2-40B4-BE49-F238E27FC236}">
                <a16:creationId xmlns:a16="http://schemas.microsoft.com/office/drawing/2014/main" xmlns="" id="{9BF6339B-523F-AC4C-962A-D74A00EFEF3D}"/>
              </a:ext>
            </a:extLst>
          </p:cNvPr>
          <p:cNvSpPr>
            <a:spLocks/>
          </p:cNvSpPr>
          <p:nvPr/>
        </p:nvSpPr>
        <p:spPr bwMode="auto">
          <a:xfrm>
            <a:off x="4876800" y="4267200"/>
            <a:ext cx="3124200" cy="533400"/>
          </a:xfrm>
          <a:custGeom>
            <a:avLst/>
            <a:gdLst>
              <a:gd name="T0" fmla="*/ 0 w 1968"/>
              <a:gd name="T1" fmla="*/ 0 h 336"/>
              <a:gd name="T2" fmla="*/ 1344 w 1968"/>
              <a:gd name="T3" fmla="*/ 0 h 336"/>
              <a:gd name="T4" fmla="*/ 1968 w 1968"/>
              <a:gd name="T5" fmla="*/ 336 h 336"/>
            </a:gdLst>
            <a:ahLst/>
            <a:cxnLst>
              <a:cxn ang="0">
                <a:pos x="T0" y="T1"/>
              </a:cxn>
              <a:cxn ang="0">
                <a:pos x="T2" y="T3"/>
              </a:cxn>
              <a:cxn ang="0">
                <a:pos x="T4" y="T5"/>
              </a:cxn>
            </a:cxnLst>
            <a:rect l="0" t="0" r="r" b="b"/>
            <a:pathLst>
              <a:path w="1968" h="336">
                <a:moveTo>
                  <a:pt x="0" y="0"/>
                </a:moveTo>
                <a:lnTo>
                  <a:pt x="1344" y="0"/>
                </a:lnTo>
                <a:lnTo>
                  <a:pt x="1968" y="336"/>
                </a:ln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70" name="Text Box 10">
            <a:extLst>
              <a:ext uri="{FF2B5EF4-FFF2-40B4-BE49-F238E27FC236}">
                <a16:creationId xmlns:a16="http://schemas.microsoft.com/office/drawing/2014/main" xmlns="" id="{161DDF14-F578-C74E-8AA0-3821899A848E}"/>
              </a:ext>
            </a:extLst>
          </p:cNvPr>
          <p:cNvSpPr txBox="1">
            <a:spLocks noChangeArrowheads="1"/>
          </p:cNvSpPr>
          <p:nvPr/>
        </p:nvSpPr>
        <p:spPr bwMode="auto">
          <a:xfrm>
            <a:off x="1752600" y="152400"/>
            <a:ext cx="8686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a:latin typeface="Arial" panose="020B0604020202020204" pitchFamily="34" charset="0"/>
              </a:rPr>
              <a:t>Reentry Requires…</a:t>
            </a:r>
          </a:p>
        </p:txBody>
      </p:sp>
      <p:sp>
        <p:nvSpPr>
          <p:cNvPr id="40971" name="Text Box 11">
            <a:extLst>
              <a:ext uri="{FF2B5EF4-FFF2-40B4-BE49-F238E27FC236}">
                <a16:creationId xmlns:a16="http://schemas.microsoft.com/office/drawing/2014/main" xmlns="" id="{5ECC0217-2BF2-D04C-877A-6B7D3F86CB1D}"/>
              </a:ext>
            </a:extLst>
          </p:cNvPr>
          <p:cNvSpPr txBox="1">
            <a:spLocks noChangeArrowheads="1"/>
          </p:cNvSpPr>
          <p:nvPr/>
        </p:nvSpPr>
        <p:spPr bwMode="auto">
          <a:xfrm>
            <a:off x="4648202" y="685800"/>
            <a:ext cx="19928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dirty="0">
                <a:solidFill>
                  <a:srgbClr val="FF0000"/>
                </a:solidFill>
                <a:latin typeface="Arial" panose="020B0604020202020204" pitchFamily="34" charset="0"/>
              </a:rPr>
              <a:t>Electrical Impulse</a:t>
            </a:r>
          </a:p>
        </p:txBody>
      </p:sp>
      <p:sp>
        <p:nvSpPr>
          <p:cNvPr id="40972" name="Line 12">
            <a:extLst>
              <a:ext uri="{FF2B5EF4-FFF2-40B4-BE49-F238E27FC236}">
                <a16:creationId xmlns:a16="http://schemas.microsoft.com/office/drawing/2014/main" xmlns="" id="{C30B2BE6-AF1E-5D4A-B93C-D9B6575E3627}"/>
              </a:ext>
            </a:extLst>
          </p:cNvPr>
          <p:cNvSpPr>
            <a:spLocks noChangeShapeType="1"/>
          </p:cNvSpPr>
          <p:nvPr/>
        </p:nvSpPr>
        <p:spPr bwMode="auto">
          <a:xfrm flipH="1">
            <a:off x="5410200" y="1828800"/>
            <a:ext cx="609600" cy="12954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73" name="Freeform 13">
            <a:extLst>
              <a:ext uri="{FF2B5EF4-FFF2-40B4-BE49-F238E27FC236}">
                <a16:creationId xmlns:a16="http://schemas.microsoft.com/office/drawing/2014/main" xmlns="" id="{041EDCBA-6130-B14E-95BC-3FB2A5080F4D}"/>
              </a:ext>
            </a:extLst>
          </p:cNvPr>
          <p:cNvSpPr>
            <a:spLocks/>
          </p:cNvSpPr>
          <p:nvPr/>
        </p:nvSpPr>
        <p:spPr bwMode="auto">
          <a:xfrm>
            <a:off x="4114800" y="3124200"/>
            <a:ext cx="1295400" cy="1600200"/>
          </a:xfrm>
          <a:custGeom>
            <a:avLst/>
            <a:gdLst>
              <a:gd name="T0" fmla="*/ 816 w 816"/>
              <a:gd name="T1" fmla="*/ 0 h 1008"/>
              <a:gd name="T2" fmla="*/ 480 w 816"/>
              <a:gd name="T3" fmla="*/ 720 h 1008"/>
              <a:gd name="T4" fmla="*/ 0 w 816"/>
              <a:gd name="T5" fmla="*/ 1008 h 1008"/>
            </a:gdLst>
            <a:ahLst/>
            <a:cxnLst>
              <a:cxn ang="0">
                <a:pos x="T0" y="T1"/>
              </a:cxn>
              <a:cxn ang="0">
                <a:pos x="T2" y="T3"/>
              </a:cxn>
              <a:cxn ang="0">
                <a:pos x="T4" y="T5"/>
              </a:cxn>
            </a:cxnLst>
            <a:rect l="0" t="0" r="r" b="b"/>
            <a:pathLst>
              <a:path w="816" h="1008">
                <a:moveTo>
                  <a:pt x="816" y="0"/>
                </a:moveTo>
                <a:lnTo>
                  <a:pt x="480" y="720"/>
                </a:lnTo>
                <a:lnTo>
                  <a:pt x="0" y="1008"/>
                </a:lnTo>
              </a:path>
            </a:pathLst>
          </a:custGeom>
          <a:noFill/>
          <a:ln w="38100" cmpd="sng">
            <a:solidFill>
              <a:srgbClr val="FF0000"/>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74" name="Text Box 14">
            <a:extLst>
              <a:ext uri="{FF2B5EF4-FFF2-40B4-BE49-F238E27FC236}">
                <a16:creationId xmlns:a16="http://schemas.microsoft.com/office/drawing/2014/main" xmlns="" id="{85B8C3C3-5E68-A347-8FD1-3B856AA57BB7}"/>
              </a:ext>
            </a:extLst>
          </p:cNvPr>
          <p:cNvSpPr txBox="1">
            <a:spLocks noChangeArrowheads="1"/>
          </p:cNvSpPr>
          <p:nvPr/>
        </p:nvSpPr>
        <p:spPr bwMode="auto">
          <a:xfrm>
            <a:off x="6172200" y="1143000"/>
            <a:ext cx="1905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dirty="0">
                <a:latin typeface="Arial" panose="020B0604020202020204" pitchFamily="34" charset="0"/>
              </a:rPr>
              <a:t>Cardiac Conduction Tissue</a:t>
            </a:r>
          </a:p>
        </p:txBody>
      </p:sp>
      <p:sp>
        <p:nvSpPr>
          <p:cNvPr id="40975" name="Freeform 15">
            <a:extLst>
              <a:ext uri="{FF2B5EF4-FFF2-40B4-BE49-F238E27FC236}">
                <a16:creationId xmlns:a16="http://schemas.microsoft.com/office/drawing/2014/main" xmlns="" id="{113A7A32-167F-B94D-8A50-614F932BC90A}"/>
              </a:ext>
            </a:extLst>
          </p:cNvPr>
          <p:cNvSpPr>
            <a:spLocks/>
          </p:cNvSpPr>
          <p:nvPr/>
        </p:nvSpPr>
        <p:spPr bwMode="auto">
          <a:xfrm>
            <a:off x="6019802" y="1828803"/>
            <a:ext cx="593725" cy="1528763"/>
          </a:xfrm>
          <a:custGeom>
            <a:avLst/>
            <a:gdLst>
              <a:gd name="T0" fmla="*/ 0 w 374"/>
              <a:gd name="T1" fmla="*/ 0 h 963"/>
              <a:gd name="T2" fmla="*/ 48 w 374"/>
              <a:gd name="T3" fmla="*/ 240 h 963"/>
              <a:gd name="T4" fmla="*/ 192 w 374"/>
              <a:gd name="T5" fmla="*/ 432 h 963"/>
              <a:gd name="T6" fmla="*/ 192 w 374"/>
              <a:gd name="T7" fmla="*/ 624 h 963"/>
              <a:gd name="T8" fmla="*/ 336 w 374"/>
              <a:gd name="T9" fmla="*/ 768 h 963"/>
              <a:gd name="T10" fmla="*/ 336 w 374"/>
              <a:gd name="T11" fmla="*/ 864 h 963"/>
              <a:gd name="T12" fmla="*/ 374 w 374"/>
              <a:gd name="T13" fmla="*/ 963 h 963"/>
            </a:gdLst>
            <a:ahLst/>
            <a:cxnLst>
              <a:cxn ang="0">
                <a:pos x="T0" y="T1"/>
              </a:cxn>
              <a:cxn ang="0">
                <a:pos x="T2" y="T3"/>
              </a:cxn>
              <a:cxn ang="0">
                <a:pos x="T4" y="T5"/>
              </a:cxn>
              <a:cxn ang="0">
                <a:pos x="T6" y="T7"/>
              </a:cxn>
              <a:cxn ang="0">
                <a:pos x="T8" y="T9"/>
              </a:cxn>
              <a:cxn ang="0">
                <a:pos x="T10" y="T11"/>
              </a:cxn>
              <a:cxn ang="0">
                <a:pos x="T12" y="T13"/>
              </a:cxn>
            </a:cxnLst>
            <a:rect l="0" t="0" r="r" b="b"/>
            <a:pathLst>
              <a:path w="374" h="963">
                <a:moveTo>
                  <a:pt x="0" y="0"/>
                </a:moveTo>
                <a:cubicBezTo>
                  <a:pt x="8" y="84"/>
                  <a:pt x="16" y="168"/>
                  <a:pt x="48" y="240"/>
                </a:cubicBezTo>
                <a:cubicBezTo>
                  <a:pt x="80" y="312"/>
                  <a:pt x="168" y="368"/>
                  <a:pt x="192" y="432"/>
                </a:cubicBezTo>
                <a:cubicBezTo>
                  <a:pt x="216" y="496"/>
                  <a:pt x="168" y="568"/>
                  <a:pt x="192" y="624"/>
                </a:cubicBezTo>
                <a:cubicBezTo>
                  <a:pt x="216" y="680"/>
                  <a:pt x="312" y="728"/>
                  <a:pt x="336" y="768"/>
                </a:cubicBezTo>
                <a:cubicBezTo>
                  <a:pt x="360" y="808"/>
                  <a:pt x="330" y="832"/>
                  <a:pt x="336" y="864"/>
                </a:cubicBezTo>
                <a:cubicBezTo>
                  <a:pt x="342" y="896"/>
                  <a:pt x="358" y="929"/>
                  <a:pt x="374" y="963"/>
                </a:cubicBezTo>
              </a:path>
            </a:pathLst>
          </a:custGeom>
          <a:noFill/>
          <a:ln w="38100" cmpd="sng">
            <a:solidFill>
              <a:srgbClr val="FF0000"/>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77" name="Text Box 17">
            <a:extLst>
              <a:ext uri="{FF2B5EF4-FFF2-40B4-BE49-F238E27FC236}">
                <a16:creationId xmlns:a16="http://schemas.microsoft.com/office/drawing/2014/main" xmlns="" id="{3441EBD9-CF60-9843-8402-9C966603EE99}"/>
              </a:ext>
            </a:extLst>
          </p:cNvPr>
          <p:cNvSpPr txBox="1">
            <a:spLocks noChangeArrowheads="1"/>
          </p:cNvSpPr>
          <p:nvPr/>
        </p:nvSpPr>
        <p:spPr bwMode="auto">
          <a:xfrm>
            <a:off x="2971800" y="4963290"/>
            <a:ext cx="69342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pitchFamily="2" charset="0"/>
              </a:defRPr>
            </a:lvl1pPr>
            <a:lvl2pPr marL="914400" indent="-457200" algn="l">
              <a:defRPr sz="2400">
                <a:solidFill>
                  <a:schemeClr val="tx1"/>
                </a:solidFill>
                <a:latin typeface="Times" pitchFamily="2" charset="0"/>
              </a:defRPr>
            </a:lvl2pPr>
            <a:lvl3pPr marL="1371600" indent="-457200" algn="l">
              <a:defRPr sz="2400">
                <a:solidFill>
                  <a:schemeClr val="tx1"/>
                </a:solidFill>
                <a:latin typeface="Times" pitchFamily="2" charset="0"/>
              </a:defRPr>
            </a:lvl3pPr>
            <a:lvl4pPr marL="1828800" indent="-457200" algn="l">
              <a:defRPr sz="2400">
                <a:solidFill>
                  <a:schemeClr val="tx1"/>
                </a:solidFill>
                <a:latin typeface="Times" pitchFamily="2" charset="0"/>
              </a:defRPr>
            </a:lvl4pPr>
            <a:lvl5pPr marL="2286000" indent="-457200" algn="l">
              <a:defRPr sz="2400">
                <a:solidFill>
                  <a:schemeClr val="tx1"/>
                </a:solidFill>
                <a:latin typeface="Times" pitchFamily="2" charset="0"/>
              </a:defRPr>
            </a:lvl5pPr>
            <a:lvl6pPr marL="2743200" indent="-457200" eaLnBrk="0" fontAlgn="base" hangingPunct="0">
              <a:spcBef>
                <a:spcPct val="0"/>
              </a:spcBef>
              <a:spcAft>
                <a:spcPct val="0"/>
              </a:spcAft>
              <a:defRPr sz="2400">
                <a:solidFill>
                  <a:schemeClr val="tx1"/>
                </a:solidFill>
                <a:latin typeface="Times" pitchFamily="2" charset="0"/>
              </a:defRPr>
            </a:lvl6pPr>
            <a:lvl7pPr marL="3200400" indent="-457200" eaLnBrk="0" fontAlgn="base" hangingPunct="0">
              <a:spcBef>
                <a:spcPct val="0"/>
              </a:spcBef>
              <a:spcAft>
                <a:spcPct val="0"/>
              </a:spcAft>
              <a:defRPr sz="2400">
                <a:solidFill>
                  <a:schemeClr val="tx1"/>
                </a:solidFill>
                <a:latin typeface="Times" pitchFamily="2" charset="0"/>
              </a:defRPr>
            </a:lvl7pPr>
            <a:lvl8pPr marL="3657600" indent="-457200" eaLnBrk="0" fontAlgn="base" hangingPunct="0">
              <a:spcBef>
                <a:spcPct val="0"/>
              </a:spcBef>
              <a:spcAft>
                <a:spcPct val="0"/>
              </a:spcAft>
              <a:defRPr sz="2400">
                <a:solidFill>
                  <a:schemeClr val="tx1"/>
                </a:solidFill>
                <a:latin typeface="Times" pitchFamily="2" charset="0"/>
              </a:defRPr>
            </a:lvl8pPr>
            <a:lvl9pPr marL="4114800" indent="-457200" eaLnBrk="0" fontAlgn="base" hangingPunct="0">
              <a:spcBef>
                <a:spcPct val="0"/>
              </a:spcBef>
              <a:spcAft>
                <a:spcPct val="0"/>
              </a:spcAft>
              <a:defRPr sz="2400">
                <a:solidFill>
                  <a:schemeClr val="tx1"/>
                </a:solidFill>
                <a:latin typeface="Times" pitchFamily="2" charset="0"/>
              </a:defRPr>
            </a:lvl9pPr>
          </a:lstStyle>
          <a:p>
            <a:pPr eaLnBrk="1" hangingPunct="1">
              <a:lnSpc>
                <a:spcPct val="90000"/>
              </a:lnSpc>
              <a:spcBef>
                <a:spcPct val="20000"/>
              </a:spcBef>
              <a:buFont typeface="Times" pitchFamily="2" charset="0"/>
              <a:buAutoNum type="arabicPeriod"/>
            </a:pPr>
            <a:r>
              <a:rPr kumimoji="1" lang="en-US" altLang="en-US" sz="2200" dirty="0">
                <a:latin typeface="Futura" panose="020B0602020204020303" pitchFamily="34" charset="-79"/>
              </a:rPr>
              <a:t>2 distinct pathways that come together at beginning and end to form a loop.  </a:t>
            </a:r>
          </a:p>
          <a:p>
            <a:pPr eaLnBrk="1" hangingPunct="1">
              <a:lnSpc>
                <a:spcPct val="90000"/>
              </a:lnSpc>
              <a:spcBef>
                <a:spcPct val="20000"/>
              </a:spcBef>
              <a:buFont typeface="Times" pitchFamily="2" charset="0"/>
              <a:buAutoNum type="arabicPeriod"/>
            </a:pPr>
            <a:r>
              <a:rPr kumimoji="1" lang="en-US" altLang="en-US" sz="2200" dirty="0">
                <a:latin typeface="Futura" panose="020B0602020204020303" pitchFamily="34" charset="-79"/>
              </a:rPr>
              <a:t>A unidirectional block in one of those pathways.  </a:t>
            </a:r>
          </a:p>
          <a:p>
            <a:pPr eaLnBrk="1" hangingPunct="1">
              <a:lnSpc>
                <a:spcPct val="90000"/>
              </a:lnSpc>
              <a:spcBef>
                <a:spcPct val="20000"/>
              </a:spcBef>
              <a:buFont typeface="Times" pitchFamily="2" charset="0"/>
              <a:buAutoNum type="arabicPeriod"/>
            </a:pPr>
            <a:r>
              <a:rPr kumimoji="1" lang="en-US" altLang="en-US" sz="2200" dirty="0">
                <a:latin typeface="Futura" panose="020B0602020204020303" pitchFamily="34" charset="-79"/>
              </a:rPr>
              <a:t>Slow conduction in the unblocked pathway.</a:t>
            </a:r>
            <a:r>
              <a:rPr kumimoji="1" lang="en-US" altLang="en-US" sz="2000" dirty="0">
                <a:latin typeface="Futura" panose="020B0602020204020303" pitchFamily="34" charset="-79"/>
              </a:rPr>
              <a:t>   </a:t>
            </a:r>
            <a:endParaRPr lang="en-US" altLang="en-US" sz="2000" dirty="0"/>
          </a:p>
        </p:txBody>
      </p:sp>
    </p:spTree>
    <p:extLst>
      <p:ext uri="{BB962C8B-B14F-4D97-AF65-F5344CB8AC3E}">
        <p14:creationId xmlns:p14="http://schemas.microsoft.com/office/powerpoint/2010/main" val="18827393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a:extLst>
              <a:ext uri="{FF2B5EF4-FFF2-40B4-BE49-F238E27FC236}">
                <a16:creationId xmlns:a16="http://schemas.microsoft.com/office/drawing/2014/main" xmlns="" id="{A798C27F-44E6-3040-A7B1-29662311DAF2}"/>
              </a:ext>
            </a:extLst>
          </p:cNvPr>
          <p:cNvSpPr>
            <a:spLocks noChangeArrowheads="1"/>
          </p:cNvSpPr>
          <p:nvPr/>
        </p:nvSpPr>
        <p:spPr bwMode="auto">
          <a:xfrm>
            <a:off x="5105400" y="2362200"/>
            <a:ext cx="1600200" cy="1828800"/>
          </a:xfrm>
          <a:prstGeom prst="triangle">
            <a:avLst>
              <a:gd name="adj" fmla="val 50000"/>
            </a:avLst>
          </a:prstGeom>
          <a:solidFill>
            <a:schemeClr val="bg1"/>
          </a:solidFill>
          <a:ln w="762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87" name="Freeform 3">
            <a:extLst>
              <a:ext uri="{FF2B5EF4-FFF2-40B4-BE49-F238E27FC236}">
                <a16:creationId xmlns:a16="http://schemas.microsoft.com/office/drawing/2014/main" xmlns="" id="{04D0542E-831C-CD47-BEC5-B270825AAECF}"/>
              </a:ext>
            </a:extLst>
          </p:cNvPr>
          <p:cNvSpPr>
            <a:spLocks/>
          </p:cNvSpPr>
          <p:nvPr/>
        </p:nvSpPr>
        <p:spPr bwMode="auto">
          <a:xfrm>
            <a:off x="3962400" y="16764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88" name="Freeform 4">
            <a:extLst>
              <a:ext uri="{FF2B5EF4-FFF2-40B4-BE49-F238E27FC236}">
                <a16:creationId xmlns:a16="http://schemas.microsoft.com/office/drawing/2014/main" xmlns="" id="{B631A968-33FA-2C46-8219-9CBF7D021977}"/>
              </a:ext>
            </a:extLst>
          </p:cNvPr>
          <p:cNvSpPr>
            <a:spLocks/>
          </p:cNvSpPr>
          <p:nvPr/>
        </p:nvSpPr>
        <p:spPr bwMode="auto">
          <a:xfrm flipH="1">
            <a:off x="6096000" y="16764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89" name="Freeform 5">
            <a:extLst>
              <a:ext uri="{FF2B5EF4-FFF2-40B4-BE49-F238E27FC236}">
                <a16:creationId xmlns:a16="http://schemas.microsoft.com/office/drawing/2014/main" xmlns="" id="{40D84337-C9BA-B94B-9418-3878999EE37A}"/>
              </a:ext>
            </a:extLst>
          </p:cNvPr>
          <p:cNvSpPr>
            <a:spLocks/>
          </p:cNvSpPr>
          <p:nvPr/>
        </p:nvSpPr>
        <p:spPr bwMode="auto">
          <a:xfrm>
            <a:off x="4191001" y="4495803"/>
            <a:ext cx="3571875" cy="523875"/>
          </a:xfrm>
          <a:custGeom>
            <a:avLst/>
            <a:gdLst>
              <a:gd name="T0" fmla="*/ 0 w 2250"/>
              <a:gd name="T1" fmla="*/ 305 h 330"/>
              <a:gd name="T2" fmla="*/ 561 w 2250"/>
              <a:gd name="T3" fmla="*/ 6 h 330"/>
              <a:gd name="T4" fmla="*/ 1583 w 2250"/>
              <a:gd name="T5" fmla="*/ 0 h 330"/>
              <a:gd name="T6" fmla="*/ 2250 w 2250"/>
              <a:gd name="T7" fmla="*/ 330 h 330"/>
            </a:gdLst>
            <a:ahLst/>
            <a:cxnLst>
              <a:cxn ang="0">
                <a:pos x="T0" y="T1"/>
              </a:cxn>
              <a:cxn ang="0">
                <a:pos x="T2" y="T3"/>
              </a:cxn>
              <a:cxn ang="0">
                <a:pos x="T4" y="T5"/>
              </a:cxn>
              <a:cxn ang="0">
                <a:pos x="T6" y="T7"/>
              </a:cxn>
            </a:cxnLst>
            <a:rect l="0" t="0" r="r" b="b"/>
            <a:pathLst>
              <a:path w="2250" h="330">
                <a:moveTo>
                  <a:pt x="0" y="305"/>
                </a:moveTo>
                <a:lnTo>
                  <a:pt x="561" y="6"/>
                </a:lnTo>
                <a:lnTo>
                  <a:pt x="1583" y="0"/>
                </a:lnTo>
                <a:lnTo>
                  <a:pt x="2250" y="330"/>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0" name="Text Box 6">
            <a:extLst>
              <a:ext uri="{FF2B5EF4-FFF2-40B4-BE49-F238E27FC236}">
                <a16:creationId xmlns:a16="http://schemas.microsoft.com/office/drawing/2014/main" xmlns="" id="{E1720A35-D2EA-7449-9F41-F31DA54F215B}"/>
              </a:ext>
            </a:extLst>
          </p:cNvPr>
          <p:cNvSpPr txBox="1">
            <a:spLocks noChangeArrowheads="1"/>
          </p:cNvSpPr>
          <p:nvPr/>
        </p:nvSpPr>
        <p:spPr bwMode="auto">
          <a:xfrm>
            <a:off x="2514600" y="25908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a:latin typeface="Arial" panose="020B0604020202020204" pitchFamily="34" charset="0"/>
              </a:rPr>
              <a:t>Fast Conduction Path</a:t>
            </a:r>
          </a:p>
          <a:p>
            <a:pPr algn="l"/>
            <a:r>
              <a:rPr lang="en-US" altLang="en-US" sz="2000">
                <a:latin typeface="Arial" panose="020B0604020202020204" pitchFamily="34" charset="0"/>
              </a:rPr>
              <a:t>Slow Recovery</a:t>
            </a:r>
          </a:p>
        </p:txBody>
      </p:sp>
      <p:sp>
        <p:nvSpPr>
          <p:cNvPr id="41991" name="Text Box 7">
            <a:extLst>
              <a:ext uri="{FF2B5EF4-FFF2-40B4-BE49-F238E27FC236}">
                <a16:creationId xmlns:a16="http://schemas.microsoft.com/office/drawing/2014/main" xmlns="" id="{BECA2A5A-5103-9F4E-9CFE-CCED9BC9B12F}"/>
              </a:ext>
            </a:extLst>
          </p:cNvPr>
          <p:cNvSpPr txBox="1">
            <a:spLocks noChangeArrowheads="1"/>
          </p:cNvSpPr>
          <p:nvPr/>
        </p:nvSpPr>
        <p:spPr bwMode="auto">
          <a:xfrm>
            <a:off x="6781800" y="25908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a:latin typeface="Arial" panose="020B0604020202020204" pitchFamily="34" charset="0"/>
              </a:rPr>
              <a:t>Slow Conduction Path</a:t>
            </a:r>
          </a:p>
          <a:p>
            <a:pPr algn="l"/>
            <a:r>
              <a:rPr lang="en-US" altLang="en-US" sz="2000">
                <a:latin typeface="Arial" panose="020B0604020202020204" pitchFamily="34" charset="0"/>
              </a:rPr>
              <a:t>Fast Recovery</a:t>
            </a:r>
          </a:p>
        </p:txBody>
      </p:sp>
      <p:sp>
        <p:nvSpPr>
          <p:cNvPr id="41992" name="Line 8">
            <a:extLst>
              <a:ext uri="{FF2B5EF4-FFF2-40B4-BE49-F238E27FC236}">
                <a16:creationId xmlns:a16="http://schemas.microsoft.com/office/drawing/2014/main" xmlns="" id="{FF8C6066-5BCD-3B4A-B6C2-A05DC85EA8A2}"/>
              </a:ext>
            </a:extLst>
          </p:cNvPr>
          <p:cNvSpPr>
            <a:spLocks noChangeShapeType="1"/>
          </p:cNvSpPr>
          <p:nvPr/>
        </p:nvSpPr>
        <p:spPr bwMode="auto">
          <a:xfrm>
            <a:off x="5943600" y="1219200"/>
            <a:ext cx="0" cy="609600"/>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3" name="Freeform 9">
            <a:extLst>
              <a:ext uri="{FF2B5EF4-FFF2-40B4-BE49-F238E27FC236}">
                <a16:creationId xmlns:a16="http://schemas.microsoft.com/office/drawing/2014/main" xmlns="" id="{4E3F5060-8874-1C4B-B8F9-DCF21FD351E1}"/>
              </a:ext>
            </a:extLst>
          </p:cNvPr>
          <p:cNvSpPr>
            <a:spLocks/>
          </p:cNvSpPr>
          <p:nvPr/>
        </p:nvSpPr>
        <p:spPr bwMode="auto">
          <a:xfrm>
            <a:off x="4800600" y="4343400"/>
            <a:ext cx="3124200" cy="533400"/>
          </a:xfrm>
          <a:custGeom>
            <a:avLst/>
            <a:gdLst>
              <a:gd name="T0" fmla="*/ 0 w 1968"/>
              <a:gd name="T1" fmla="*/ 0 h 336"/>
              <a:gd name="T2" fmla="*/ 1344 w 1968"/>
              <a:gd name="T3" fmla="*/ 0 h 336"/>
              <a:gd name="T4" fmla="*/ 1968 w 1968"/>
              <a:gd name="T5" fmla="*/ 336 h 336"/>
            </a:gdLst>
            <a:ahLst/>
            <a:cxnLst>
              <a:cxn ang="0">
                <a:pos x="T0" y="T1"/>
              </a:cxn>
              <a:cxn ang="0">
                <a:pos x="T2" y="T3"/>
              </a:cxn>
              <a:cxn ang="0">
                <a:pos x="T4" y="T5"/>
              </a:cxn>
            </a:cxnLst>
            <a:rect l="0" t="0" r="r" b="b"/>
            <a:pathLst>
              <a:path w="1968" h="336">
                <a:moveTo>
                  <a:pt x="0" y="0"/>
                </a:moveTo>
                <a:lnTo>
                  <a:pt x="1344" y="0"/>
                </a:lnTo>
                <a:lnTo>
                  <a:pt x="1968" y="336"/>
                </a:ln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4" name="Text Box 10">
            <a:extLst>
              <a:ext uri="{FF2B5EF4-FFF2-40B4-BE49-F238E27FC236}">
                <a16:creationId xmlns:a16="http://schemas.microsoft.com/office/drawing/2014/main" xmlns="" id="{F7F6C461-A6AD-7A40-B5C6-0A91EA87B36C}"/>
              </a:ext>
            </a:extLst>
          </p:cNvPr>
          <p:cNvSpPr txBox="1">
            <a:spLocks noChangeArrowheads="1"/>
          </p:cNvSpPr>
          <p:nvPr/>
        </p:nvSpPr>
        <p:spPr bwMode="auto">
          <a:xfrm>
            <a:off x="4572000" y="762000"/>
            <a:ext cx="26725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solidFill>
                  <a:srgbClr val="FF33CC"/>
                </a:solidFill>
                <a:latin typeface="Arial" panose="020B0604020202020204" pitchFamily="34" charset="0"/>
              </a:rPr>
              <a:t>Premature Beat Impulse</a:t>
            </a:r>
          </a:p>
        </p:txBody>
      </p:sp>
      <p:sp>
        <p:nvSpPr>
          <p:cNvPr id="41995" name="Line 11">
            <a:extLst>
              <a:ext uri="{FF2B5EF4-FFF2-40B4-BE49-F238E27FC236}">
                <a16:creationId xmlns:a16="http://schemas.microsoft.com/office/drawing/2014/main" xmlns="" id="{7DEE54B6-5410-D449-8909-762B3151AE57}"/>
              </a:ext>
            </a:extLst>
          </p:cNvPr>
          <p:cNvSpPr>
            <a:spLocks noChangeShapeType="1"/>
          </p:cNvSpPr>
          <p:nvPr/>
        </p:nvSpPr>
        <p:spPr bwMode="auto">
          <a:xfrm flipH="1">
            <a:off x="5334000" y="2830516"/>
            <a:ext cx="177800" cy="369887"/>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6" name="Freeform 12">
            <a:extLst>
              <a:ext uri="{FF2B5EF4-FFF2-40B4-BE49-F238E27FC236}">
                <a16:creationId xmlns:a16="http://schemas.microsoft.com/office/drawing/2014/main" xmlns="" id="{35C6683D-00DC-0F4E-9C53-34E7B5739D81}"/>
              </a:ext>
            </a:extLst>
          </p:cNvPr>
          <p:cNvSpPr>
            <a:spLocks/>
          </p:cNvSpPr>
          <p:nvPr/>
        </p:nvSpPr>
        <p:spPr bwMode="auto">
          <a:xfrm>
            <a:off x="4038600" y="3200400"/>
            <a:ext cx="1295400" cy="1600200"/>
          </a:xfrm>
          <a:custGeom>
            <a:avLst/>
            <a:gdLst>
              <a:gd name="T0" fmla="*/ 816 w 816"/>
              <a:gd name="T1" fmla="*/ 0 h 1008"/>
              <a:gd name="T2" fmla="*/ 480 w 816"/>
              <a:gd name="T3" fmla="*/ 720 h 1008"/>
              <a:gd name="T4" fmla="*/ 0 w 816"/>
              <a:gd name="T5" fmla="*/ 1008 h 1008"/>
            </a:gdLst>
            <a:ahLst/>
            <a:cxnLst>
              <a:cxn ang="0">
                <a:pos x="T0" y="T1"/>
              </a:cxn>
              <a:cxn ang="0">
                <a:pos x="T2" y="T3"/>
              </a:cxn>
              <a:cxn ang="0">
                <a:pos x="T4" y="T5"/>
              </a:cxn>
            </a:cxnLst>
            <a:rect l="0" t="0" r="r" b="b"/>
            <a:pathLst>
              <a:path w="816" h="1008">
                <a:moveTo>
                  <a:pt x="816" y="0"/>
                </a:moveTo>
                <a:lnTo>
                  <a:pt x="480" y="720"/>
                </a:lnTo>
                <a:lnTo>
                  <a:pt x="0" y="1008"/>
                </a:lnTo>
              </a:path>
            </a:pathLst>
          </a:custGeom>
          <a:noFill/>
          <a:ln w="38100" cmpd="sng">
            <a:solidFill>
              <a:srgbClr val="FF0000"/>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7" name="Text Box 13">
            <a:extLst>
              <a:ext uri="{FF2B5EF4-FFF2-40B4-BE49-F238E27FC236}">
                <a16:creationId xmlns:a16="http://schemas.microsoft.com/office/drawing/2014/main" xmlns="" id="{9CE10040-C146-A345-8FF1-DDB07AC84836}"/>
              </a:ext>
            </a:extLst>
          </p:cNvPr>
          <p:cNvSpPr txBox="1">
            <a:spLocks noChangeArrowheads="1"/>
          </p:cNvSpPr>
          <p:nvPr/>
        </p:nvSpPr>
        <p:spPr bwMode="auto">
          <a:xfrm>
            <a:off x="6096000" y="1219200"/>
            <a:ext cx="1905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latin typeface="Arial" panose="020B0604020202020204" pitchFamily="34" charset="0"/>
              </a:rPr>
              <a:t>Cardiac Conduction Tissue</a:t>
            </a:r>
          </a:p>
        </p:txBody>
      </p:sp>
      <p:sp>
        <p:nvSpPr>
          <p:cNvPr id="41998" name="Freeform 14">
            <a:extLst>
              <a:ext uri="{FF2B5EF4-FFF2-40B4-BE49-F238E27FC236}">
                <a16:creationId xmlns:a16="http://schemas.microsoft.com/office/drawing/2014/main" xmlns="" id="{9BB5EEDF-4D41-F64B-BAD5-09315914BF58}"/>
              </a:ext>
            </a:extLst>
          </p:cNvPr>
          <p:cNvSpPr>
            <a:spLocks/>
          </p:cNvSpPr>
          <p:nvPr/>
        </p:nvSpPr>
        <p:spPr bwMode="auto">
          <a:xfrm>
            <a:off x="5943602" y="1905003"/>
            <a:ext cx="593725" cy="1528763"/>
          </a:xfrm>
          <a:custGeom>
            <a:avLst/>
            <a:gdLst>
              <a:gd name="T0" fmla="*/ 0 w 374"/>
              <a:gd name="T1" fmla="*/ 0 h 963"/>
              <a:gd name="T2" fmla="*/ 48 w 374"/>
              <a:gd name="T3" fmla="*/ 240 h 963"/>
              <a:gd name="T4" fmla="*/ 192 w 374"/>
              <a:gd name="T5" fmla="*/ 432 h 963"/>
              <a:gd name="T6" fmla="*/ 192 w 374"/>
              <a:gd name="T7" fmla="*/ 624 h 963"/>
              <a:gd name="T8" fmla="*/ 336 w 374"/>
              <a:gd name="T9" fmla="*/ 768 h 963"/>
              <a:gd name="T10" fmla="*/ 336 w 374"/>
              <a:gd name="T11" fmla="*/ 864 h 963"/>
              <a:gd name="T12" fmla="*/ 374 w 374"/>
              <a:gd name="T13" fmla="*/ 963 h 963"/>
            </a:gdLst>
            <a:ahLst/>
            <a:cxnLst>
              <a:cxn ang="0">
                <a:pos x="T0" y="T1"/>
              </a:cxn>
              <a:cxn ang="0">
                <a:pos x="T2" y="T3"/>
              </a:cxn>
              <a:cxn ang="0">
                <a:pos x="T4" y="T5"/>
              </a:cxn>
              <a:cxn ang="0">
                <a:pos x="T6" y="T7"/>
              </a:cxn>
              <a:cxn ang="0">
                <a:pos x="T8" y="T9"/>
              </a:cxn>
              <a:cxn ang="0">
                <a:pos x="T10" y="T11"/>
              </a:cxn>
              <a:cxn ang="0">
                <a:pos x="T12" y="T13"/>
              </a:cxn>
            </a:cxnLst>
            <a:rect l="0" t="0" r="r" b="b"/>
            <a:pathLst>
              <a:path w="374" h="963">
                <a:moveTo>
                  <a:pt x="0" y="0"/>
                </a:moveTo>
                <a:cubicBezTo>
                  <a:pt x="8" y="84"/>
                  <a:pt x="16" y="168"/>
                  <a:pt x="48" y="240"/>
                </a:cubicBezTo>
                <a:cubicBezTo>
                  <a:pt x="80" y="312"/>
                  <a:pt x="168" y="368"/>
                  <a:pt x="192" y="432"/>
                </a:cubicBezTo>
                <a:cubicBezTo>
                  <a:pt x="216" y="496"/>
                  <a:pt x="168" y="568"/>
                  <a:pt x="192" y="624"/>
                </a:cubicBezTo>
                <a:cubicBezTo>
                  <a:pt x="216" y="680"/>
                  <a:pt x="312" y="728"/>
                  <a:pt x="336" y="768"/>
                </a:cubicBezTo>
                <a:cubicBezTo>
                  <a:pt x="360" y="808"/>
                  <a:pt x="330" y="832"/>
                  <a:pt x="336" y="864"/>
                </a:cubicBezTo>
                <a:cubicBezTo>
                  <a:pt x="342" y="896"/>
                  <a:pt x="358" y="929"/>
                  <a:pt x="374" y="963"/>
                </a:cubicBezTo>
              </a:path>
            </a:pathLst>
          </a:custGeom>
          <a:noFill/>
          <a:ln w="38100" cmpd="sng">
            <a:solidFill>
              <a:srgbClr val="FF33CC"/>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9" name="Text Box 15">
            <a:extLst>
              <a:ext uri="{FF2B5EF4-FFF2-40B4-BE49-F238E27FC236}">
                <a16:creationId xmlns:a16="http://schemas.microsoft.com/office/drawing/2014/main" xmlns="" id="{15A2AEEC-58CD-0B42-B4F6-489009F189C0}"/>
              </a:ext>
            </a:extLst>
          </p:cNvPr>
          <p:cNvSpPr txBox="1">
            <a:spLocks noChangeArrowheads="1"/>
          </p:cNvSpPr>
          <p:nvPr/>
        </p:nvSpPr>
        <p:spPr bwMode="auto">
          <a:xfrm>
            <a:off x="1752600" y="5105403"/>
            <a:ext cx="8382000" cy="1451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2">
              <a:spcBef>
                <a:spcPts val="500"/>
              </a:spcBef>
              <a:spcAft>
                <a:spcPts val="500"/>
              </a:spcAft>
            </a:pPr>
            <a:r>
              <a:rPr lang="en-US" altLang="en-US" sz="2000" b="1">
                <a:latin typeface="Arial" panose="020B0604020202020204" pitchFamily="34" charset="0"/>
              </a:rPr>
              <a:t>1.  An arrhythmia is triggered by a premature beat </a:t>
            </a:r>
          </a:p>
          <a:p>
            <a:pPr lvl="2">
              <a:spcBef>
                <a:spcPts val="500"/>
              </a:spcBef>
              <a:spcAft>
                <a:spcPts val="500"/>
              </a:spcAft>
            </a:pPr>
            <a:r>
              <a:rPr lang="en-US" altLang="en-US" sz="2000" b="1">
                <a:latin typeface="Arial" panose="020B0604020202020204" pitchFamily="34" charset="0"/>
              </a:rPr>
              <a:t>2.  The fast conducting pathway is blocked because of its long refractory period so the beat can only go down the slow conducting pathway</a:t>
            </a:r>
          </a:p>
        </p:txBody>
      </p:sp>
      <p:sp>
        <p:nvSpPr>
          <p:cNvPr id="42000" name="Line 16">
            <a:extLst>
              <a:ext uri="{FF2B5EF4-FFF2-40B4-BE49-F238E27FC236}">
                <a16:creationId xmlns:a16="http://schemas.microsoft.com/office/drawing/2014/main" xmlns="" id="{218E2189-F8B3-664F-B772-D85B08FAA898}"/>
              </a:ext>
            </a:extLst>
          </p:cNvPr>
          <p:cNvSpPr>
            <a:spLocks noChangeShapeType="1"/>
          </p:cNvSpPr>
          <p:nvPr/>
        </p:nvSpPr>
        <p:spPr bwMode="auto">
          <a:xfrm>
            <a:off x="5562600" y="2438400"/>
            <a:ext cx="236539" cy="115888"/>
          </a:xfrm>
          <a:prstGeom prst="line">
            <a:avLst/>
          </a:prstGeom>
          <a:noFill/>
          <a:ln w="762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1" name="Line 17">
            <a:extLst>
              <a:ext uri="{FF2B5EF4-FFF2-40B4-BE49-F238E27FC236}">
                <a16:creationId xmlns:a16="http://schemas.microsoft.com/office/drawing/2014/main" xmlns="" id="{6086FF65-A066-774D-8FA1-9EE5F291E846}"/>
              </a:ext>
            </a:extLst>
          </p:cNvPr>
          <p:cNvSpPr>
            <a:spLocks noChangeShapeType="1"/>
          </p:cNvSpPr>
          <p:nvPr/>
        </p:nvSpPr>
        <p:spPr bwMode="auto">
          <a:xfrm>
            <a:off x="5486400" y="2590800"/>
            <a:ext cx="236539" cy="115888"/>
          </a:xfrm>
          <a:prstGeom prst="line">
            <a:avLst/>
          </a:prstGeom>
          <a:noFill/>
          <a:ln w="762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2" name="Line 18">
            <a:extLst>
              <a:ext uri="{FF2B5EF4-FFF2-40B4-BE49-F238E27FC236}">
                <a16:creationId xmlns:a16="http://schemas.microsoft.com/office/drawing/2014/main" xmlns="" id="{CA00269C-7511-1E45-8E4B-6E3AFAFD7532}"/>
              </a:ext>
            </a:extLst>
          </p:cNvPr>
          <p:cNvSpPr>
            <a:spLocks noChangeShapeType="1"/>
          </p:cNvSpPr>
          <p:nvPr/>
        </p:nvSpPr>
        <p:spPr bwMode="auto">
          <a:xfrm>
            <a:off x="5410200" y="2743200"/>
            <a:ext cx="236539" cy="115888"/>
          </a:xfrm>
          <a:prstGeom prst="line">
            <a:avLst/>
          </a:prstGeom>
          <a:noFill/>
          <a:ln w="762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3" name="Line 19">
            <a:extLst>
              <a:ext uri="{FF2B5EF4-FFF2-40B4-BE49-F238E27FC236}">
                <a16:creationId xmlns:a16="http://schemas.microsoft.com/office/drawing/2014/main" xmlns="" id="{AE603442-0EB7-4F4E-9074-DA3C936469F3}"/>
              </a:ext>
            </a:extLst>
          </p:cNvPr>
          <p:cNvSpPr>
            <a:spLocks noChangeShapeType="1"/>
          </p:cNvSpPr>
          <p:nvPr/>
        </p:nvSpPr>
        <p:spPr bwMode="auto">
          <a:xfrm>
            <a:off x="5619749" y="2266950"/>
            <a:ext cx="236539" cy="115888"/>
          </a:xfrm>
          <a:prstGeom prst="line">
            <a:avLst/>
          </a:prstGeom>
          <a:noFill/>
          <a:ln w="762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4" name="Text Box 20">
            <a:extLst>
              <a:ext uri="{FF2B5EF4-FFF2-40B4-BE49-F238E27FC236}">
                <a16:creationId xmlns:a16="http://schemas.microsoft.com/office/drawing/2014/main" xmlns="" id="{B1C55C5D-DE38-9D46-BF7E-74FCDA947FB8}"/>
              </a:ext>
            </a:extLst>
          </p:cNvPr>
          <p:cNvSpPr txBox="1">
            <a:spLocks noChangeArrowheads="1"/>
          </p:cNvSpPr>
          <p:nvPr/>
        </p:nvSpPr>
        <p:spPr bwMode="auto">
          <a:xfrm>
            <a:off x="2438400" y="1600203"/>
            <a:ext cx="3124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b="1" dirty="0">
                <a:solidFill>
                  <a:srgbClr val="FF0000"/>
                </a:solidFill>
                <a:latin typeface="Arial" panose="020B0604020202020204" pitchFamily="34" charset="0"/>
              </a:rPr>
              <a:t>Repolarizing Tissue (long refractory period)</a:t>
            </a:r>
          </a:p>
        </p:txBody>
      </p:sp>
      <p:sp>
        <p:nvSpPr>
          <p:cNvPr id="42005" name="Text Box 21">
            <a:extLst>
              <a:ext uri="{FF2B5EF4-FFF2-40B4-BE49-F238E27FC236}">
                <a16:creationId xmlns:a16="http://schemas.microsoft.com/office/drawing/2014/main" xmlns="" id="{5E80D634-C09B-0E40-9777-08D5FA919ACE}"/>
              </a:ext>
            </a:extLst>
          </p:cNvPr>
          <p:cNvSpPr txBox="1">
            <a:spLocks noChangeArrowheads="1"/>
          </p:cNvSpPr>
          <p:nvPr/>
        </p:nvSpPr>
        <p:spPr bwMode="auto">
          <a:xfrm>
            <a:off x="1752600" y="152400"/>
            <a:ext cx="8686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Arial" panose="020B0604020202020204" pitchFamily="34" charset="0"/>
              </a:rPr>
              <a:t>Reentry Mechanism</a:t>
            </a:r>
          </a:p>
        </p:txBody>
      </p:sp>
    </p:spTree>
    <p:extLst>
      <p:ext uri="{BB962C8B-B14F-4D97-AF65-F5344CB8AC3E}">
        <p14:creationId xmlns:p14="http://schemas.microsoft.com/office/powerpoint/2010/main" val="23255615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a:extLst>
              <a:ext uri="{FF2B5EF4-FFF2-40B4-BE49-F238E27FC236}">
                <a16:creationId xmlns:a16="http://schemas.microsoft.com/office/drawing/2014/main" xmlns="" id="{BBEC58F8-BD56-124E-BEC8-636C67CAB1BF}"/>
              </a:ext>
            </a:extLst>
          </p:cNvPr>
          <p:cNvSpPr txBox="1">
            <a:spLocks noChangeArrowheads="1"/>
          </p:cNvSpPr>
          <p:nvPr/>
        </p:nvSpPr>
        <p:spPr bwMode="auto">
          <a:xfrm>
            <a:off x="1981200" y="5257802"/>
            <a:ext cx="7467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2">
              <a:spcBef>
                <a:spcPts val="500"/>
              </a:spcBef>
              <a:spcAft>
                <a:spcPts val="500"/>
              </a:spcAft>
            </a:pPr>
            <a:r>
              <a:rPr lang="en-US" altLang="en-US" sz="2000" b="1">
                <a:latin typeface="Arial" panose="020B0604020202020204" pitchFamily="34" charset="0"/>
              </a:rPr>
              <a:t>3.  The wave of excitation from the premature beat arrives at the distal end of the fast conducting pathway, which has now recovered and therefore travels retrogradely (backwards) up the fast pathway </a:t>
            </a:r>
            <a:endParaRPr lang="en-US" altLang="en-US" sz="1400" b="1">
              <a:latin typeface="Arial" panose="020B0604020202020204" pitchFamily="34" charset="0"/>
            </a:endParaRPr>
          </a:p>
        </p:txBody>
      </p:sp>
      <p:sp>
        <p:nvSpPr>
          <p:cNvPr id="43011" name="AutoShape 3">
            <a:extLst>
              <a:ext uri="{FF2B5EF4-FFF2-40B4-BE49-F238E27FC236}">
                <a16:creationId xmlns:a16="http://schemas.microsoft.com/office/drawing/2014/main" xmlns="" id="{7EFD3D9B-1606-ED45-B789-C473CFA5C604}"/>
              </a:ext>
            </a:extLst>
          </p:cNvPr>
          <p:cNvSpPr>
            <a:spLocks noChangeArrowheads="1"/>
          </p:cNvSpPr>
          <p:nvPr/>
        </p:nvSpPr>
        <p:spPr bwMode="auto">
          <a:xfrm>
            <a:off x="5105400" y="2362200"/>
            <a:ext cx="1600200" cy="1828800"/>
          </a:xfrm>
          <a:prstGeom prst="triangle">
            <a:avLst>
              <a:gd name="adj" fmla="val 50000"/>
            </a:avLst>
          </a:prstGeom>
          <a:solidFill>
            <a:schemeClr val="bg1"/>
          </a:solidFill>
          <a:ln w="762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2" name="Freeform 4">
            <a:extLst>
              <a:ext uri="{FF2B5EF4-FFF2-40B4-BE49-F238E27FC236}">
                <a16:creationId xmlns:a16="http://schemas.microsoft.com/office/drawing/2014/main" xmlns="" id="{4600EDC3-99A3-D445-BAC7-2658219E2011}"/>
              </a:ext>
            </a:extLst>
          </p:cNvPr>
          <p:cNvSpPr>
            <a:spLocks/>
          </p:cNvSpPr>
          <p:nvPr/>
        </p:nvSpPr>
        <p:spPr bwMode="auto">
          <a:xfrm>
            <a:off x="3962400" y="16764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3" name="Freeform 5">
            <a:extLst>
              <a:ext uri="{FF2B5EF4-FFF2-40B4-BE49-F238E27FC236}">
                <a16:creationId xmlns:a16="http://schemas.microsoft.com/office/drawing/2014/main" xmlns="" id="{2F498ACC-0658-CF49-B246-1770584429ED}"/>
              </a:ext>
            </a:extLst>
          </p:cNvPr>
          <p:cNvSpPr>
            <a:spLocks/>
          </p:cNvSpPr>
          <p:nvPr/>
        </p:nvSpPr>
        <p:spPr bwMode="auto">
          <a:xfrm flipH="1">
            <a:off x="6096000" y="16764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4" name="Freeform 6">
            <a:extLst>
              <a:ext uri="{FF2B5EF4-FFF2-40B4-BE49-F238E27FC236}">
                <a16:creationId xmlns:a16="http://schemas.microsoft.com/office/drawing/2014/main" xmlns="" id="{B885C3B5-6E5A-F843-B52C-D26654293B41}"/>
              </a:ext>
            </a:extLst>
          </p:cNvPr>
          <p:cNvSpPr>
            <a:spLocks/>
          </p:cNvSpPr>
          <p:nvPr/>
        </p:nvSpPr>
        <p:spPr bwMode="auto">
          <a:xfrm>
            <a:off x="4191001" y="4495803"/>
            <a:ext cx="3571875" cy="523875"/>
          </a:xfrm>
          <a:custGeom>
            <a:avLst/>
            <a:gdLst>
              <a:gd name="T0" fmla="*/ 0 w 2250"/>
              <a:gd name="T1" fmla="*/ 305 h 330"/>
              <a:gd name="T2" fmla="*/ 561 w 2250"/>
              <a:gd name="T3" fmla="*/ 6 h 330"/>
              <a:gd name="T4" fmla="*/ 1583 w 2250"/>
              <a:gd name="T5" fmla="*/ 0 h 330"/>
              <a:gd name="T6" fmla="*/ 2250 w 2250"/>
              <a:gd name="T7" fmla="*/ 330 h 330"/>
            </a:gdLst>
            <a:ahLst/>
            <a:cxnLst>
              <a:cxn ang="0">
                <a:pos x="T0" y="T1"/>
              </a:cxn>
              <a:cxn ang="0">
                <a:pos x="T2" y="T3"/>
              </a:cxn>
              <a:cxn ang="0">
                <a:pos x="T4" y="T5"/>
              </a:cxn>
              <a:cxn ang="0">
                <a:pos x="T6" y="T7"/>
              </a:cxn>
            </a:cxnLst>
            <a:rect l="0" t="0" r="r" b="b"/>
            <a:pathLst>
              <a:path w="2250" h="330">
                <a:moveTo>
                  <a:pt x="0" y="305"/>
                </a:moveTo>
                <a:lnTo>
                  <a:pt x="561" y="6"/>
                </a:lnTo>
                <a:lnTo>
                  <a:pt x="1583" y="0"/>
                </a:lnTo>
                <a:lnTo>
                  <a:pt x="2250" y="330"/>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5" name="Text Box 7">
            <a:extLst>
              <a:ext uri="{FF2B5EF4-FFF2-40B4-BE49-F238E27FC236}">
                <a16:creationId xmlns:a16="http://schemas.microsoft.com/office/drawing/2014/main" xmlns="" id="{59B1DC74-DF0D-DD40-8EDE-07E05839F7FA}"/>
              </a:ext>
            </a:extLst>
          </p:cNvPr>
          <p:cNvSpPr txBox="1">
            <a:spLocks noChangeArrowheads="1"/>
          </p:cNvSpPr>
          <p:nvPr/>
        </p:nvSpPr>
        <p:spPr bwMode="auto">
          <a:xfrm>
            <a:off x="2514600" y="25908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a:latin typeface="Arial" panose="020B0604020202020204" pitchFamily="34" charset="0"/>
              </a:rPr>
              <a:t>Fast Conduction Path</a:t>
            </a:r>
          </a:p>
          <a:p>
            <a:pPr algn="l"/>
            <a:r>
              <a:rPr lang="en-US" altLang="en-US" sz="2000">
                <a:latin typeface="Arial" panose="020B0604020202020204" pitchFamily="34" charset="0"/>
              </a:rPr>
              <a:t>Slow Recovery</a:t>
            </a:r>
          </a:p>
        </p:txBody>
      </p:sp>
      <p:sp>
        <p:nvSpPr>
          <p:cNvPr id="43016" name="Text Box 8">
            <a:extLst>
              <a:ext uri="{FF2B5EF4-FFF2-40B4-BE49-F238E27FC236}">
                <a16:creationId xmlns:a16="http://schemas.microsoft.com/office/drawing/2014/main" xmlns="" id="{9FE4336A-91AC-804A-AAF3-663ABD449169}"/>
              </a:ext>
            </a:extLst>
          </p:cNvPr>
          <p:cNvSpPr txBox="1">
            <a:spLocks noChangeArrowheads="1"/>
          </p:cNvSpPr>
          <p:nvPr/>
        </p:nvSpPr>
        <p:spPr bwMode="auto">
          <a:xfrm>
            <a:off x="6781800" y="25908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a:latin typeface="Arial" panose="020B0604020202020204" pitchFamily="34" charset="0"/>
              </a:rPr>
              <a:t>Slow Conduction Path</a:t>
            </a:r>
          </a:p>
          <a:p>
            <a:pPr algn="l"/>
            <a:r>
              <a:rPr lang="en-US" altLang="en-US" sz="2000">
                <a:latin typeface="Arial" panose="020B0604020202020204" pitchFamily="34" charset="0"/>
              </a:rPr>
              <a:t>Fast Recovery</a:t>
            </a:r>
          </a:p>
        </p:txBody>
      </p:sp>
      <p:sp>
        <p:nvSpPr>
          <p:cNvPr id="43017" name="Freeform 9">
            <a:extLst>
              <a:ext uri="{FF2B5EF4-FFF2-40B4-BE49-F238E27FC236}">
                <a16:creationId xmlns:a16="http://schemas.microsoft.com/office/drawing/2014/main" xmlns="" id="{36F382FA-E790-CD48-AF98-F4E26710978C}"/>
              </a:ext>
            </a:extLst>
          </p:cNvPr>
          <p:cNvSpPr>
            <a:spLocks/>
          </p:cNvSpPr>
          <p:nvPr/>
        </p:nvSpPr>
        <p:spPr bwMode="auto">
          <a:xfrm>
            <a:off x="4784727" y="4343400"/>
            <a:ext cx="3140075" cy="533400"/>
          </a:xfrm>
          <a:custGeom>
            <a:avLst/>
            <a:gdLst>
              <a:gd name="T0" fmla="*/ 0 w 1968"/>
              <a:gd name="T1" fmla="*/ 0 h 336"/>
              <a:gd name="T2" fmla="*/ 1344 w 1968"/>
              <a:gd name="T3" fmla="*/ 0 h 336"/>
              <a:gd name="T4" fmla="*/ 1968 w 1968"/>
              <a:gd name="T5" fmla="*/ 336 h 336"/>
            </a:gdLst>
            <a:ahLst/>
            <a:cxnLst>
              <a:cxn ang="0">
                <a:pos x="T0" y="T1"/>
              </a:cxn>
              <a:cxn ang="0">
                <a:pos x="T2" y="T3"/>
              </a:cxn>
              <a:cxn ang="0">
                <a:pos x="T4" y="T5"/>
              </a:cxn>
            </a:cxnLst>
            <a:rect l="0" t="0" r="r" b="b"/>
            <a:pathLst>
              <a:path w="1968" h="336">
                <a:moveTo>
                  <a:pt x="0" y="0"/>
                </a:moveTo>
                <a:lnTo>
                  <a:pt x="1344" y="0"/>
                </a:lnTo>
                <a:lnTo>
                  <a:pt x="1968" y="336"/>
                </a:lnTo>
              </a:path>
            </a:pathLst>
          </a:custGeom>
          <a:noFill/>
          <a:ln w="38100"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8" name="Freeform 10">
            <a:extLst>
              <a:ext uri="{FF2B5EF4-FFF2-40B4-BE49-F238E27FC236}">
                <a16:creationId xmlns:a16="http://schemas.microsoft.com/office/drawing/2014/main" xmlns="" id="{B1EE0B11-C2CC-014D-85D8-A8CD109EC52E}"/>
              </a:ext>
            </a:extLst>
          </p:cNvPr>
          <p:cNvSpPr>
            <a:spLocks/>
          </p:cNvSpPr>
          <p:nvPr/>
        </p:nvSpPr>
        <p:spPr bwMode="auto">
          <a:xfrm>
            <a:off x="4038600" y="3048000"/>
            <a:ext cx="1371600" cy="1752600"/>
          </a:xfrm>
          <a:custGeom>
            <a:avLst/>
            <a:gdLst>
              <a:gd name="T0" fmla="*/ 816 w 816"/>
              <a:gd name="T1" fmla="*/ 0 h 1008"/>
              <a:gd name="T2" fmla="*/ 480 w 816"/>
              <a:gd name="T3" fmla="*/ 720 h 1008"/>
              <a:gd name="T4" fmla="*/ 0 w 816"/>
              <a:gd name="T5" fmla="*/ 1008 h 1008"/>
            </a:gdLst>
            <a:ahLst/>
            <a:cxnLst>
              <a:cxn ang="0">
                <a:pos x="T0" y="T1"/>
              </a:cxn>
              <a:cxn ang="0">
                <a:pos x="T2" y="T3"/>
              </a:cxn>
              <a:cxn ang="0">
                <a:pos x="T4" y="T5"/>
              </a:cxn>
            </a:cxnLst>
            <a:rect l="0" t="0" r="r" b="b"/>
            <a:pathLst>
              <a:path w="816" h="1008">
                <a:moveTo>
                  <a:pt x="816" y="0"/>
                </a:moveTo>
                <a:lnTo>
                  <a:pt x="480" y="720"/>
                </a:lnTo>
                <a:lnTo>
                  <a:pt x="0" y="1008"/>
                </a:lnTo>
              </a:path>
            </a:pathLst>
          </a:custGeom>
          <a:noFill/>
          <a:ln w="38100"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9" name="Text Box 11">
            <a:extLst>
              <a:ext uri="{FF2B5EF4-FFF2-40B4-BE49-F238E27FC236}">
                <a16:creationId xmlns:a16="http://schemas.microsoft.com/office/drawing/2014/main" xmlns="" id="{F8590B35-0AB2-8541-94E5-E855DB114144}"/>
              </a:ext>
            </a:extLst>
          </p:cNvPr>
          <p:cNvSpPr txBox="1">
            <a:spLocks noChangeArrowheads="1"/>
          </p:cNvSpPr>
          <p:nvPr/>
        </p:nvSpPr>
        <p:spPr bwMode="auto">
          <a:xfrm>
            <a:off x="6096000" y="1219200"/>
            <a:ext cx="1905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latin typeface="Arial" panose="020B0604020202020204" pitchFamily="34" charset="0"/>
              </a:rPr>
              <a:t>Cardiac Conduction Tissue</a:t>
            </a:r>
          </a:p>
        </p:txBody>
      </p:sp>
      <p:sp>
        <p:nvSpPr>
          <p:cNvPr id="43020" name="Freeform 12">
            <a:extLst>
              <a:ext uri="{FF2B5EF4-FFF2-40B4-BE49-F238E27FC236}">
                <a16:creationId xmlns:a16="http://schemas.microsoft.com/office/drawing/2014/main" xmlns="" id="{8B59F829-A9BD-5A40-BA00-EE0A0A94FA51}"/>
              </a:ext>
            </a:extLst>
          </p:cNvPr>
          <p:cNvSpPr>
            <a:spLocks/>
          </p:cNvSpPr>
          <p:nvPr/>
        </p:nvSpPr>
        <p:spPr bwMode="auto">
          <a:xfrm>
            <a:off x="5943600" y="1905000"/>
            <a:ext cx="990600" cy="2438400"/>
          </a:xfrm>
          <a:custGeom>
            <a:avLst/>
            <a:gdLst>
              <a:gd name="T0" fmla="*/ 0 w 624"/>
              <a:gd name="T1" fmla="*/ 0 h 1536"/>
              <a:gd name="T2" fmla="*/ 90 w 624"/>
              <a:gd name="T3" fmla="*/ 382 h 1536"/>
              <a:gd name="T4" fmla="*/ 315 w 624"/>
              <a:gd name="T5" fmla="*/ 673 h 1536"/>
              <a:gd name="T6" fmla="*/ 345 w 624"/>
              <a:gd name="T7" fmla="*/ 957 h 1536"/>
              <a:gd name="T8" fmla="*/ 561 w 624"/>
              <a:gd name="T9" fmla="*/ 1225 h 1536"/>
              <a:gd name="T10" fmla="*/ 561 w 624"/>
              <a:gd name="T11" fmla="*/ 1378 h 1536"/>
              <a:gd name="T12" fmla="*/ 624 w 624"/>
              <a:gd name="T13" fmla="*/ 1536 h 1536"/>
            </a:gdLst>
            <a:ahLst/>
            <a:cxnLst>
              <a:cxn ang="0">
                <a:pos x="T0" y="T1"/>
              </a:cxn>
              <a:cxn ang="0">
                <a:pos x="T2" y="T3"/>
              </a:cxn>
              <a:cxn ang="0">
                <a:pos x="T4" y="T5"/>
              </a:cxn>
              <a:cxn ang="0">
                <a:pos x="T6" y="T7"/>
              </a:cxn>
              <a:cxn ang="0">
                <a:pos x="T8" y="T9"/>
              </a:cxn>
              <a:cxn ang="0">
                <a:pos x="T10" y="T11"/>
              </a:cxn>
              <a:cxn ang="0">
                <a:pos x="T12" y="T13"/>
              </a:cxn>
            </a:cxnLst>
            <a:rect l="0" t="0" r="r" b="b"/>
            <a:pathLst>
              <a:path w="624" h="1536">
                <a:moveTo>
                  <a:pt x="0" y="0"/>
                </a:moveTo>
                <a:cubicBezTo>
                  <a:pt x="15" y="64"/>
                  <a:pt x="38" y="270"/>
                  <a:pt x="90" y="382"/>
                </a:cubicBezTo>
                <a:cubicBezTo>
                  <a:pt x="142" y="494"/>
                  <a:pt x="273" y="577"/>
                  <a:pt x="315" y="673"/>
                </a:cubicBezTo>
                <a:cubicBezTo>
                  <a:pt x="357" y="769"/>
                  <a:pt x="304" y="865"/>
                  <a:pt x="345" y="957"/>
                </a:cubicBezTo>
                <a:cubicBezTo>
                  <a:pt x="386" y="1049"/>
                  <a:pt x="525" y="1155"/>
                  <a:pt x="561" y="1225"/>
                </a:cubicBezTo>
                <a:cubicBezTo>
                  <a:pt x="597" y="1295"/>
                  <a:pt x="551" y="1327"/>
                  <a:pt x="561" y="1378"/>
                </a:cubicBezTo>
                <a:cubicBezTo>
                  <a:pt x="571" y="1429"/>
                  <a:pt x="597" y="1482"/>
                  <a:pt x="624" y="1536"/>
                </a:cubicBezTo>
              </a:path>
            </a:pathLst>
          </a:custGeom>
          <a:noFill/>
          <a:ln w="38100" cmpd="sng">
            <a:solidFill>
              <a:srgbClr val="FF33CC"/>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1" name="Text Box 13">
            <a:extLst>
              <a:ext uri="{FF2B5EF4-FFF2-40B4-BE49-F238E27FC236}">
                <a16:creationId xmlns:a16="http://schemas.microsoft.com/office/drawing/2014/main" xmlns="" id="{8CD0EA82-1D70-CD4F-9FC7-B0C9FBE59F3A}"/>
              </a:ext>
            </a:extLst>
          </p:cNvPr>
          <p:cNvSpPr txBox="1">
            <a:spLocks noChangeArrowheads="1"/>
          </p:cNvSpPr>
          <p:nvPr/>
        </p:nvSpPr>
        <p:spPr bwMode="auto">
          <a:xfrm>
            <a:off x="1752600" y="152400"/>
            <a:ext cx="8686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Arial" panose="020B0604020202020204" pitchFamily="34" charset="0"/>
              </a:rPr>
              <a:t>Reentry Mechanism</a:t>
            </a:r>
          </a:p>
        </p:txBody>
      </p:sp>
    </p:spTree>
    <p:extLst>
      <p:ext uri="{BB962C8B-B14F-4D97-AF65-F5344CB8AC3E}">
        <p14:creationId xmlns:p14="http://schemas.microsoft.com/office/powerpoint/2010/main" val="16667973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a:extLst>
              <a:ext uri="{FF2B5EF4-FFF2-40B4-BE49-F238E27FC236}">
                <a16:creationId xmlns:a16="http://schemas.microsoft.com/office/drawing/2014/main" xmlns="" id="{61902B3F-1C8C-E64A-87FD-9F352C9136EA}"/>
              </a:ext>
            </a:extLst>
          </p:cNvPr>
          <p:cNvSpPr txBox="1">
            <a:spLocks noChangeArrowheads="1"/>
          </p:cNvSpPr>
          <p:nvPr/>
        </p:nvSpPr>
        <p:spPr bwMode="auto">
          <a:xfrm>
            <a:off x="2057400" y="5105402"/>
            <a:ext cx="8153400" cy="171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2">
              <a:spcBef>
                <a:spcPts val="500"/>
              </a:spcBef>
              <a:spcAft>
                <a:spcPts val="500"/>
              </a:spcAft>
            </a:pPr>
            <a:r>
              <a:rPr lang="en-US" altLang="en-US" sz="2000" b="1">
                <a:latin typeface="Arial" panose="020B0604020202020204" pitchFamily="34" charset="0"/>
              </a:rPr>
              <a:t>4.  On arriving at the top of the fast pathway it finds the slow pathway has recovered and therefore the wave of excitation ‘re-enters’ the pathway and continues in a ‘circular’ movement.  This creates the re-entry circuit</a:t>
            </a:r>
          </a:p>
          <a:p>
            <a:pPr algn="l">
              <a:spcBef>
                <a:spcPct val="50000"/>
              </a:spcBef>
            </a:pPr>
            <a:endParaRPr lang="en-US" altLang="en-US" sz="1400" b="1">
              <a:latin typeface="Arial" panose="020B0604020202020204" pitchFamily="34" charset="0"/>
            </a:endParaRPr>
          </a:p>
        </p:txBody>
      </p:sp>
      <p:sp>
        <p:nvSpPr>
          <p:cNvPr id="44035" name="AutoShape 3">
            <a:extLst>
              <a:ext uri="{FF2B5EF4-FFF2-40B4-BE49-F238E27FC236}">
                <a16:creationId xmlns:a16="http://schemas.microsoft.com/office/drawing/2014/main" xmlns="" id="{76A8CACF-5D28-DB4A-A2D7-C388FBA9F366}"/>
              </a:ext>
            </a:extLst>
          </p:cNvPr>
          <p:cNvSpPr>
            <a:spLocks noChangeArrowheads="1"/>
          </p:cNvSpPr>
          <p:nvPr/>
        </p:nvSpPr>
        <p:spPr bwMode="auto">
          <a:xfrm>
            <a:off x="5105400" y="2209800"/>
            <a:ext cx="1600200" cy="1828800"/>
          </a:xfrm>
          <a:prstGeom prst="triangle">
            <a:avLst>
              <a:gd name="adj" fmla="val 50000"/>
            </a:avLst>
          </a:prstGeom>
          <a:solidFill>
            <a:schemeClr val="bg1"/>
          </a:solidFill>
          <a:ln w="762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6" name="Freeform 4">
            <a:extLst>
              <a:ext uri="{FF2B5EF4-FFF2-40B4-BE49-F238E27FC236}">
                <a16:creationId xmlns:a16="http://schemas.microsoft.com/office/drawing/2014/main" xmlns="" id="{53CE4A70-3642-7D4D-8D16-142B24CD86F1}"/>
              </a:ext>
            </a:extLst>
          </p:cNvPr>
          <p:cNvSpPr>
            <a:spLocks/>
          </p:cNvSpPr>
          <p:nvPr/>
        </p:nvSpPr>
        <p:spPr bwMode="auto">
          <a:xfrm>
            <a:off x="3962400" y="15240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7" name="Freeform 5">
            <a:extLst>
              <a:ext uri="{FF2B5EF4-FFF2-40B4-BE49-F238E27FC236}">
                <a16:creationId xmlns:a16="http://schemas.microsoft.com/office/drawing/2014/main" xmlns="" id="{C22516F3-2F55-0344-84D0-D6180E4DE79B}"/>
              </a:ext>
            </a:extLst>
          </p:cNvPr>
          <p:cNvSpPr>
            <a:spLocks/>
          </p:cNvSpPr>
          <p:nvPr/>
        </p:nvSpPr>
        <p:spPr bwMode="auto">
          <a:xfrm flipH="1">
            <a:off x="6096000" y="1524000"/>
            <a:ext cx="1752600" cy="2971800"/>
          </a:xfrm>
          <a:custGeom>
            <a:avLst/>
            <a:gdLst>
              <a:gd name="T0" fmla="*/ 1104 w 1104"/>
              <a:gd name="T1" fmla="*/ 0 h 1872"/>
              <a:gd name="T2" fmla="*/ 1104 w 1104"/>
              <a:gd name="T3" fmla="*/ 192 h 1872"/>
              <a:gd name="T4" fmla="*/ 432 w 1104"/>
              <a:gd name="T5" fmla="*/ 1680 h 1872"/>
              <a:gd name="T6" fmla="*/ 0 w 1104"/>
              <a:gd name="T7" fmla="*/ 1872 h 1872"/>
            </a:gdLst>
            <a:ahLst/>
            <a:cxnLst>
              <a:cxn ang="0">
                <a:pos x="T0" y="T1"/>
              </a:cxn>
              <a:cxn ang="0">
                <a:pos x="T2" y="T3"/>
              </a:cxn>
              <a:cxn ang="0">
                <a:pos x="T4" y="T5"/>
              </a:cxn>
              <a:cxn ang="0">
                <a:pos x="T6" y="T7"/>
              </a:cxn>
            </a:cxnLst>
            <a:rect l="0" t="0" r="r" b="b"/>
            <a:pathLst>
              <a:path w="1104" h="1872">
                <a:moveTo>
                  <a:pt x="1104" y="0"/>
                </a:moveTo>
                <a:lnTo>
                  <a:pt x="1104" y="192"/>
                </a:lnTo>
                <a:lnTo>
                  <a:pt x="432" y="1680"/>
                </a:lnTo>
                <a:lnTo>
                  <a:pt x="0" y="1872"/>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8" name="Freeform 6">
            <a:extLst>
              <a:ext uri="{FF2B5EF4-FFF2-40B4-BE49-F238E27FC236}">
                <a16:creationId xmlns:a16="http://schemas.microsoft.com/office/drawing/2014/main" xmlns="" id="{D45F585C-29B9-7848-AA3F-A6CB74ECB853}"/>
              </a:ext>
            </a:extLst>
          </p:cNvPr>
          <p:cNvSpPr>
            <a:spLocks/>
          </p:cNvSpPr>
          <p:nvPr/>
        </p:nvSpPr>
        <p:spPr bwMode="auto">
          <a:xfrm>
            <a:off x="4191001" y="4343403"/>
            <a:ext cx="3571875" cy="523875"/>
          </a:xfrm>
          <a:custGeom>
            <a:avLst/>
            <a:gdLst>
              <a:gd name="T0" fmla="*/ 0 w 2250"/>
              <a:gd name="T1" fmla="*/ 305 h 330"/>
              <a:gd name="T2" fmla="*/ 561 w 2250"/>
              <a:gd name="T3" fmla="*/ 6 h 330"/>
              <a:gd name="T4" fmla="*/ 1583 w 2250"/>
              <a:gd name="T5" fmla="*/ 0 h 330"/>
              <a:gd name="T6" fmla="*/ 2250 w 2250"/>
              <a:gd name="T7" fmla="*/ 330 h 330"/>
            </a:gdLst>
            <a:ahLst/>
            <a:cxnLst>
              <a:cxn ang="0">
                <a:pos x="T0" y="T1"/>
              </a:cxn>
              <a:cxn ang="0">
                <a:pos x="T2" y="T3"/>
              </a:cxn>
              <a:cxn ang="0">
                <a:pos x="T4" y="T5"/>
              </a:cxn>
              <a:cxn ang="0">
                <a:pos x="T6" y="T7"/>
              </a:cxn>
            </a:cxnLst>
            <a:rect l="0" t="0" r="r" b="b"/>
            <a:pathLst>
              <a:path w="2250" h="330">
                <a:moveTo>
                  <a:pt x="0" y="305"/>
                </a:moveTo>
                <a:lnTo>
                  <a:pt x="561" y="6"/>
                </a:lnTo>
                <a:lnTo>
                  <a:pt x="1583" y="0"/>
                </a:lnTo>
                <a:lnTo>
                  <a:pt x="2250" y="330"/>
                </a:lnTo>
              </a:path>
            </a:pathLst>
          </a:custGeom>
          <a:noFill/>
          <a:ln w="762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39" name="Text Box 7">
            <a:extLst>
              <a:ext uri="{FF2B5EF4-FFF2-40B4-BE49-F238E27FC236}">
                <a16:creationId xmlns:a16="http://schemas.microsoft.com/office/drawing/2014/main" xmlns="" id="{E811523E-5416-4147-A887-0FDA347FCD2A}"/>
              </a:ext>
            </a:extLst>
          </p:cNvPr>
          <p:cNvSpPr txBox="1">
            <a:spLocks noChangeArrowheads="1"/>
          </p:cNvSpPr>
          <p:nvPr/>
        </p:nvSpPr>
        <p:spPr bwMode="auto">
          <a:xfrm>
            <a:off x="2514600" y="24384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a:latin typeface="Arial" panose="020B0604020202020204" pitchFamily="34" charset="0"/>
              </a:rPr>
              <a:t>Fast Conduction Path</a:t>
            </a:r>
          </a:p>
          <a:p>
            <a:pPr algn="l"/>
            <a:r>
              <a:rPr lang="en-US" altLang="en-US" sz="2000">
                <a:latin typeface="Arial" panose="020B0604020202020204" pitchFamily="34" charset="0"/>
              </a:rPr>
              <a:t>Slow Recovery</a:t>
            </a:r>
          </a:p>
        </p:txBody>
      </p:sp>
      <p:sp>
        <p:nvSpPr>
          <p:cNvPr id="44040" name="Text Box 8">
            <a:extLst>
              <a:ext uri="{FF2B5EF4-FFF2-40B4-BE49-F238E27FC236}">
                <a16:creationId xmlns:a16="http://schemas.microsoft.com/office/drawing/2014/main" xmlns="" id="{3C2C5DB7-F6AB-F748-9F2A-4A32037B4DC9}"/>
              </a:ext>
            </a:extLst>
          </p:cNvPr>
          <p:cNvSpPr txBox="1">
            <a:spLocks noChangeArrowheads="1"/>
          </p:cNvSpPr>
          <p:nvPr/>
        </p:nvSpPr>
        <p:spPr bwMode="auto">
          <a:xfrm>
            <a:off x="6781800" y="2438403"/>
            <a:ext cx="2895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a:latin typeface="Arial" panose="020B0604020202020204" pitchFamily="34" charset="0"/>
              </a:rPr>
              <a:t>Slow Conduction Path</a:t>
            </a:r>
          </a:p>
          <a:p>
            <a:pPr algn="l"/>
            <a:r>
              <a:rPr lang="en-US" altLang="en-US" sz="2000">
                <a:latin typeface="Arial" panose="020B0604020202020204" pitchFamily="34" charset="0"/>
              </a:rPr>
              <a:t>Fast Recovery</a:t>
            </a:r>
          </a:p>
        </p:txBody>
      </p:sp>
      <p:sp>
        <p:nvSpPr>
          <p:cNvPr id="44041" name="Freeform 9">
            <a:extLst>
              <a:ext uri="{FF2B5EF4-FFF2-40B4-BE49-F238E27FC236}">
                <a16:creationId xmlns:a16="http://schemas.microsoft.com/office/drawing/2014/main" xmlns="" id="{C9D52977-C81E-BA4E-9E99-1118FB066E4A}"/>
              </a:ext>
            </a:extLst>
          </p:cNvPr>
          <p:cNvSpPr>
            <a:spLocks/>
          </p:cNvSpPr>
          <p:nvPr/>
        </p:nvSpPr>
        <p:spPr bwMode="auto">
          <a:xfrm>
            <a:off x="4784727" y="4191000"/>
            <a:ext cx="3140075" cy="533400"/>
          </a:xfrm>
          <a:custGeom>
            <a:avLst/>
            <a:gdLst>
              <a:gd name="T0" fmla="*/ 0 w 1968"/>
              <a:gd name="T1" fmla="*/ 0 h 336"/>
              <a:gd name="T2" fmla="*/ 1344 w 1968"/>
              <a:gd name="T3" fmla="*/ 0 h 336"/>
              <a:gd name="T4" fmla="*/ 1968 w 1968"/>
              <a:gd name="T5" fmla="*/ 336 h 336"/>
            </a:gdLst>
            <a:ahLst/>
            <a:cxnLst>
              <a:cxn ang="0">
                <a:pos x="T0" y="T1"/>
              </a:cxn>
              <a:cxn ang="0">
                <a:pos x="T2" y="T3"/>
              </a:cxn>
              <a:cxn ang="0">
                <a:pos x="T4" y="T5"/>
              </a:cxn>
            </a:cxnLst>
            <a:rect l="0" t="0" r="r" b="b"/>
            <a:pathLst>
              <a:path w="1968" h="336">
                <a:moveTo>
                  <a:pt x="0" y="0"/>
                </a:moveTo>
                <a:lnTo>
                  <a:pt x="1344" y="0"/>
                </a:lnTo>
                <a:lnTo>
                  <a:pt x="1968" y="336"/>
                </a:lnTo>
              </a:path>
            </a:pathLst>
          </a:custGeom>
          <a:noFill/>
          <a:ln w="38100"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2" name="Freeform 10">
            <a:extLst>
              <a:ext uri="{FF2B5EF4-FFF2-40B4-BE49-F238E27FC236}">
                <a16:creationId xmlns:a16="http://schemas.microsoft.com/office/drawing/2014/main" xmlns="" id="{E9370997-0410-774D-BFDC-59FB79686144}"/>
              </a:ext>
            </a:extLst>
          </p:cNvPr>
          <p:cNvSpPr>
            <a:spLocks/>
          </p:cNvSpPr>
          <p:nvPr/>
        </p:nvSpPr>
        <p:spPr bwMode="auto">
          <a:xfrm>
            <a:off x="4038600" y="2819400"/>
            <a:ext cx="1371600" cy="1828800"/>
          </a:xfrm>
          <a:custGeom>
            <a:avLst/>
            <a:gdLst>
              <a:gd name="T0" fmla="*/ 816 w 816"/>
              <a:gd name="T1" fmla="*/ 0 h 1008"/>
              <a:gd name="T2" fmla="*/ 480 w 816"/>
              <a:gd name="T3" fmla="*/ 720 h 1008"/>
              <a:gd name="T4" fmla="*/ 0 w 816"/>
              <a:gd name="T5" fmla="*/ 1008 h 1008"/>
            </a:gdLst>
            <a:ahLst/>
            <a:cxnLst>
              <a:cxn ang="0">
                <a:pos x="T0" y="T1"/>
              </a:cxn>
              <a:cxn ang="0">
                <a:pos x="T2" y="T3"/>
              </a:cxn>
              <a:cxn ang="0">
                <a:pos x="T4" y="T5"/>
              </a:cxn>
            </a:cxnLst>
            <a:rect l="0" t="0" r="r" b="b"/>
            <a:pathLst>
              <a:path w="816" h="1008">
                <a:moveTo>
                  <a:pt x="816" y="0"/>
                </a:moveTo>
                <a:lnTo>
                  <a:pt x="480" y="720"/>
                </a:lnTo>
                <a:lnTo>
                  <a:pt x="0" y="1008"/>
                </a:lnTo>
              </a:path>
            </a:pathLst>
          </a:custGeom>
          <a:noFill/>
          <a:ln w="38100"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3" name="Text Box 11">
            <a:extLst>
              <a:ext uri="{FF2B5EF4-FFF2-40B4-BE49-F238E27FC236}">
                <a16:creationId xmlns:a16="http://schemas.microsoft.com/office/drawing/2014/main" xmlns="" id="{AFA37FB8-5FB0-1044-843D-7D63195DCC9D}"/>
              </a:ext>
            </a:extLst>
          </p:cNvPr>
          <p:cNvSpPr txBox="1">
            <a:spLocks noChangeArrowheads="1"/>
          </p:cNvSpPr>
          <p:nvPr/>
        </p:nvSpPr>
        <p:spPr bwMode="auto">
          <a:xfrm>
            <a:off x="6096000" y="1066800"/>
            <a:ext cx="1905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latin typeface="Arial" panose="020B0604020202020204" pitchFamily="34" charset="0"/>
              </a:rPr>
              <a:t>Cardiac Conduction Tissue</a:t>
            </a:r>
          </a:p>
        </p:txBody>
      </p:sp>
      <p:sp>
        <p:nvSpPr>
          <p:cNvPr id="44044" name="Freeform 12">
            <a:extLst>
              <a:ext uri="{FF2B5EF4-FFF2-40B4-BE49-F238E27FC236}">
                <a16:creationId xmlns:a16="http://schemas.microsoft.com/office/drawing/2014/main" xmlns="" id="{33C0A9F8-C89E-B040-90A3-B92800235846}"/>
              </a:ext>
            </a:extLst>
          </p:cNvPr>
          <p:cNvSpPr>
            <a:spLocks/>
          </p:cNvSpPr>
          <p:nvPr/>
        </p:nvSpPr>
        <p:spPr bwMode="auto">
          <a:xfrm>
            <a:off x="6016627" y="1960566"/>
            <a:ext cx="917575" cy="2230437"/>
          </a:xfrm>
          <a:custGeom>
            <a:avLst/>
            <a:gdLst>
              <a:gd name="T0" fmla="*/ 5 w 578"/>
              <a:gd name="T1" fmla="*/ 0 h 1405"/>
              <a:gd name="T2" fmla="*/ 44 w 578"/>
              <a:gd name="T3" fmla="*/ 251 h 1405"/>
              <a:gd name="T4" fmla="*/ 269 w 578"/>
              <a:gd name="T5" fmla="*/ 542 h 1405"/>
              <a:gd name="T6" fmla="*/ 299 w 578"/>
              <a:gd name="T7" fmla="*/ 826 h 1405"/>
              <a:gd name="T8" fmla="*/ 515 w 578"/>
              <a:gd name="T9" fmla="*/ 1094 h 1405"/>
              <a:gd name="T10" fmla="*/ 515 w 578"/>
              <a:gd name="T11" fmla="*/ 1247 h 1405"/>
              <a:gd name="T12" fmla="*/ 578 w 578"/>
              <a:gd name="T13" fmla="*/ 1405 h 1405"/>
            </a:gdLst>
            <a:ahLst/>
            <a:cxnLst>
              <a:cxn ang="0">
                <a:pos x="T0" y="T1"/>
              </a:cxn>
              <a:cxn ang="0">
                <a:pos x="T2" y="T3"/>
              </a:cxn>
              <a:cxn ang="0">
                <a:pos x="T4" y="T5"/>
              </a:cxn>
              <a:cxn ang="0">
                <a:pos x="T6" y="T7"/>
              </a:cxn>
              <a:cxn ang="0">
                <a:pos x="T8" y="T9"/>
              </a:cxn>
              <a:cxn ang="0">
                <a:pos x="T10" y="T11"/>
              </a:cxn>
              <a:cxn ang="0">
                <a:pos x="T12" y="T13"/>
              </a:cxn>
            </a:cxnLst>
            <a:rect l="0" t="0" r="r" b="b"/>
            <a:pathLst>
              <a:path w="578" h="1405">
                <a:moveTo>
                  <a:pt x="5" y="0"/>
                </a:moveTo>
                <a:cubicBezTo>
                  <a:pt x="12" y="42"/>
                  <a:pt x="0" y="161"/>
                  <a:pt x="44" y="251"/>
                </a:cubicBezTo>
                <a:cubicBezTo>
                  <a:pt x="88" y="341"/>
                  <a:pt x="227" y="446"/>
                  <a:pt x="269" y="542"/>
                </a:cubicBezTo>
                <a:cubicBezTo>
                  <a:pt x="311" y="638"/>
                  <a:pt x="258" y="734"/>
                  <a:pt x="299" y="826"/>
                </a:cubicBezTo>
                <a:cubicBezTo>
                  <a:pt x="340" y="918"/>
                  <a:pt x="479" y="1024"/>
                  <a:pt x="515" y="1094"/>
                </a:cubicBezTo>
                <a:cubicBezTo>
                  <a:pt x="551" y="1164"/>
                  <a:pt x="505" y="1196"/>
                  <a:pt x="515" y="1247"/>
                </a:cubicBezTo>
                <a:cubicBezTo>
                  <a:pt x="525" y="1298"/>
                  <a:pt x="551" y="1351"/>
                  <a:pt x="578" y="1405"/>
                </a:cubicBezTo>
              </a:path>
            </a:pathLst>
          </a:custGeom>
          <a:noFill/>
          <a:ln w="38100" cmpd="sng">
            <a:solidFill>
              <a:srgbClr val="FF33CC"/>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5" name="Freeform 13">
            <a:extLst>
              <a:ext uri="{FF2B5EF4-FFF2-40B4-BE49-F238E27FC236}">
                <a16:creationId xmlns:a16="http://schemas.microsoft.com/office/drawing/2014/main" xmlns="" id="{35986D45-B498-6C48-B910-9FB6F5B846EE}"/>
              </a:ext>
            </a:extLst>
          </p:cNvPr>
          <p:cNvSpPr>
            <a:spLocks/>
          </p:cNvSpPr>
          <p:nvPr/>
        </p:nvSpPr>
        <p:spPr bwMode="auto">
          <a:xfrm>
            <a:off x="5405439" y="1084266"/>
            <a:ext cx="508000" cy="1755775"/>
          </a:xfrm>
          <a:custGeom>
            <a:avLst/>
            <a:gdLst>
              <a:gd name="T0" fmla="*/ 0 w 320"/>
              <a:gd name="T1" fmla="*/ 1106 h 1106"/>
              <a:gd name="T2" fmla="*/ 320 w 320"/>
              <a:gd name="T3" fmla="*/ 271 h 1106"/>
              <a:gd name="T4" fmla="*/ 320 w 320"/>
              <a:gd name="T5" fmla="*/ 0 h 1106"/>
            </a:gdLst>
            <a:ahLst/>
            <a:cxnLst>
              <a:cxn ang="0">
                <a:pos x="T0" y="T1"/>
              </a:cxn>
              <a:cxn ang="0">
                <a:pos x="T2" y="T3"/>
              </a:cxn>
              <a:cxn ang="0">
                <a:pos x="T4" y="T5"/>
              </a:cxn>
            </a:cxnLst>
            <a:rect l="0" t="0" r="r" b="b"/>
            <a:pathLst>
              <a:path w="320" h="1106">
                <a:moveTo>
                  <a:pt x="0" y="1106"/>
                </a:moveTo>
                <a:lnTo>
                  <a:pt x="320" y="271"/>
                </a:lnTo>
                <a:lnTo>
                  <a:pt x="320" y="0"/>
                </a:lnTo>
              </a:path>
            </a:pathLst>
          </a:custGeom>
          <a:noFill/>
          <a:ln w="38100" cap="flat" cmpd="sng">
            <a:solidFill>
              <a:srgbClr val="FF33CC"/>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6" name="Freeform 14">
            <a:extLst>
              <a:ext uri="{FF2B5EF4-FFF2-40B4-BE49-F238E27FC236}">
                <a16:creationId xmlns:a16="http://schemas.microsoft.com/office/drawing/2014/main" xmlns="" id="{196A23E5-0B50-4F44-9831-2B02A4516097}"/>
              </a:ext>
            </a:extLst>
          </p:cNvPr>
          <p:cNvSpPr>
            <a:spLocks/>
          </p:cNvSpPr>
          <p:nvPr/>
        </p:nvSpPr>
        <p:spPr bwMode="auto">
          <a:xfrm>
            <a:off x="5918200" y="1519241"/>
            <a:ext cx="109539" cy="458787"/>
          </a:xfrm>
          <a:custGeom>
            <a:avLst/>
            <a:gdLst>
              <a:gd name="T0" fmla="*/ 0 w 69"/>
              <a:gd name="T1" fmla="*/ 0 h 289"/>
              <a:gd name="T2" fmla="*/ 69 w 69"/>
              <a:gd name="T3" fmla="*/ 289 h 289"/>
            </a:gdLst>
            <a:ahLst/>
            <a:cxnLst>
              <a:cxn ang="0">
                <a:pos x="T0" y="T1"/>
              </a:cxn>
              <a:cxn ang="0">
                <a:pos x="T2" y="T3"/>
              </a:cxn>
            </a:cxnLst>
            <a:rect l="0" t="0" r="r" b="b"/>
            <a:pathLst>
              <a:path w="69" h="289">
                <a:moveTo>
                  <a:pt x="0" y="0"/>
                </a:moveTo>
                <a:lnTo>
                  <a:pt x="69" y="289"/>
                </a:lnTo>
              </a:path>
            </a:pathLst>
          </a:custGeom>
          <a:noFill/>
          <a:ln w="38100" cap="flat" cmpd="sng">
            <a:solidFill>
              <a:srgbClr val="FF33CC"/>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7" name="Text Box 15">
            <a:extLst>
              <a:ext uri="{FF2B5EF4-FFF2-40B4-BE49-F238E27FC236}">
                <a16:creationId xmlns:a16="http://schemas.microsoft.com/office/drawing/2014/main" xmlns="" id="{8DAD65A7-2DAB-A643-B1B1-2AA8B00BEB6C}"/>
              </a:ext>
            </a:extLst>
          </p:cNvPr>
          <p:cNvSpPr txBox="1">
            <a:spLocks noChangeArrowheads="1"/>
          </p:cNvSpPr>
          <p:nvPr/>
        </p:nvSpPr>
        <p:spPr bwMode="auto">
          <a:xfrm>
            <a:off x="1752600" y="152400"/>
            <a:ext cx="8686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Arial" panose="020B0604020202020204" pitchFamily="34" charset="0"/>
              </a:rPr>
              <a:t>Reentry Mechanism</a:t>
            </a:r>
          </a:p>
        </p:txBody>
      </p:sp>
    </p:spTree>
    <p:extLst>
      <p:ext uri="{BB962C8B-B14F-4D97-AF65-F5344CB8AC3E}">
        <p14:creationId xmlns:p14="http://schemas.microsoft.com/office/powerpoint/2010/main" val="33495934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2">
            <a:extLst>
              <a:ext uri="{FF2B5EF4-FFF2-40B4-BE49-F238E27FC236}">
                <a16:creationId xmlns:a16="http://schemas.microsoft.com/office/drawing/2014/main" xmlns="" id="{91A067A1-1EDC-5143-9C0C-D6624826212E}"/>
              </a:ext>
            </a:extLst>
          </p:cNvPr>
          <p:cNvGraphicFramePr>
            <a:graphicFrameLocks noChangeAspect="1"/>
          </p:cNvGraphicFramePr>
          <p:nvPr>
            <p:extLst>
              <p:ext uri="{D42A27DB-BD31-4B8C-83A1-F6EECF244321}">
                <p14:modId xmlns:p14="http://schemas.microsoft.com/office/powerpoint/2010/main" val="3124639567"/>
              </p:ext>
            </p:extLst>
          </p:nvPr>
        </p:nvGraphicFramePr>
        <p:xfrm>
          <a:off x="4000500" y="2198690"/>
          <a:ext cx="6477000" cy="4462463"/>
        </p:xfrm>
        <a:graphic>
          <a:graphicData uri="http://schemas.openxmlformats.org/presentationml/2006/ole">
            <mc:AlternateContent xmlns:mc="http://schemas.openxmlformats.org/markup-compatibility/2006">
              <mc:Choice xmlns:v="urn:schemas-microsoft-com:vml" Requires="v">
                <p:oleObj spid="_x0000_s12410" name="CorelDRAW" r:id="rId4" imgW="7327900" imgH="5054600" progId="CorelDraw.Graphic.7">
                  <p:embed/>
                </p:oleObj>
              </mc:Choice>
              <mc:Fallback>
                <p:oleObj name="CorelDRAW" r:id="rId4" imgW="7327900" imgH="5054600" progId="CorelDraw.Graphic.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0500" y="2198690"/>
                        <a:ext cx="6477000" cy="446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5059" name="Group 3">
            <a:extLst>
              <a:ext uri="{FF2B5EF4-FFF2-40B4-BE49-F238E27FC236}">
                <a16:creationId xmlns:a16="http://schemas.microsoft.com/office/drawing/2014/main" xmlns="" id="{128A3513-BEAE-1149-8461-C1CBBCF3C5B5}"/>
              </a:ext>
            </a:extLst>
          </p:cNvPr>
          <p:cNvGrpSpPr>
            <a:grpSpLocks/>
          </p:cNvGrpSpPr>
          <p:nvPr/>
        </p:nvGrpSpPr>
        <p:grpSpPr bwMode="auto">
          <a:xfrm rot="17655102">
            <a:off x="6230144" y="2559844"/>
            <a:ext cx="1084262" cy="4267200"/>
            <a:chOff x="438" y="848"/>
            <a:chExt cx="804" cy="1157"/>
          </a:xfrm>
        </p:grpSpPr>
        <p:sp>
          <p:nvSpPr>
            <p:cNvPr id="45060" name="Freeform 4">
              <a:extLst>
                <a:ext uri="{FF2B5EF4-FFF2-40B4-BE49-F238E27FC236}">
                  <a16:creationId xmlns:a16="http://schemas.microsoft.com/office/drawing/2014/main" xmlns="" id="{1D444613-09CF-EF49-AB9A-3332398AB9B6}"/>
                </a:ext>
              </a:extLst>
            </p:cNvPr>
            <p:cNvSpPr>
              <a:spLocks/>
            </p:cNvSpPr>
            <p:nvPr/>
          </p:nvSpPr>
          <p:spPr bwMode="auto">
            <a:xfrm>
              <a:off x="439" y="848"/>
              <a:ext cx="377" cy="657"/>
            </a:xfrm>
            <a:custGeom>
              <a:avLst/>
              <a:gdLst>
                <a:gd name="T0" fmla="*/ 377 w 377"/>
                <a:gd name="T1" fmla="*/ 45 h 657"/>
                <a:gd name="T2" fmla="*/ 58 w 377"/>
                <a:gd name="T3" fmla="*/ 102 h 657"/>
                <a:gd name="T4" fmla="*/ 31 w 377"/>
                <a:gd name="T5" fmla="*/ 657 h 657"/>
              </a:gdLst>
              <a:ahLst/>
              <a:cxnLst>
                <a:cxn ang="0">
                  <a:pos x="T0" y="T1"/>
                </a:cxn>
                <a:cxn ang="0">
                  <a:pos x="T2" y="T3"/>
                </a:cxn>
                <a:cxn ang="0">
                  <a:pos x="T4" y="T5"/>
                </a:cxn>
              </a:cxnLst>
              <a:rect l="0" t="0" r="r" b="b"/>
              <a:pathLst>
                <a:path w="377" h="657">
                  <a:moveTo>
                    <a:pt x="377" y="45"/>
                  </a:moveTo>
                  <a:cubicBezTo>
                    <a:pt x="324" y="54"/>
                    <a:pt x="116" y="0"/>
                    <a:pt x="58" y="102"/>
                  </a:cubicBezTo>
                  <a:cubicBezTo>
                    <a:pt x="0" y="204"/>
                    <a:pt x="37" y="542"/>
                    <a:pt x="31" y="657"/>
                  </a:cubicBezTo>
                </a:path>
              </a:pathLst>
            </a:custGeom>
            <a:noFill/>
            <a:ln w="38100"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1" name="Freeform 5">
              <a:extLst>
                <a:ext uri="{FF2B5EF4-FFF2-40B4-BE49-F238E27FC236}">
                  <a16:creationId xmlns:a16="http://schemas.microsoft.com/office/drawing/2014/main" xmlns="" id="{27F546E5-6DDC-B842-8490-F78EB017C5F8}"/>
                </a:ext>
              </a:extLst>
            </p:cNvPr>
            <p:cNvSpPr>
              <a:spLocks/>
            </p:cNvSpPr>
            <p:nvPr/>
          </p:nvSpPr>
          <p:spPr bwMode="auto">
            <a:xfrm>
              <a:off x="438" y="1500"/>
              <a:ext cx="440" cy="492"/>
            </a:xfrm>
            <a:custGeom>
              <a:avLst/>
              <a:gdLst>
                <a:gd name="T0" fmla="*/ 32 w 440"/>
                <a:gd name="T1" fmla="*/ 0 h 492"/>
                <a:gd name="T2" fmla="*/ 68 w 440"/>
                <a:gd name="T3" fmla="*/ 415 h 492"/>
                <a:gd name="T4" fmla="*/ 440 w 440"/>
                <a:gd name="T5" fmla="*/ 463 h 492"/>
              </a:gdLst>
              <a:ahLst/>
              <a:cxnLst>
                <a:cxn ang="0">
                  <a:pos x="T0" y="T1"/>
                </a:cxn>
                <a:cxn ang="0">
                  <a:pos x="T2" y="T3"/>
                </a:cxn>
                <a:cxn ang="0">
                  <a:pos x="T4" y="T5"/>
                </a:cxn>
              </a:cxnLst>
              <a:rect l="0" t="0" r="r" b="b"/>
              <a:pathLst>
                <a:path w="440" h="492">
                  <a:moveTo>
                    <a:pt x="32" y="0"/>
                  </a:moveTo>
                  <a:cubicBezTo>
                    <a:pt x="38" y="69"/>
                    <a:pt x="0" y="338"/>
                    <a:pt x="68" y="415"/>
                  </a:cubicBezTo>
                  <a:cubicBezTo>
                    <a:pt x="136" y="492"/>
                    <a:pt x="362" y="453"/>
                    <a:pt x="440" y="463"/>
                  </a:cubicBezTo>
                </a:path>
              </a:pathLst>
            </a:custGeom>
            <a:noFill/>
            <a:ln w="38100"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2" name="Freeform 6">
              <a:extLst>
                <a:ext uri="{FF2B5EF4-FFF2-40B4-BE49-F238E27FC236}">
                  <a16:creationId xmlns:a16="http://schemas.microsoft.com/office/drawing/2014/main" xmlns="" id="{B2195DC1-7EC8-5843-B4CC-CE6670439D9A}"/>
                </a:ext>
              </a:extLst>
            </p:cNvPr>
            <p:cNvSpPr>
              <a:spLocks/>
            </p:cNvSpPr>
            <p:nvPr/>
          </p:nvSpPr>
          <p:spPr bwMode="auto">
            <a:xfrm>
              <a:off x="809" y="852"/>
              <a:ext cx="432" cy="530"/>
            </a:xfrm>
            <a:custGeom>
              <a:avLst/>
              <a:gdLst>
                <a:gd name="T0" fmla="*/ 403 w 432"/>
                <a:gd name="T1" fmla="*/ 530 h 530"/>
                <a:gd name="T2" fmla="*/ 365 w 432"/>
                <a:gd name="T3" fmla="*/ 82 h 530"/>
                <a:gd name="T4" fmla="*/ 0 w 432"/>
                <a:gd name="T5" fmla="*/ 36 h 530"/>
              </a:gdLst>
              <a:ahLst/>
              <a:cxnLst>
                <a:cxn ang="0">
                  <a:pos x="T0" y="T1"/>
                </a:cxn>
                <a:cxn ang="0">
                  <a:pos x="T2" y="T3"/>
                </a:cxn>
                <a:cxn ang="0">
                  <a:pos x="T4" y="T5"/>
                </a:cxn>
              </a:cxnLst>
              <a:rect l="0" t="0" r="r" b="b"/>
              <a:pathLst>
                <a:path w="432" h="530">
                  <a:moveTo>
                    <a:pt x="403" y="530"/>
                  </a:moveTo>
                  <a:cubicBezTo>
                    <a:pt x="397" y="455"/>
                    <a:pt x="432" y="164"/>
                    <a:pt x="365" y="82"/>
                  </a:cubicBezTo>
                  <a:cubicBezTo>
                    <a:pt x="298" y="0"/>
                    <a:pt x="76" y="46"/>
                    <a:pt x="0" y="36"/>
                  </a:cubicBezTo>
                </a:path>
              </a:pathLst>
            </a:custGeom>
            <a:noFill/>
            <a:ln w="38100"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3" name="Freeform 7">
              <a:extLst>
                <a:ext uri="{FF2B5EF4-FFF2-40B4-BE49-F238E27FC236}">
                  <a16:creationId xmlns:a16="http://schemas.microsoft.com/office/drawing/2014/main" xmlns="" id="{1898CA57-592F-1D4D-8120-B1A93EEE70B2}"/>
                </a:ext>
              </a:extLst>
            </p:cNvPr>
            <p:cNvSpPr>
              <a:spLocks/>
            </p:cNvSpPr>
            <p:nvPr/>
          </p:nvSpPr>
          <p:spPr bwMode="auto">
            <a:xfrm>
              <a:off x="874" y="1382"/>
              <a:ext cx="368" cy="623"/>
            </a:xfrm>
            <a:custGeom>
              <a:avLst/>
              <a:gdLst>
                <a:gd name="T0" fmla="*/ 0 w 368"/>
                <a:gd name="T1" fmla="*/ 581 h 623"/>
                <a:gd name="T2" fmla="*/ 312 w 368"/>
                <a:gd name="T3" fmla="*/ 526 h 623"/>
                <a:gd name="T4" fmla="*/ 336 w 368"/>
                <a:gd name="T5" fmla="*/ 0 h 623"/>
              </a:gdLst>
              <a:ahLst/>
              <a:cxnLst>
                <a:cxn ang="0">
                  <a:pos x="T0" y="T1"/>
                </a:cxn>
                <a:cxn ang="0">
                  <a:pos x="T2" y="T3"/>
                </a:cxn>
                <a:cxn ang="0">
                  <a:pos x="T4" y="T5"/>
                </a:cxn>
              </a:cxnLst>
              <a:rect l="0" t="0" r="r" b="b"/>
              <a:pathLst>
                <a:path w="368" h="623">
                  <a:moveTo>
                    <a:pt x="0" y="581"/>
                  </a:moveTo>
                  <a:cubicBezTo>
                    <a:pt x="52" y="572"/>
                    <a:pt x="256" y="623"/>
                    <a:pt x="312" y="526"/>
                  </a:cubicBezTo>
                  <a:cubicBezTo>
                    <a:pt x="368" y="429"/>
                    <a:pt x="331" y="110"/>
                    <a:pt x="336" y="0"/>
                  </a:cubicBezTo>
                </a:path>
              </a:pathLst>
            </a:custGeom>
            <a:noFill/>
            <a:ln w="38100"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5064" name="Group 8">
            <a:extLst>
              <a:ext uri="{FF2B5EF4-FFF2-40B4-BE49-F238E27FC236}">
                <a16:creationId xmlns:a16="http://schemas.microsoft.com/office/drawing/2014/main" xmlns="" id="{DF98C4DC-2866-1045-8A07-BF4B841C7E02}"/>
              </a:ext>
            </a:extLst>
          </p:cNvPr>
          <p:cNvGrpSpPr>
            <a:grpSpLocks/>
          </p:cNvGrpSpPr>
          <p:nvPr/>
        </p:nvGrpSpPr>
        <p:grpSpPr bwMode="auto">
          <a:xfrm>
            <a:off x="4419601" y="2895600"/>
            <a:ext cx="396875" cy="617538"/>
            <a:chOff x="438" y="848"/>
            <a:chExt cx="804" cy="1157"/>
          </a:xfrm>
        </p:grpSpPr>
        <p:sp>
          <p:nvSpPr>
            <p:cNvPr id="45065" name="Freeform 9">
              <a:extLst>
                <a:ext uri="{FF2B5EF4-FFF2-40B4-BE49-F238E27FC236}">
                  <a16:creationId xmlns:a16="http://schemas.microsoft.com/office/drawing/2014/main" xmlns="" id="{966E40E3-C0A8-A945-A321-7AC573883E13}"/>
                </a:ext>
              </a:extLst>
            </p:cNvPr>
            <p:cNvSpPr>
              <a:spLocks/>
            </p:cNvSpPr>
            <p:nvPr/>
          </p:nvSpPr>
          <p:spPr bwMode="auto">
            <a:xfrm>
              <a:off x="439" y="848"/>
              <a:ext cx="377" cy="657"/>
            </a:xfrm>
            <a:custGeom>
              <a:avLst/>
              <a:gdLst>
                <a:gd name="T0" fmla="*/ 377 w 377"/>
                <a:gd name="T1" fmla="*/ 45 h 657"/>
                <a:gd name="T2" fmla="*/ 58 w 377"/>
                <a:gd name="T3" fmla="*/ 102 h 657"/>
                <a:gd name="T4" fmla="*/ 31 w 377"/>
                <a:gd name="T5" fmla="*/ 657 h 657"/>
              </a:gdLst>
              <a:ahLst/>
              <a:cxnLst>
                <a:cxn ang="0">
                  <a:pos x="T0" y="T1"/>
                </a:cxn>
                <a:cxn ang="0">
                  <a:pos x="T2" y="T3"/>
                </a:cxn>
                <a:cxn ang="0">
                  <a:pos x="T4" y="T5"/>
                </a:cxn>
              </a:cxnLst>
              <a:rect l="0" t="0" r="r" b="b"/>
              <a:pathLst>
                <a:path w="377" h="657">
                  <a:moveTo>
                    <a:pt x="377" y="45"/>
                  </a:moveTo>
                  <a:cubicBezTo>
                    <a:pt x="324" y="54"/>
                    <a:pt x="116" y="0"/>
                    <a:pt x="58" y="102"/>
                  </a:cubicBezTo>
                  <a:cubicBezTo>
                    <a:pt x="0" y="204"/>
                    <a:pt x="37" y="542"/>
                    <a:pt x="31" y="657"/>
                  </a:cubicBezTo>
                </a:path>
              </a:pathLst>
            </a:custGeom>
            <a:noFill/>
            <a:ln w="28575"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6" name="Freeform 10">
              <a:extLst>
                <a:ext uri="{FF2B5EF4-FFF2-40B4-BE49-F238E27FC236}">
                  <a16:creationId xmlns:a16="http://schemas.microsoft.com/office/drawing/2014/main" xmlns="" id="{11B8E0F3-1BB9-134D-BEB2-6F6D41620C1D}"/>
                </a:ext>
              </a:extLst>
            </p:cNvPr>
            <p:cNvSpPr>
              <a:spLocks/>
            </p:cNvSpPr>
            <p:nvPr/>
          </p:nvSpPr>
          <p:spPr bwMode="auto">
            <a:xfrm>
              <a:off x="438" y="1500"/>
              <a:ext cx="440" cy="492"/>
            </a:xfrm>
            <a:custGeom>
              <a:avLst/>
              <a:gdLst>
                <a:gd name="T0" fmla="*/ 32 w 440"/>
                <a:gd name="T1" fmla="*/ 0 h 492"/>
                <a:gd name="T2" fmla="*/ 68 w 440"/>
                <a:gd name="T3" fmla="*/ 415 h 492"/>
                <a:gd name="T4" fmla="*/ 440 w 440"/>
                <a:gd name="T5" fmla="*/ 463 h 492"/>
              </a:gdLst>
              <a:ahLst/>
              <a:cxnLst>
                <a:cxn ang="0">
                  <a:pos x="T0" y="T1"/>
                </a:cxn>
                <a:cxn ang="0">
                  <a:pos x="T2" y="T3"/>
                </a:cxn>
                <a:cxn ang="0">
                  <a:pos x="T4" y="T5"/>
                </a:cxn>
              </a:cxnLst>
              <a:rect l="0" t="0" r="r" b="b"/>
              <a:pathLst>
                <a:path w="440" h="492">
                  <a:moveTo>
                    <a:pt x="32" y="0"/>
                  </a:moveTo>
                  <a:cubicBezTo>
                    <a:pt x="38" y="69"/>
                    <a:pt x="0" y="338"/>
                    <a:pt x="68" y="415"/>
                  </a:cubicBezTo>
                  <a:cubicBezTo>
                    <a:pt x="136" y="492"/>
                    <a:pt x="362" y="453"/>
                    <a:pt x="440" y="463"/>
                  </a:cubicBezTo>
                </a:path>
              </a:pathLst>
            </a:custGeom>
            <a:noFill/>
            <a:ln w="28575"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7" name="Freeform 11">
              <a:extLst>
                <a:ext uri="{FF2B5EF4-FFF2-40B4-BE49-F238E27FC236}">
                  <a16:creationId xmlns:a16="http://schemas.microsoft.com/office/drawing/2014/main" xmlns="" id="{67D06566-F159-3D40-8911-2F8E22EBC151}"/>
                </a:ext>
              </a:extLst>
            </p:cNvPr>
            <p:cNvSpPr>
              <a:spLocks/>
            </p:cNvSpPr>
            <p:nvPr/>
          </p:nvSpPr>
          <p:spPr bwMode="auto">
            <a:xfrm>
              <a:off x="809" y="852"/>
              <a:ext cx="432" cy="530"/>
            </a:xfrm>
            <a:custGeom>
              <a:avLst/>
              <a:gdLst>
                <a:gd name="T0" fmla="*/ 403 w 432"/>
                <a:gd name="T1" fmla="*/ 530 h 530"/>
                <a:gd name="T2" fmla="*/ 365 w 432"/>
                <a:gd name="T3" fmla="*/ 82 h 530"/>
                <a:gd name="T4" fmla="*/ 0 w 432"/>
                <a:gd name="T5" fmla="*/ 36 h 530"/>
              </a:gdLst>
              <a:ahLst/>
              <a:cxnLst>
                <a:cxn ang="0">
                  <a:pos x="T0" y="T1"/>
                </a:cxn>
                <a:cxn ang="0">
                  <a:pos x="T2" y="T3"/>
                </a:cxn>
                <a:cxn ang="0">
                  <a:pos x="T4" y="T5"/>
                </a:cxn>
              </a:cxnLst>
              <a:rect l="0" t="0" r="r" b="b"/>
              <a:pathLst>
                <a:path w="432" h="530">
                  <a:moveTo>
                    <a:pt x="403" y="530"/>
                  </a:moveTo>
                  <a:cubicBezTo>
                    <a:pt x="397" y="455"/>
                    <a:pt x="432" y="164"/>
                    <a:pt x="365" y="82"/>
                  </a:cubicBezTo>
                  <a:cubicBezTo>
                    <a:pt x="298" y="0"/>
                    <a:pt x="76" y="46"/>
                    <a:pt x="0" y="36"/>
                  </a:cubicBezTo>
                </a:path>
              </a:pathLst>
            </a:custGeom>
            <a:noFill/>
            <a:ln w="28575"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8" name="Freeform 12">
              <a:extLst>
                <a:ext uri="{FF2B5EF4-FFF2-40B4-BE49-F238E27FC236}">
                  <a16:creationId xmlns:a16="http://schemas.microsoft.com/office/drawing/2014/main" xmlns="" id="{02FC6F7B-6086-D94C-B580-F9CC270F55BF}"/>
                </a:ext>
              </a:extLst>
            </p:cNvPr>
            <p:cNvSpPr>
              <a:spLocks/>
            </p:cNvSpPr>
            <p:nvPr/>
          </p:nvSpPr>
          <p:spPr bwMode="auto">
            <a:xfrm>
              <a:off x="874" y="1382"/>
              <a:ext cx="368" cy="623"/>
            </a:xfrm>
            <a:custGeom>
              <a:avLst/>
              <a:gdLst>
                <a:gd name="T0" fmla="*/ 0 w 368"/>
                <a:gd name="T1" fmla="*/ 581 h 623"/>
                <a:gd name="T2" fmla="*/ 312 w 368"/>
                <a:gd name="T3" fmla="*/ 526 h 623"/>
                <a:gd name="T4" fmla="*/ 336 w 368"/>
                <a:gd name="T5" fmla="*/ 0 h 623"/>
              </a:gdLst>
              <a:ahLst/>
              <a:cxnLst>
                <a:cxn ang="0">
                  <a:pos x="T0" y="T1"/>
                </a:cxn>
                <a:cxn ang="0">
                  <a:pos x="T2" y="T3"/>
                </a:cxn>
                <a:cxn ang="0">
                  <a:pos x="T4" y="T5"/>
                </a:cxn>
              </a:cxnLst>
              <a:rect l="0" t="0" r="r" b="b"/>
              <a:pathLst>
                <a:path w="368" h="623">
                  <a:moveTo>
                    <a:pt x="0" y="581"/>
                  </a:moveTo>
                  <a:cubicBezTo>
                    <a:pt x="52" y="572"/>
                    <a:pt x="256" y="623"/>
                    <a:pt x="312" y="526"/>
                  </a:cubicBezTo>
                  <a:cubicBezTo>
                    <a:pt x="368" y="429"/>
                    <a:pt x="331" y="110"/>
                    <a:pt x="336" y="0"/>
                  </a:cubicBezTo>
                </a:path>
              </a:pathLst>
            </a:custGeom>
            <a:noFill/>
            <a:ln w="28575"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5069" name="Group 13">
            <a:extLst>
              <a:ext uri="{FF2B5EF4-FFF2-40B4-BE49-F238E27FC236}">
                <a16:creationId xmlns:a16="http://schemas.microsoft.com/office/drawing/2014/main" xmlns="" id="{9628B182-62D6-814C-936B-526C30A32F3F}"/>
              </a:ext>
            </a:extLst>
          </p:cNvPr>
          <p:cNvGrpSpPr>
            <a:grpSpLocks/>
          </p:cNvGrpSpPr>
          <p:nvPr/>
        </p:nvGrpSpPr>
        <p:grpSpPr bwMode="auto">
          <a:xfrm>
            <a:off x="9525001" y="4038600"/>
            <a:ext cx="396875" cy="617538"/>
            <a:chOff x="438" y="848"/>
            <a:chExt cx="804" cy="1157"/>
          </a:xfrm>
        </p:grpSpPr>
        <p:sp>
          <p:nvSpPr>
            <p:cNvPr id="45070" name="Freeform 14">
              <a:extLst>
                <a:ext uri="{FF2B5EF4-FFF2-40B4-BE49-F238E27FC236}">
                  <a16:creationId xmlns:a16="http://schemas.microsoft.com/office/drawing/2014/main" xmlns="" id="{BB7EDDFA-8D6A-6548-84A4-D16F539EAEE2}"/>
                </a:ext>
              </a:extLst>
            </p:cNvPr>
            <p:cNvSpPr>
              <a:spLocks/>
            </p:cNvSpPr>
            <p:nvPr/>
          </p:nvSpPr>
          <p:spPr bwMode="auto">
            <a:xfrm>
              <a:off x="439" y="848"/>
              <a:ext cx="377" cy="657"/>
            </a:xfrm>
            <a:custGeom>
              <a:avLst/>
              <a:gdLst>
                <a:gd name="T0" fmla="*/ 377 w 377"/>
                <a:gd name="T1" fmla="*/ 45 h 657"/>
                <a:gd name="T2" fmla="*/ 58 w 377"/>
                <a:gd name="T3" fmla="*/ 102 h 657"/>
                <a:gd name="T4" fmla="*/ 31 w 377"/>
                <a:gd name="T5" fmla="*/ 657 h 657"/>
              </a:gdLst>
              <a:ahLst/>
              <a:cxnLst>
                <a:cxn ang="0">
                  <a:pos x="T0" y="T1"/>
                </a:cxn>
                <a:cxn ang="0">
                  <a:pos x="T2" y="T3"/>
                </a:cxn>
                <a:cxn ang="0">
                  <a:pos x="T4" y="T5"/>
                </a:cxn>
              </a:cxnLst>
              <a:rect l="0" t="0" r="r" b="b"/>
              <a:pathLst>
                <a:path w="377" h="657">
                  <a:moveTo>
                    <a:pt x="377" y="45"/>
                  </a:moveTo>
                  <a:cubicBezTo>
                    <a:pt x="324" y="54"/>
                    <a:pt x="116" y="0"/>
                    <a:pt x="58" y="102"/>
                  </a:cubicBezTo>
                  <a:cubicBezTo>
                    <a:pt x="0" y="204"/>
                    <a:pt x="37" y="542"/>
                    <a:pt x="31" y="657"/>
                  </a:cubicBezTo>
                </a:path>
              </a:pathLst>
            </a:custGeom>
            <a:noFill/>
            <a:ln w="28575"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71" name="Freeform 15">
              <a:extLst>
                <a:ext uri="{FF2B5EF4-FFF2-40B4-BE49-F238E27FC236}">
                  <a16:creationId xmlns:a16="http://schemas.microsoft.com/office/drawing/2014/main" xmlns="" id="{FEE8A321-0FF1-ED4F-8D5E-F2C3AAABD866}"/>
                </a:ext>
              </a:extLst>
            </p:cNvPr>
            <p:cNvSpPr>
              <a:spLocks/>
            </p:cNvSpPr>
            <p:nvPr/>
          </p:nvSpPr>
          <p:spPr bwMode="auto">
            <a:xfrm>
              <a:off x="438" y="1500"/>
              <a:ext cx="440" cy="492"/>
            </a:xfrm>
            <a:custGeom>
              <a:avLst/>
              <a:gdLst>
                <a:gd name="T0" fmla="*/ 32 w 440"/>
                <a:gd name="T1" fmla="*/ 0 h 492"/>
                <a:gd name="T2" fmla="*/ 68 w 440"/>
                <a:gd name="T3" fmla="*/ 415 h 492"/>
                <a:gd name="T4" fmla="*/ 440 w 440"/>
                <a:gd name="T5" fmla="*/ 463 h 492"/>
              </a:gdLst>
              <a:ahLst/>
              <a:cxnLst>
                <a:cxn ang="0">
                  <a:pos x="T0" y="T1"/>
                </a:cxn>
                <a:cxn ang="0">
                  <a:pos x="T2" y="T3"/>
                </a:cxn>
                <a:cxn ang="0">
                  <a:pos x="T4" y="T5"/>
                </a:cxn>
              </a:cxnLst>
              <a:rect l="0" t="0" r="r" b="b"/>
              <a:pathLst>
                <a:path w="440" h="492">
                  <a:moveTo>
                    <a:pt x="32" y="0"/>
                  </a:moveTo>
                  <a:cubicBezTo>
                    <a:pt x="38" y="69"/>
                    <a:pt x="0" y="338"/>
                    <a:pt x="68" y="415"/>
                  </a:cubicBezTo>
                  <a:cubicBezTo>
                    <a:pt x="136" y="492"/>
                    <a:pt x="362" y="453"/>
                    <a:pt x="440" y="463"/>
                  </a:cubicBezTo>
                </a:path>
              </a:pathLst>
            </a:custGeom>
            <a:noFill/>
            <a:ln w="28575"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72" name="Freeform 16">
              <a:extLst>
                <a:ext uri="{FF2B5EF4-FFF2-40B4-BE49-F238E27FC236}">
                  <a16:creationId xmlns:a16="http://schemas.microsoft.com/office/drawing/2014/main" xmlns="" id="{C41C50D5-31A7-2142-94B5-3751D4F01E43}"/>
                </a:ext>
              </a:extLst>
            </p:cNvPr>
            <p:cNvSpPr>
              <a:spLocks/>
            </p:cNvSpPr>
            <p:nvPr/>
          </p:nvSpPr>
          <p:spPr bwMode="auto">
            <a:xfrm>
              <a:off x="809" y="852"/>
              <a:ext cx="432" cy="530"/>
            </a:xfrm>
            <a:custGeom>
              <a:avLst/>
              <a:gdLst>
                <a:gd name="T0" fmla="*/ 403 w 432"/>
                <a:gd name="T1" fmla="*/ 530 h 530"/>
                <a:gd name="T2" fmla="*/ 365 w 432"/>
                <a:gd name="T3" fmla="*/ 82 h 530"/>
                <a:gd name="T4" fmla="*/ 0 w 432"/>
                <a:gd name="T5" fmla="*/ 36 h 530"/>
              </a:gdLst>
              <a:ahLst/>
              <a:cxnLst>
                <a:cxn ang="0">
                  <a:pos x="T0" y="T1"/>
                </a:cxn>
                <a:cxn ang="0">
                  <a:pos x="T2" y="T3"/>
                </a:cxn>
                <a:cxn ang="0">
                  <a:pos x="T4" y="T5"/>
                </a:cxn>
              </a:cxnLst>
              <a:rect l="0" t="0" r="r" b="b"/>
              <a:pathLst>
                <a:path w="432" h="530">
                  <a:moveTo>
                    <a:pt x="403" y="530"/>
                  </a:moveTo>
                  <a:cubicBezTo>
                    <a:pt x="397" y="455"/>
                    <a:pt x="432" y="164"/>
                    <a:pt x="365" y="82"/>
                  </a:cubicBezTo>
                  <a:cubicBezTo>
                    <a:pt x="298" y="0"/>
                    <a:pt x="76" y="46"/>
                    <a:pt x="0" y="36"/>
                  </a:cubicBezTo>
                </a:path>
              </a:pathLst>
            </a:custGeom>
            <a:noFill/>
            <a:ln w="28575"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73" name="Freeform 17">
              <a:extLst>
                <a:ext uri="{FF2B5EF4-FFF2-40B4-BE49-F238E27FC236}">
                  <a16:creationId xmlns:a16="http://schemas.microsoft.com/office/drawing/2014/main" xmlns="" id="{3AE30483-68AC-6E48-A7C2-405D1715470D}"/>
                </a:ext>
              </a:extLst>
            </p:cNvPr>
            <p:cNvSpPr>
              <a:spLocks/>
            </p:cNvSpPr>
            <p:nvPr/>
          </p:nvSpPr>
          <p:spPr bwMode="auto">
            <a:xfrm>
              <a:off x="874" y="1382"/>
              <a:ext cx="368" cy="623"/>
            </a:xfrm>
            <a:custGeom>
              <a:avLst/>
              <a:gdLst>
                <a:gd name="T0" fmla="*/ 0 w 368"/>
                <a:gd name="T1" fmla="*/ 581 h 623"/>
                <a:gd name="T2" fmla="*/ 312 w 368"/>
                <a:gd name="T3" fmla="*/ 526 h 623"/>
                <a:gd name="T4" fmla="*/ 336 w 368"/>
                <a:gd name="T5" fmla="*/ 0 h 623"/>
              </a:gdLst>
              <a:ahLst/>
              <a:cxnLst>
                <a:cxn ang="0">
                  <a:pos x="T0" y="T1"/>
                </a:cxn>
                <a:cxn ang="0">
                  <a:pos x="T2" y="T3"/>
                </a:cxn>
                <a:cxn ang="0">
                  <a:pos x="T4" y="T5"/>
                </a:cxn>
              </a:cxnLst>
              <a:rect l="0" t="0" r="r" b="b"/>
              <a:pathLst>
                <a:path w="368" h="623">
                  <a:moveTo>
                    <a:pt x="0" y="581"/>
                  </a:moveTo>
                  <a:cubicBezTo>
                    <a:pt x="52" y="572"/>
                    <a:pt x="256" y="623"/>
                    <a:pt x="312" y="526"/>
                  </a:cubicBezTo>
                  <a:cubicBezTo>
                    <a:pt x="368" y="429"/>
                    <a:pt x="331" y="110"/>
                    <a:pt x="336" y="0"/>
                  </a:cubicBezTo>
                </a:path>
              </a:pathLst>
            </a:custGeom>
            <a:noFill/>
            <a:ln w="28575"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5074" name="Text Box 18">
            <a:extLst>
              <a:ext uri="{FF2B5EF4-FFF2-40B4-BE49-F238E27FC236}">
                <a16:creationId xmlns:a16="http://schemas.microsoft.com/office/drawing/2014/main" xmlns="" id="{82472206-918F-144B-9A3A-41E38FBEEC86}"/>
              </a:ext>
            </a:extLst>
          </p:cNvPr>
          <p:cNvSpPr txBox="1">
            <a:spLocks noChangeArrowheads="1"/>
          </p:cNvSpPr>
          <p:nvPr/>
        </p:nvSpPr>
        <p:spPr bwMode="auto">
          <a:xfrm>
            <a:off x="1752601" y="1779591"/>
            <a:ext cx="2282997"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b="1" u="sng">
                <a:latin typeface="Arial" panose="020B0604020202020204" pitchFamily="34" charset="0"/>
              </a:rPr>
              <a:t>Atrial Reentry</a:t>
            </a:r>
          </a:p>
          <a:p>
            <a:pPr algn="l">
              <a:buFontTx/>
              <a:buChar char="•"/>
            </a:pPr>
            <a:r>
              <a:rPr lang="en-US" altLang="en-US" sz="2000">
                <a:latin typeface="Arial" panose="020B0604020202020204" pitchFamily="34" charset="0"/>
              </a:rPr>
              <a:t> atrial tachycardia</a:t>
            </a:r>
          </a:p>
          <a:p>
            <a:pPr algn="l">
              <a:buFontTx/>
              <a:buChar char="•"/>
            </a:pPr>
            <a:r>
              <a:rPr lang="en-US" altLang="en-US" sz="2000">
                <a:latin typeface="Arial" panose="020B0604020202020204" pitchFamily="34" charset="0"/>
              </a:rPr>
              <a:t> atrial fibrillation</a:t>
            </a:r>
          </a:p>
          <a:p>
            <a:pPr algn="l">
              <a:buFontTx/>
              <a:buChar char="•"/>
            </a:pPr>
            <a:r>
              <a:rPr lang="en-US" altLang="en-US" sz="2000">
                <a:latin typeface="Arial" panose="020B0604020202020204" pitchFamily="34" charset="0"/>
              </a:rPr>
              <a:t> atrial flutter</a:t>
            </a:r>
          </a:p>
        </p:txBody>
      </p:sp>
      <p:sp>
        <p:nvSpPr>
          <p:cNvPr id="45075" name="Text Box 19">
            <a:extLst>
              <a:ext uri="{FF2B5EF4-FFF2-40B4-BE49-F238E27FC236}">
                <a16:creationId xmlns:a16="http://schemas.microsoft.com/office/drawing/2014/main" xmlns="" id="{D011E6C2-703C-0D47-96A3-E70B15805053}"/>
              </a:ext>
            </a:extLst>
          </p:cNvPr>
          <p:cNvSpPr txBox="1">
            <a:spLocks noChangeArrowheads="1"/>
          </p:cNvSpPr>
          <p:nvPr/>
        </p:nvSpPr>
        <p:spPr bwMode="auto">
          <a:xfrm>
            <a:off x="1752600" y="4419602"/>
            <a:ext cx="24384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b="1" u="sng">
                <a:latin typeface="Arial" panose="020B0604020202020204" pitchFamily="34" charset="0"/>
              </a:rPr>
              <a:t>Atrio-Ventricular Reentry</a:t>
            </a:r>
          </a:p>
          <a:p>
            <a:pPr algn="l">
              <a:buFontTx/>
              <a:buChar char="•"/>
            </a:pPr>
            <a:r>
              <a:rPr lang="en-US" altLang="en-US" sz="2000">
                <a:latin typeface="Arial" panose="020B0604020202020204" pitchFamily="34" charset="0"/>
              </a:rPr>
              <a:t> WPW</a:t>
            </a:r>
          </a:p>
          <a:p>
            <a:pPr algn="l">
              <a:buFontTx/>
              <a:buChar char="•"/>
            </a:pPr>
            <a:r>
              <a:rPr lang="en-US" altLang="en-US" sz="2000">
                <a:latin typeface="Arial" panose="020B0604020202020204" pitchFamily="34" charset="0"/>
              </a:rPr>
              <a:t> SVT</a:t>
            </a:r>
          </a:p>
        </p:txBody>
      </p:sp>
      <p:sp>
        <p:nvSpPr>
          <p:cNvPr id="45076" name="Text Box 20">
            <a:extLst>
              <a:ext uri="{FF2B5EF4-FFF2-40B4-BE49-F238E27FC236}">
                <a16:creationId xmlns:a16="http://schemas.microsoft.com/office/drawing/2014/main" xmlns="" id="{E6531EF8-5AFC-A443-A74D-54CD95F3C38A}"/>
              </a:ext>
            </a:extLst>
          </p:cNvPr>
          <p:cNvSpPr txBox="1">
            <a:spLocks noChangeArrowheads="1"/>
          </p:cNvSpPr>
          <p:nvPr/>
        </p:nvSpPr>
        <p:spPr bwMode="auto">
          <a:xfrm>
            <a:off x="7785101" y="1600202"/>
            <a:ext cx="290977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b="1" u="sng">
                <a:latin typeface="Arial" panose="020B0604020202020204" pitchFamily="34" charset="0"/>
              </a:rPr>
              <a:t>Ventricular Re-entry</a:t>
            </a:r>
          </a:p>
          <a:p>
            <a:pPr algn="l">
              <a:buFontTx/>
              <a:buChar char="•"/>
            </a:pPr>
            <a:r>
              <a:rPr lang="en-US" altLang="en-US" sz="2000">
                <a:latin typeface="Arial" panose="020B0604020202020204" pitchFamily="34" charset="0"/>
              </a:rPr>
              <a:t> ventricular tachycardia</a:t>
            </a:r>
            <a:endParaRPr lang="en-US" altLang="en-US">
              <a:latin typeface="Arial" panose="020B0604020202020204" pitchFamily="34" charset="0"/>
            </a:endParaRPr>
          </a:p>
        </p:txBody>
      </p:sp>
      <p:grpSp>
        <p:nvGrpSpPr>
          <p:cNvPr id="45077" name="Group 21">
            <a:extLst>
              <a:ext uri="{FF2B5EF4-FFF2-40B4-BE49-F238E27FC236}">
                <a16:creationId xmlns:a16="http://schemas.microsoft.com/office/drawing/2014/main" xmlns="" id="{A88A75ED-E259-6748-A46E-2BCC60143F5C}"/>
              </a:ext>
            </a:extLst>
          </p:cNvPr>
          <p:cNvGrpSpPr>
            <a:grpSpLocks/>
          </p:cNvGrpSpPr>
          <p:nvPr/>
        </p:nvGrpSpPr>
        <p:grpSpPr bwMode="auto">
          <a:xfrm rot="17740134">
            <a:off x="6845303" y="3122615"/>
            <a:ext cx="396875" cy="1711325"/>
            <a:chOff x="438" y="848"/>
            <a:chExt cx="804" cy="1157"/>
          </a:xfrm>
        </p:grpSpPr>
        <p:sp>
          <p:nvSpPr>
            <p:cNvPr id="45078" name="Freeform 22">
              <a:extLst>
                <a:ext uri="{FF2B5EF4-FFF2-40B4-BE49-F238E27FC236}">
                  <a16:creationId xmlns:a16="http://schemas.microsoft.com/office/drawing/2014/main" xmlns="" id="{212A8819-8D26-F84B-AA79-BEEFD87E432D}"/>
                </a:ext>
              </a:extLst>
            </p:cNvPr>
            <p:cNvSpPr>
              <a:spLocks/>
            </p:cNvSpPr>
            <p:nvPr/>
          </p:nvSpPr>
          <p:spPr bwMode="auto">
            <a:xfrm>
              <a:off x="439" y="848"/>
              <a:ext cx="377" cy="657"/>
            </a:xfrm>
            <a:custGeom>
              <a:avLst/>
              <a:gdLst>
                <a:gd name="T0" fmla="*/ 377 w 377"/>
                <a:gd name="T1" fmla="*/ 45 h 657"/>
                <a:gd name="T2" fmla="*/ 58 w 377"/>
                <a:gd name="T3" fmla="*/ 102 h 657"/>
                <a:gd name="T4" fmla="*/ 31 w 377"/>
                <a:gd name="T5" fmla="*/ 657 h 657"/>
              </a:gdLst>
              <a:ahLst/>
              <a:cxnLst>
                <a:cxn ang="0">
                  <a:pos x="T0" y="T1"/>
                </a:cxn>
                <a:cxn ang="0">
                  <a:pos x="T2" y="T3"/>
                </a:cxn>
                <a:cxn ang="0">
                  <a:pos x="T4" y="T5"/>
                </a:cxn>
              </a:cxnLst>
              <a:rect l="0" t="0" r="r" b="b"/>
              <a:pathLst>
                <a:path w="377" h="657">
                  <a:moveTo>
                    <a:pt x="377" y="45"/>
                  </a:moveTo>
                  <a:cubicBezTo>
                    <a:pt x="324" y="54"/>
                    <a:pt x="116" y="0"/>
                    <a:pt x="58" y="102"/>
                  </a:cubicBezTo>
                  <a:cubicBezTo>
                    <a:pt x="0" y="204"/>
                    <a:pt x="37" y="542"/>
                    <a:pt x="31" y="657"/>
                  </a:cubicBezTo>
                </a:path>
              </a:pathLst>
            </a:custGeom>
            <a:noFill/>
            <a:ln w="28575"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79" name="Freeform 23">
              <a:extLst>
                <a:ext uri="{FF2B5EF4-FFF2-40B4-BE49-F238E27FC236}">
                  <a16:creationId xmlns:a16="http://schemas.microsoft.com/office/drawing/2014/main" xmlns="" id="{A5211244-E275-244A-8545-936EFF2EEF87}"/>
                </a:ext>
              </a:extLst>
            </p:cNvPr>
            <p:cNvSpPr>
              <a:spLocks/>
            </p:cNvSpPr>
            <p:nvPr/>
          </p:nvSpPr>
          <p:spPr bwMode="auto">
            <a:xfrm>
              <a:off x="438" y="1500"/>
              <a:ext cx="440" cy="492"/>
            </a:xfrm>
            <a:custGeom>
              <a:avLst/>
              <a:gdLst>
                <a:gd name="T0" fmla="*/ 32 w 440"/>
                <a:gd name="T1" fmla="*/ 0 h 492"/>
                <a:gd name="T2" fmla="*/ 68 w 440"/>
                <a:gd name="T3" fmla="*/ 415 h 492"/>
                <a:gd name="T4" fmla="*/ 440 w 440"/>
                <a:gd name="T5" fmla="*/ 463 h 492"/>
              </a:gdLst>
              <a:ahLst/>
              <a:cxnLst>
                <a:cxn ang="0">
                  <a:pos x="T0" y="T1"/>
                </a:cxn>
                <a:cxn ang="0">
                  <a:pos x="T2" y="T3"/>
                </a:cxn>
                <a:cxn ang="0">
                  <a:pos x="T4" y="T5"/>
                </a:cxn>
              </a:cxnLst>
              <a:rect l="0" t="0" r="r" b="b"/>
              <a:pathLst>
                <a:path w="440" h="492">
                  <a:moveTo>
                    <a:pt x="32" y="0"/>
                  </a:moveTo>
                  <a:cubicBezTo>
                    <a:pt x="38" y="69"/>
                    <a:pt x="0" y="338"/>
                    <a:pt x="68" y="415"/>
                  </a:cubicBezTo>
                  <a:cubicBezTo>
                    <a:pt x="136" y="492"/>
                    <a:pt x="362" y="453"/>
                    <a:pt x="440" y="463"/>
                  </a:cubicBezTo>
                </a:path>
              </a:pathLst>
            </a:custGeom>
            <a:noFill/>
            <a:ln w="28575"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0" name="Freeform 24">
              <a:extLst>
                <a:ext uri="{FF2B5EF4-FFF2-40B4-BE49-F238E27FC236}">
                  <a16:creationId xmlns:a16="http://schemas.microsoft.com/office/drawing/2014/main" xmlns="" id="{59369124-5488-544E-BF9F-C2C9B2CBACD7}"/>
                </a:ext>
              </a:extLst>
            </p:cNvPr>
            <p:cNvSpPr>
              <a:spLocks/>
            </p:cNvSpPr>
            <p:nvPr/>
          </p:nvSpPr>
          <p:spPr bwMode="auto">
            <a:xfrm>
              <a:off x="809" y="852"/>
              <a:ext cx="432" cy="530"/>
            </a:xfrm>
            <a:custGeom>
              <a:avLst/>
              <a:gdLst>
                <a:gd name="T0" fmla="*/ 403 w 432"/>
                <a:gd name="T1" fmla="*/ 530 h 530"/>
                <a:gd name="T2" fmla="*/ 365 w 432"/>
                <a:gd name="T3" fmla="*/ 82 h 530"/>
                <a:gd name="T4" fmla="*/ 0 w 432"/>
                <a:gd name="T5" fmla="*/ 36 h 530"/>
              </a:gdLst>
              <a:ahLst/>
              <a:cxnLst>
                <a:cxn ang="0">
                  <a:pos x="T0" y="T1"/>
                </a:cxn>
                <a:cxn ang="0">
                  <a:pos x="T2" y="T3"/>
                </a:cxn>
                <a:cxn ang="0">
                  <a:pos x="T4" y="T5"/>
                </a:cxn>
              </a:cxnLst>
              <a:rect l="0" t="0" r="r" b="b"/>
              <a:pathLst>
                <a:path w="432" h="530">
                  <a:moveTo>
                    <a:pt x="403" y="530"/>
                  </a:moveTo>
                  <a:cubicBezTo>
                    <a:pt x="397" y="455"/>
                    <a:pt x="432" y="164"/>
                    <a:pt x="365" y="82"/>
                  </a:cubicBezTo>
                  <a:cubicBezTo>
                    <a:pt x="298" y="0"/>
                    <a:pt x="76" y="46"/>
                    <a:pt x="0" y="36"/>
                  </a:cubicBezTo>
                </a:path>
              </a:pathLst>
            </a:custGeom>
            <a:noFill/>
            <a:ln w="28575" cmpd="sng">
              <a:solidFill>
                <a:srgbClr val="FF33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1" name="Freeform 25">
              <a:extLst>
                <a:ext uri="{FF2B5EF4-FFF2-40B4-BE49-F238E27FC236}">
                  <a16:creationId xmlns:a16="http://schemas.microsoft.com/office/drawing/2014/main" xmlns="" id="{F52717C7-54BB-E74C-8956-680CCB15664F}"/>
                </a:ext>
              </a:extLst>
            </p:cNvPr>
            <p:cNvSpPr>
              <a:spLocks/>
            </p:cNvSpPr>
            <p:nvPr/>
          </p:nvSpPr>
          <p:spPr bwMode="auto">
            <a:xfrm>
              <a:off x="874" y="1382"/>
              <a:ext cx="368" cy="623"/>
            </a:xfrm>
            <a:custGeom>
              <a:avLst/>
              <a:gdLst>
                <a:gd name="T0" fmla="*/ 0 w 368"/>
                <a:gd name="T1" fmla="*/ 581 h 623"/>
                <a:gd name="T2" fmla="*/ 312 w 368"/>
                <a:gd name="T3" fmla="*/ 526 h 623"/>
                <a:gd name="T4" fmla="*/ 336 w 368"/>
                <a:gd name="T5" fmla="*/ 0 h 623"/>
              </a:gdLst>
              <a:ahLst/>
              <a:cxnLst>
                <a:cxn ang="0">
                  <a:pos x="T0" y="T1"/>
                </a:cxn>
                <a:cxn ang="0">
                  <a:pos x="T2" y="T3"/>
                </a:cxn>
                <a:cxn ang="0">
                  <a:pos x="T4" y="T5"/>
                </a:cxn>
              </a:cxnLst>
              <a:rect l="0" t="0" r="r" b="b"/>
              <a:pathLst>
                <a:path w="368" h="623">
                  <a:moveTo>
                    <a:pt x="0" y="581"/>
                  </a:moveTo>
                  <a:cubicBezTo>
                    <a:pt x="52" y="572"/>
                    <a:pt x="256" y="623"/>
                    <a:pt x="312" y="526"/>
                  </a:cubicBezTo>
                  <a:cubicBezTo>
                    <a:pt x="368" y="429"/>
                    <a:pt x="331" y="110"/>
                    <a:pt x="336" y="0"/>
                  </a:cubicBezTo>
                </a:path>
              </a:pathLst>
            </a:custGeom>
            <a:noFill/>
            <a:ln w="28575" cap="flat" cmpd="sng">
              <a:solidFill>
                <a:srgbClr val="FF33CC"/>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5082" name="Text Box 26">
            <a:extLst>
              <a:ext uri="{FF2B5EF4-FFF2-40B4-BE49-F238E27FC236}">
                <a16:creationId xmlns:a16="http://schemas.microsoft.com/office/drawing/2014/main" xmlns="" id="{B6605D03-6406-9C44-BA68-63398BCC6E36}"/>
              </a:ext>
            </a:extLst>
          </p:cNvPr>
          <p:cNvSpPr txBox="1">
            <a:spLocks noChangeArrowheads="1"/>
          </p:cNvSpPr>
          <p:nvPr/>
        </p:nvSpPr>
        <p:spPr bwMode="auto">
          <a:xfrm>
            <a:off x="4419600" y="1143003"/>
            <a:ext cx="2667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000" b="1" u="sng">
                <a:latin typeface="Arial" panose="020B0604020202020204" pitchFamily="34" charset="0"/>
              </a:rPr>
              <a:t>AV Nodal Reentry</a:t>
            </a:r>
          </a:p>
          <a:p>
            <a:pPr algn="l">
              <a:buFontTx/>
              <a:buChar char="•"/>
            </a:pPr>
            <a:r>
              <a:rPr lang="en-US" altLang="en-US" sz="2000">
                <a:latin typeface="Arial" panose="020B0604020202020204" pitchFamily="34" charset="0"/>
              </a:rPr>
              <a:t>SVT</a:t>
            </a:r>
            <a:endParaRPr lang="en-US" altLang="en-US">
              <a:latin typeface="Arial" panose="020B0604020202020204" pitchFamily="34" charset="0"/>
            </a:endParaRPr>
          </a:p>
        </p:txBody>
      </p:sp>
      <p:sp>
        <p:nvSpPr>
          <p:cNvPr id="45083" name="Line 27">
            <a:extLst>
              <a:ext uri="{FF2B5EF4-FFF2-40B4-BE49-F238E27FC236}">
                <a16:creationId xmlns:a16="http://schemas.microsoft.com/office/drawing/2014/main" xmlns="" id="{528F8802-6CCE-4C41-8982-7E513C90C1CB}"/>
              </a:ext>
            </a:extLst>
          </p:cNvPr>
          <p:cNvSpPr>
            <a:spLocks noChangeShapeType="1"/>
          </p:cNvSpPr>
          <p:nvPr/>
        </p:nvSpPr>
        <p:spPr bwMode="auto">
          <a:xfrm>
            <a:off x="3581400" y="2743200"/>
            <a:ext cx="83820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4" name="Line 28">
            <a:extLst>
              <a:ext uri="{FF2B5EF4-FFF2-40B4-BE49-F238E27FC236}">
                <a16:creationId xmlns:a16="http://schemas.microsoft.com/office/drawing/2014/main" xmlns="" id="{7B2331CE-12B9-884A-8DC4-75FCF57C4258}"/>
              </a:ext>
            </a:extLst>
          </p:cNvPr>
          <p:cNvSpPr>
            <a:spLocks noChangeShapeType="1"/>
          </p:cNvSpPr>
          <p:nvPr/>
        </p:nvSpPr>
        <p:spPr bwMode="auto">
          <a:xfrm flipV="1">
            <a:off x="4038600" y="4419600"/>
            <a:ext cx="91440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5" name="Line 29">
            <a:extLst>
              <a:ext uri="{FF2B5EF4-FFF2-40B4-BE49-F238E27FC236}">
                <a16:creationId xmlns:a16="http://schemas.microsoft.com/office/drawing/2014/main" xmlns="" id="{27A8AAF6-1EBF-CB43-9920-3902CFC90FC9}"/>
              </a:ext>
            </a:extLst>
          </p:cNvPr>
          <p:cNvSpPr>
            <a:spLocks noChangeShapeType="1"/>
          </p:cNvSpPr>
          <p:nvPr/>
        </p:nvSpPr>
        <p:spPr bwMode="auto">
          <a:xfrm>
            <a:off x="6248400" y="1676400"/>
            <a:ext cx="381000" cy="1905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6" name="Line 30">
            <a:extLst>
              <a:ext uri="{FF2B5EF4-FFF2-40B4-BE49-F238E27FC236}">
                <a16:creationId xmlns:a16="http://schemas.microsoft.com/office/drawing/2014/main" xmlns="" id="{44147324-46F2-444D-9313-C2F1BA8A5AE9}"/>
              </a:ext>
            </a:extLst>
          </p:cNvPr>
          <p:cNvSpPr>
            <a:spLocks noChangeShapeType="1"/>
          </p:cNvSpPr>
          <p:nvPr/>
        </p:nvSpPr>
        <p:spPr bwMode="auto">
          <a:xfrm>
            <a:off x="8991600" y="2362200"/>
            <a:ext cx="533400" cy="16002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7" name="Text Box 31">
            <a:extLst>
              <a:ext uri="{FF2B5EF4-FFF2-40B4-BE49-F238E27FC236}">
                <a16:creationId xmlns:a16="http://schemas.microsoft.com/office/drawing/2014/main" xmlns="" id="{7F5751D0-F95D-DF4E-A73A-DD622B250F09}"/>
              </a:ext>
            </a:extLst>
          </p:cNvPr>
          <p:cNvSpPr txBox="1">
            <a:spLocks noChangeArrowheads="1"/>
          </p:cNvSpPr>
          <p:nvPr/>
        </p:nvSpPr>
        <p:spPr bwMode="auto">
          <a:xfrm>
            <a:off x="4419601" y="156698"/>
            <a:ext cx="305435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800" b="1">
                <a:latin typeface="Arial" panose="020B0604020202020204" pitchFamily="34" charset="0"/>
              </a:rPr>
              <a:t>Reentry Circuits</a:t>
            </a:r>
          </a:p>
        </p:txBody>
      </p:sp>
      <p:sp>
        <p:nvSpPr>
          <p:cNvPr id="45088" name="Text Box 32">
            <a:extLst>
              <a:ext uri="{FF2B5EF4-FFF2-40B4-BE49-F238E27FC236}">
                <a16:creationId xmlns:a16="http://schemas.microsoft.com/office/drawing/2014/main" xmlns="" id="{0EFDB240-ED60-E842-B057-E3D7A3C13A63}"/>
              </a:ext>
            </a:extLst>
          </p:cNvPr>
          <p:cNvSpPr txBox="1">
            <a:spLocks noChangeArrowheads="1"/>
          </p:cNvSpPr>
          <p:nvPr/>
        </p:nvSpPr>
        <p:spPr bwMode="auto">
          <a:xfrm>
            <a:off x="3962400" y="2133602"/>
            <a:ext cx="13716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dirty="0">
                <a:solidFill>
                  <a:srgbClr val="FF0000"/>
                </a:solidFill>
              </a:rPr>
              <a:t>SA Node</a:t>
            </a:r>
          </a:p>
        </p:txBody>
      </p:sp>
    </p:spTree>
    <p:extLst>
      <p:ext uri="{BB962C8B-B14F-4D97-AF65-F5344CB8AC3E}">
        <p14:creationId xmlns:p14="http://schemas.microsoft.com/office/powerpoint/2010/main" val="19856272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xmlns="" id="{31E8694A-E80B-374C-B5C3-BBBBD0174ED5}"/>
              </a:ext>
            </a:extLst>
          </p:cNvPr>
          <p:cNvSpPr>
            <a:spLocks noGrp="1" noChangeArrowheads="1"/>
          </p:cNvSpPr>
          <p:nvPr>
            <p:ph type="title"/>
          </p:nvPr>
        </p:nvSpPr>
        <p:spPr/>
        <p:txBody>
          <a:bodyPr/>
          <a:lstStyle/>
          <a:p>
            <a:r>
              <a:rPr kumimoji="1" lang="en-US" altLang="en-US"/>
              <a:t>Automaticity</a:t>
            </a:r>
          </a:p>
        </p:txBody>
      </p:sp>
      <p:sp>
        <p:nvSpPr>
          <p:cNvPr id="11267" name="Rectangle 3">
            <a:extLst>
              <a:ext uri="{FF2B5EF4-FFF2-40B4-BE49-F238E27FC236}">
                <a16:creationId xmlns:a16="http://schemas.microsoft.com/office/drawing/2014/main" xmlns="" id="{5868226E-3351-C74A-B9DD-90017A5AF477}"/>
              </a:ext>
            </a:extLst>
          </p:cNvPr>
          <p:cNvSpPr>
            <a:spLocks noGrp="1" noChangeArrowheads="1"/>
          </p:cNvSpPr>
          <p:nvPr>
            <p:ph idx="1"/>
          </p:nvPr>
        </p:nvSpPr>
        <p:spPr>
          <a:xfrm>
            <a:off x="633984" y="1752601"/>
            <a:ext cx="9348216" cy="4684359"/>
          </a:xfrm>
        </p:spPr>
        <p:txBody>
          <a:bodyPr wrap="square">
            <a:spAutoFit/>
          </a:bodyPr>
          <a:lstStyle/>
          <a:p>
            <a:r>
              <a:rPr kumimoji="1" lang="en-US" altLang="en-US" dirty="0" smtClean="0"/>
              <a:t>When Heart </a:t>
            </a:r>
            <a:r>
              <a:rPr kumimoji="1" lang="en-US" altLang="en-US" dirty="0"/>
              <a:t>cells other than those of the SA node depolarize faster than SA node cells, and take control as the cardiac pacemaker.  </a:t>
            </a:r>
          </a:p>
          <a:p>
            <a:r>
              <a:rPr kumimoji="1" lang="en-US" altLang="en-US" dirty="0"/>
              <a:t> Factors that enhance automaticity include: </a:t>
            </a:r>
          </a:p>
          <a:p>
            <a:pPr lvl="1">
              <a:buFont typeface="Symbol" pitchFamily="2" charset="2"/>
              <a:buNone/>
            </a:pPr>
            <a:r>
              <a:rPr kumimoji="1" lang="en-US" altLang="en-US" b="1" dirty="0">
                <a:sym typeface="Symbol" pitchFamily="2" charset="2"/>
              </a:rPr>
              <a:t> </a:t>
            </a:r>
            <a:r>
              <a:rPr kumimoji="1" lang="en-US" altLang="en-US" b="1" dirty="0"/>
              <a:t>SANS, </a:t>
            </a:r>
            <a:r>
              <a:rPr kumimoji="1" lang="en-US" altLang="en-US" b="1" dirty="0">
                <a:sym typeface="Symbol" pitchFamily="2" charset="2"/>
              </a:rPr>
              <a:t></a:t>
            </a:r>
            <a:r>
              <a:rPr kumimoji="1" lang="en-US" altLang="en-US" b="1" dirty="0"/>
              <a:t> PANS, </a:t>
            </a:r>
            <a:r>
              <a:rPr kumimoji="1" lang="en-US" altLang="en-US" b="1" dirty="0">
                <a:sym typeface="Symbol" pitchFamily="2" charset="2"/>
              </a:rPr>
              <a:t></a:t>
            </a:r>
            <a:r>
              <a:rPr kumimoji="1" lang="en-US" altLang="en-US" b="1" dirty="0"/>
              <a:t> CO</a:t>
            </a:r>
            <a:r>
              <a:rPr kumimoji="1" lang="en-US" altLang="en-US" b="1" baseline="-25000" dirty="0"/>
              <a:t>2</a:t>
            </a:r>
            <a:r>
              <a:rPr kumimoji="1" lang="en-US" altLang="en-US" b="1" dirty="0"/>
              <a:t>, </a:t>
            </a:r>
            <a:r>
              <a:rPr kumimoji="1" lang="en-US" altLang="en-US" b="1" dirty="0">
                <a:sym typeface="Symbol" pitchFamily="2" charset="2"/>
              </a:rPr>
              <a:t></a:t>
            </a:r>
            <a:r>
              <a:rPr kumimoji="1" lang="en-US" altLang="en-US" b="1" dirty="0"/>
              <a:t> O</a:t>
            </a:r>
            <a:r>
              <a:rPr kumimoji="1" lang="en-US" altLang="en-US" b="1" baseline="-25000" dirty="0"/>
              <a:t>2,</a:t>
            </a:r>
            <a:r>
              <a:rPr kumimoji="1" lang="en-US" altLang="en-US" b="1" dirty="0"/>
              <a:t> </a:t>
            </a:r>
            <a:r>
              <a:rPr kumimoji="1" lang="en-US" altLang="en-US" b="1" dirty="0">
                <a:sym typeface="Symbol" pitchFamily="2" charset="2"/>
              </a:rPr>
              <a:t></a:t>
            </a:r>
            <a:r>
              <a:rPr kumimoji="1" lang="en-US" altLang="en-US" b="1" dirty="0"/>
              <a:t> H</a:t>
            </a:r>
            <a:r>
              <a:rPr kumimoji="1" lang="en-US" altLang="en-US" b="1" baseline="30000" dirty="0"/>
              <a:t>+</a:t>
            </a:r>
            <a:r>
              <a:rPr kumimoji="1" lang="en-US" altLang="en-US" b="1" dirty="0"/>
              <a:t>, </a:t>
            </a:r>
            <a:r>
              <a:rPr kumimoji="1" lang="en-US" altLang="en-US" b="1" dirty="0">
                <a:sym typeface="Symbol" pitchFamily="2" charset="2"/>
              </a:rPr>
              <a:t></a:t>
            </a:r>
            <a:r>
              <a:rPr kumimoji="1" lang="en-US" altLang="en-US" b="1" dirty="0"/>
              <a:t> stretch, hypokalemia and hypocalcaemia.  </a:t>
            </a:r>
          </a:p>
          <a:p>
            <a:pPr>
              <a:buFont typeface="Symbol" pitchFamily="2" charset="2"/>
              <a:buNone/>
            </a:pPr>
            <a:r>
              <a:rPr kumimoji="1" lang="en-US" altLang="en-US" dirty="0"/>
              <a:t>Examples:</a:t>
            </a:r>
            <a:r>
              <a:rPr kumimoji="1" lang="en-US" altLang="en-US" i="1" dirty="0"/>
              <a:t>  Ectopic atrial tachycardia or multifocal tachycardia in patients with chronic lung disease OR ventricular ectopy after MI</a:t>
            </a:r>
            <a:endParaRPr kumimoji="1" lang="en-US" altLang="en-US" dirty="0"/>
          </a:p>
        </p:txBody>
      </p:sp>
    </p:spTree>
    <p:extLst>
      <p:ext uri="{BB962C8B-B14F-4D97-AF65-F5344CB8AC3E}">
        <p14:creationId xmlns:p14="http://schemas.microsoft.com/office/powerpoint/2010/main" val="36541765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xmlns="" id="{C1345D80-BCB8-A344-9535-44E930F53FBD}"/>
              </a:ext>
            </a:extLst>
          </p:cNvPr>
          <p:cNvSpPr>
            <a:spLocks noGrp="1" noChangeArrowheads="1"/>
          </p:cNvSpPr>
          <p:nvPr>
            <p:ph type="title"/>
          </p:nvPr>
        </p:nvSpPr>
        <p:spPr>
          <a:xfrm>
            <a:off x="2209800" y="609600"/>
            <a:ext cx="7772400" cy="1295400"/>
          </a:xfrm>
        </p:spPr>
        <p:txBody>
          <a:bodyPr/>
          <a:lstStyle/>
          <a:p>
            <a:r>
              <a:rPr kumimoji="1" lang="en-US" altLang="en-US"/>
              <a:t>Triggered activity…</a:t>
            </a:r>
          </a:p>
        </p:txBody>
      </p:sp>
      <p:sp>
        <p:nvSpPr>
          <p:cNvPr id="13315" name="Rectangle 3">
            <a:extLst>
              <a:ext uri="{FF2B5EF4-FFF2-40B4-BE49-F238E27FC236}">
                <a16:creationId xmlns:a16="http://schemas.microsoft.com/office/drawing/2014/main" xmlns="" id="{8D02EF70-CE91-F44F-911C-1EA96485F248}"/>
              </a:ext>
            </a:extLst>
          </p:cNvPr>
          <p:cNvSpPr>
            <a:spLocks noGrp="1" noChangeArrowheads="1"/>
          </p:cNvSpPr>
          <p:nvPr>
            <p:ph idx="1"/>
          </p:nvPr>
        </p:nvSpPr>
        <p:spPr/>
        <p:txBody>
          <a:bodyPr/>
          <a:lstStyle/>
          <a:p>
            <a:pPr>
              <a:lnSpc>
                <a:spcPct val="90000"/>
              </a:lnSpc>
            </a:pPr>
            <a:r>
              <a:rPr kumimoji="1" lang="en-US" altLang="en-US" dirty="0"/>
              <a:t> is like a domino effect </a:t>
            </a:r>
            <a:r>
              <a:rPr kumimoji="1" lang="en-US" altLang="en-US" b="1" dirty="0"/>
              <a:t>where the arrhythmia is due to the preceding beat.  </a:t>
            </a:r>
          </a:p>
          <a:p>
            <a:pPr lvl="1">
              <a:lnSpc>
                <a:spcPct val="90000"/>
              </a:lnSpc>
            </a:pPr>
            <a:r>
              <a:rPr kumimoji="1" lang="en-US" altLang="en-US" dirty="0"/>
              <a:t> </a:t>
            </a:r>
            <a:r>
              <a:rPr kumimoji="1" lang="en-US" altLang="en-US" b="1" dirty="0"/>
              <a:t>Delayed after-depolarizations </a:t>
            </a:r>
            <a:r>
              <a:rPr kumimoji="1" lang="en-US" altLang="en-US" dirty="0"/>
              <a:t>arise during the resting phase of the last beat and may be the cause of </a:t>
            </a:r>
            <a:r>
              <a:rPr kumimoji="1" lang="en-US" altLang="en-US" b="1" i="1" dirty="0"/>
              <a:t>digitalis</a:t>
            </a:r>
            <a:r>
              <a:rPr kumimoji="1" lang="en-US" altLang="en-US" i="1" dirty="0"/>
              <a:t>-induced arrhythmias.</a:t>
            </a:r>
            <a:r>
              <a:rPr kumimoji="1" lang="en-US" altLang="en-US" dirty="0"/>
              <a:t>  </a:t>
            </a:r>
          </a:p>
          <a:p>
            <a:pPr lvl="1">
              <a:lnSpc>
                <a:spcPct val="90000"/>
              </a:lnSpc>
            </a:pPr>
            <a:r>
              <a:rPr kumimoji="1" lang="en-US" altLang="en-US" dirty="0"/>
              <a:t> </a:t>
            </a:r>
            <a:r>
              <a:rPr kumimoji="1" lang="en-US" altLang="en-US" b="1" dirty="0"/>
              <a:t>Early after-depolarizations </a:t>
            </a:r>
            <a:r>
              <a:rPr kumimoji="1" lang="en-US" altLang="en-US" dirty="0"/>
              <a:t>arise during the plateau phase or the repolarization phase of the last beat and </a:t>
            </a:r>
            <a:r>
              <a:rPr kumimoji="1" lang="en-US" altLang="en-US" b="1" dirty="0"/>
              <a:t>may be the cause of </a:t>
            </a:r>
            <a:r>
              <a:rPr kumimoji="1" lang="en-US" altLang="en-US" b="1" dirty="0" err="1"/>
              <a:t>torsades</a:t>
            </a:r>
            <a:r>
              <a:rPr kumimoji="1" lang="en-US" altLang="en-US" b="1" dirty="0"/>
              <a:t> de pointes (ex. Quinidine induced)</a:t>
            </a:r>
          </a:p>
        </p:txBody>
      </p:sp>
    </p:spTree>
    <p:extLst>
      <p:ext uri="{BB962C8B-B14F-4D97-AF65-F5344CB8AC3E}">
        <p14:creationId xmlns:p14="http://schemas.microsoft.com/office/powerpoint/2010/main" val="31364974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Paroxysmal Supraventricular </a:t>
            </a:r>
            <a:r>
              <a:rPr lang="en-US" b="1" dirty="0"/>
              <a:t>Tachycardia</a:t>
            </a:r>
          </a:p>
        </p:txBody>
      </p:sp>
      <p:sp>
        <p:nvSpPr>
          <p:cNvPr id="2" name="Content Placeholder 1"/>
          <p:cNvSpPr>
            <a:spLocks noGrp="1"/>
          </p:cNvSpPr>
          <p:nvPr>
            <p:ph idx="1"/>
          </p:nvPr>
        </p:nvSpPr>
        <p:spPr/>
        <p:txBody>
          <a:bodyPr>
            <a:normAutofit fontScale="85000" lnSpcReduction="20000"/>
          </a:bodyPr>
          <a:lstStyle/>
          <a:p>
            <a:r>
              <a:rPr lang="en-US" dirty="0"/>
              <a:t>A</a:t>
            </a:r>
            <a:r>
              <a:rPr lang="en-US" dirty="0" smtClean="0"/>
              <a:t>n </a:t>
            </a:r>
            <a:r>
              <a:rPr lang="en-US" dirty="0"/>
              <a:t>abnormally rapid heart rhythm originating above the ventricles, often (but not always) with a narrow QRS complex </a:t>
            </a:r>
          </a:p>
          <a:p>
            <a:r>
              <a:rPr lang="en-US" dirty="0"/>
              <a:t>I</a:t>
            </a:r>
            <a:r>
              <a:rPr lang="en-US" dirty="0" smtClean="0"/>
              <a:t>s </a:t>
            </a:r>
            <a:r>
              <a:rPr lang="en-US" dirty="0"/>
              <a:t>the most common rhythm disturbance in children, Up to 13% of pediatric </a:t>
            </a:r>
            <a:r>
              <a:rPr lang="en-US" dirty="0" smtClean="0"/>
              <a:t>arrhythmias</a:t>
            </a:r>
          </a:p>
          <a:p>
            <a:r>
              <a:rPr lang="en-US" dirty="0" smtClean="0"/>
              <a:t>MOST COMMON FORMS:</a:t>
            </a:r>
          </a:p>
          <a:p>
            <a:pPr marL="514350" lvl="1" indent="-514350">
              <a:spcBef>
                <a:spcPts val="1000"/>
              </a:spcBef>
              <a:buFont typeface="+mj-lt"/>
              <a:buAutoNum type="arabicParenR"/>
            </a:pPr>
            <a:r>
              <a:rPr lang="en-US" sz="2800" b="1" dirty="0" err="1"/>
              <a:t>Atrioventricular</a:t>
            </a:r>
            <a:r>
              <a:rPr lang="en-US" sz="2800" b="1" dirty="0"/>
              <a:t> reentrant tachycardia </a:t>
            </a:r>
            <a:r>
              <a:rPr lang="en-US" sz="2800" dirty="0"/>
              <a:t>(AVRT, including the Wolff-Parkinson-White [WPW] syndrome) </a:t>
            </a:r>
            <a:endParaRPr lang="en-US" sz="2800" dirty="0" smtClean="0"/>
          </a:p>
          <a:p>
            <a:pPr marL="971550" lvl="2" indent="-514350">
              <a:spcBef>
                <a:spcPts val="1000"/>
              </a:spcBef>
            </a:pPr>
            <a:r>
              <a:rPr lang="en-US" dirty="0"/>
              <a:t>A</a:t>
            </a:r>
            <a:r>
              <a:rPr lang="en-US" dirty="0" smtClean="0"/>
              <a:t>ccounts </a:t>
            </a:r>
            <a:r>
              <a:rPr lang="en-US" dirty="0"/>
              <a:t>for the great majority of cases in </a:t>
            </a:r>
            <a:r>
              <a:rPr lang="en-US" b="1" dirty="0"/>
              <a:t>infancy </a:t>
            </a:r>
            <a:r>
              <a:rPr lang="en-US" dirty="0"/>
              <a:t>(&gt;80 percent). It </a:t>
            </a:r>
            <a:r>
              <a:rPr lang="en-US" b="1" u="sng" dirty="0"/>
              <a:t>also</a:t>
            </a:r>
            <a:r>
              <a:rPr lang="en-US" dirty="0"/>
              <a:t> is </a:t>
            </a:r>
            <a:r>
              <a:rPr lang="en-US" b="1" dirty="0"/>
              <a:t>the most common category in older children</a:t>
            </a:r>
            <a:r>
              <a:rPr lang="en-US" dirty="0"/>
              <a:t>, but </a:t>
            </a:r>
            <a:r>
              <a:rPr lang="en-US" b="1" dirty="0"/>
              <a:t>the relative frequency is less</a:t>
            </a:r>
            <a:r>
              <a:rPr lang="en-US" dirty="0"/>
              <a:t> than in infancy </a:t>
            </a:r>
            <a:r>
              <a:rPr lang="en-US" b="1" dirty="0"/>
              <a:t>(50 to 60 percent) </a:t>
            </a:r>
          </a:p>
          <a:p>
            <a:pPr marL="514350" lvl="1" indent="-514350">
              <a:spcBef>
                <a:spcPts val="1000"/>
              </a:spcBef>
              <a:buFont typeface="+mj-lt"/>
              <a:buAutoNum type="arabicParenR"/>
            </a:pPr>
            <a:endParaRPr lang="en-US" sz="2800" dirty="0"/>
          </a:p>
          <a:p>
            <a:pPr marL="514350" lvl="1" indent="-514350">
              <a:spcBef>
                <a:spcPts val="1000"/>
              </a:spcBef>
              <a:buFont typeface="+mj-lt"/>
              <a:buAutoNum type="arabicParenR"/>
            </a:pPr>
            <a:r>
              <a:rPr lang="en-US" sz="2800" b="1" dirty="0" err="1"/>
              <a:t>Atrioventricular</a:t>
            </a:r>
            <a:r>
              <a:rPr lang="en-US" sz="2800" b="1" dirty="0"/>
              <a:t> nodal reentrant tachycardia</a:t>
            </a:r>
            <a:r>
              <a:rPr lang="en-US" sz="2800" dirty="0"/>
              <a:t> (AVNRT) </a:t>
            </a:r>
            <a:endParaRPr lang="en-US" sz="2800" dirty="0" smtClean="0"/>
          </a:p>
          <a:p>
            <a:pPr marL="971550" lvl="2" indent="-514350">
              <a:spcBef>
                <a:spcPts val="1000"/>
              </a:spcBef>
            </a:pPr>
            <a:r>
              <a:rPr lang="en-US" dirty="0"/>
              <a:t>I</a:t>
            </a:r>
            <a:r>
              <a:rPr lang="en-US" dirty="0" smtClean="0"/>
              <a:t>s </a:t>
            </a:r>
            <a:r>
              <a:rPr lang="en-US" b="1" dirty="0"/>
              <a:t>rare before the age of two years </a:t>
            </a:r>
            <a:r>
              <a:rPr lang="en-US" dirty="0"/>
              <a:t>and accounts for </a:t>
            </a:r>
            <a:r>
              <a:rPr lang="en-US" b="1" dirty="0"/>
              <a:t>20 to 35 percent </a:t>
            </a:r>
            <a:r>
              <a:rPr lang="en-US" dirty="0"/>
              <a:t>of SVTs in older children</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860678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818140-ED8C-9F4D-8A60-342993FC4AC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E74AD27B-D458-0B4E-A99C-654FC95FE163}"/>
              </a:ext>
            </a:extLst>
          </p:cNvPr>
          <p:cNvSpPr>
            <a:spLocks noGrp="1"/>
          </p:cNvSpPr>
          <p:nvPr>
            <p:ph idx="1"/>
          </p:nvPr>
        </p:nvSpPr>
        <p:spPr/>
        <p:txBody>
          <a:bodyPr>
            <a:normAutofit/>
          </a:bodyPr>
          <a:lstStyle/>
          <a:p>
            <a:r>
              <a:rPr lang="en-US" sz="3200" dirty="0"/>
              <a:t>Other forms of SVT include </a:t>
            </a:r>
          </a:p>
          <a:p>
            <a:pPr lvl="1"/>
            <a:r>
              <a:rPr lang="en-US" sz="3200" b="1" dirty="0"/>
              <a:t>E</a:t>
            </a:r>
            <a:r>
              <a:rPr lang="en-US" sz="3200" b="1" dirty="0" smtClean="0"/>
              <a:t>ctopic </a:t>
            </a:r>
            <a:r>
              <a:rPr lang="en-US" sz="3200" b="1" dirty="0"/>
              <a:t>atrial tachycardia </a:t>
            </a:r>
            <a:r>
              <a:rPr lang="en-US" sz="3200" b="1" dirty="0" smtClean="0"/>
              <a:t>-EAT</a:t>
            </a:r>
            <a:endParaRPr lang="en-US" sz="3200" b="1" dirty="0"/>
          </a:p>
          <a:p>
            <a:pPr lvl="1"/>
            <a:r>
              <a:rPr lang="en-US" sz="3200" b="1" dirty="0"/>
              <a:t>J</a:t>
            </a:r>
            <a:r>
              <a:rPr lang="en-US" sz="3200" b="1" dirty="0" smtClean="0"/>
              <a:t>unctional tachycardia-JT</a:t>
            </a:r>
          </a:p>
          <a:p>
            <a:pPr lvl="1"/>
            <a:r>
              <a:rPr lang="en-US" sz="3200" b="1" dirty="0" smtClean="0"/>
              <a:t>Multifocal atrial tachycardia -MAT</a:t>
            </a:r>
            <a:endParaRPr lang="en-US" sz="3200" b="1" dirty="0"/>
          </a:p>
          <a:p>
            <a:pPr lvl="1"/>
            <a:r>
              <a:rPr lang="en-US" sz="3200" b="1" dirty="0"/>
              <a:t>A</a:t>
            </a:r>
            <a:r>
              <a:rPr lang="en-US" sz="3200" b="1" dirty="0" smtClean="0"/>
              <a:t>trial flutter</a:t>
            </a:r>
            <a:endParaRPr lang="en-US" sz="3200" b="1" dirty="0"/>
          </a:p>
          <a:p>
            <a:pPr lvl="1"/>
            <a:r>
              <a:rPr lang="en-US" sz="3200" b="1" dirty="0"/>
              <a:t>A</a:t>
            </a:r>
            <a:r>
              <a:rPr lang="en-US" sz="3200" b="1" dirty="0" smtClean="0"/>
              <a:t>trial </a:t>
            </a:r>
            <a:r>
              <a:rPr lang="en-US" sz="3200" b="1" dirty="0"/>
              <a:t>fibrillation </a:t>
            </a:r>
          </a:p>
        </p:txBody>
      </p:sp>
    </p:spTree>
    <p:extLst>
      <p:ext uri="{BB962C8B-B14F-4D97-AF65-F5344CB8AC3E}">
        <p14:creationId xmlns:p14="http://schemas.microsoft.com/office/powerpoint/2010/main" val="3564824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F6EE36-A894-8E44-A521-22D39D8EEBD4}"/>
              </a:ext>
            </a:extLst>
          </p:cNvPr>
          <p:cNvSpPr>
            <a:spLocks noGrp="1"/>
          </p:cNvSpPr>
          <p:nvPr>
            <p:ph type="title"/>
          </p:nvPr>
        </p:nvSpPr>
        <p:spPr/>
        <p:txBody>
          <a:bodyPr/>
          <a:lstStyle/>
          <a:p>
            <a:r>
              <a:rPr lang="en-US" b="1" dirty="0"/>
              <a:t>CLINICAL FEATURES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43893567"/>
              </p:ext>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04446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B0FC37-02BD-B14D-8C5D-56D3AFEDABA4}"/>
              </a:ext>
            </a:extLst>
          </p:cNvPr>
          <p:cNvSpPr>
            <a:spLocks noGrp="1"/>
          </p:cNvSpPr>
          <p:nvPr>
            <p:ph type="title"/>
          </p:nvPr>
        </p:nvSpPr>
        <p:spPr/>
        <p:txBody>
          <a:bodyPr/>
          <a:lstStyle/>
          <a:p>
            <a:r>
              <a:rPr lang="en-US" b="1" dirty="0" smtClean="0"/>
              <a:t>PSVT</a:t>
            </a:r>
            <a:endParaRPr lang="en-US" b="1" dirty="0"/>
          </a:p>
        </p:txBody>
      </p:sp>
      <p:sp>
        <p:nvSpPr>
          <p:cNvPr id="3" name="Content Placeholder 2">
            <a:extLst>
              <a:ext uri="{FF2B5EF4-FFF2-40B4-BE49-F238E27FC236}">
                <a16:creationId xmlns:a16="http://schemas.microsoft.com/office/drawing/2014/main" xmlns="" id="{093C5F7D-D9E1-D64A-BE46-2DED0B1EBD50}"/>
              </a:ext>
            </a:extLst>
          </p:cNvPr>
          <p:cNvSpPr>
            <a:spLocks noGrp="1"/>
          </p:cNvSpPr>
          <p:nvPr>
            <p:ph idx="1"/>
          </p:nvPr>
        </p:nvSpPr>
        <p:spPr/>
        <p:txBody>
          <a:bodyPr>
            <a:normAutofit/>
          </a:bodyPr>
          <a:lstStyle/>
          <a:p>
            <a:r>
              <a:rPr lang="en-US" dirty="0"/>
              <a:t>U</a:t>
            </a:r>
            <a:r>
              <a:rPr lang="en-US" b="1" dirty="0" smtClean="0"/>
              <a:t>sually </a:t>
            </a:r>
            <a:r>
              <a:rPr lang="en-US" dirty="0" smtClean="0"/>
              <a:t>paroxysmal. </a:t>
            </a:r>
            <a:endParaRPr lang="en-US" dirty="0"/>
          </a:p>
          <a:p>
            <a:r>
              <a:rPr lang="en-US" dirty="0"/>
              <a:t>A</a:t>
            </a:r>
            <a:r>
              <a:rPr lang="en-US" b="1" dirty="0" smtClean="0"/>
              <a:t>brupt </a:t>
            </a:r>
            <a:r>
              <a:rPr lang="en-US" b="1" dirty="0"/>
              <a:t>onset and termination</a:t>
            </a:r>
            <a:r>
              <a:rPr lang="en-US" dirty="0"/>
              <a:t>. </a:t>
            </a:r>
          </a:p>
          <a:p>
            <a:r>
              <a:rPr lang="en-US" dirty="0" smtClean="0"/>
              <a:t>Mostly occurs </a:t>
            </a:r>
            <a:r>
              <a:rPr lang="en-US" b="1" dirty="0"/>
              <a:t>at </a:t>
            </a:r>
            <a:r>
              <a:rPr lang="en-US" b="1" dirty="0" smtClean="0"/>
              <a:t>rest.</a:t>
            </a:r>
          </a:p>
          <a:p>
            <a:r>
              <a:rPr lang="en-US" dirty="0"/>
              <a:t>A</a:t>
            </a:r>
            <a:r>
              <a:rPr lang="en-US" dirty="0" smtClean="0"/>
              <a:t>verage </a:t>
            </a:r>
            <a:r>
              <a:rPr lang="en-US" dirty="0"/>
              <a:t>duration </a:t>
            </a:r>
            <a:r>
              <a:rPr lang="en-US" dirty="0" smtClean="0"/>
              <a:t>of </a:t>
            </a:r>
            <a:r>
              <a:rPr lang="en-US" b="1" dirty="0"/>
              <a:t>10 to 15 minutes</a:t>
            </a:r>
            <a:r>
              <a:rPr lang="en-US" dirty="0"/>
              <a:t>; however, some episodes last only one to two minutes, while others persist for hours </a:t>
            </a:r>
            <a:endParaRPr lang="en-US" b="1" dirty="0"/>
          </a:p>
          <a:p>
            <a:r>
              <a:rPr lang="en-US" dirty="0"/>
              <a:t>Most children tolerate episodes of tachycardia well. However, prolonged episodes can precipitate heart failure. </a:t>
            </a:r>
          </a:p>
          <a:p>
            <a:endParaRPr lang="en-US" dirty="0"/>
          </a:p>
        </p:txBody>
      </p:sp>
    </p:spTree>
    <p:extLst>
      <p:ext uri="{BB962C8B-B14F-4D97-AF65-F5344CB8AC3E}">
        <p14:creationId xmlns:p14="http://schemas.microsoft.com/office/powerpoint/2010/main" val="32489207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5D8511-5E37-A941-8F97-187920182B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464920B3-BCAB-E146-9002-4FCF2E1E13F5}"/>
              </a:ext>
            </a:extLst>
          </p:cNvPr>
          <p:cNvSpPr>
            <a:spLocks noGrp="1"/>
          </p:cNvSpPr>
          <p:nvPr>
            <p:ph idx="1"/>
          </p:nvPr>
        </p:nvSpPr>
        <p:spPr>
          <a:xfrm>
            <a:off x="609600" y="1600203"/>
            <a:ext cx="10972800" cy="4525963"/>
          </a:xfrm>
        </p:spPr>
        <p:txBody>
          <a:bodyPr>
            <a:normAutofit lnSpcReduction="10000"/>
          </a:bodyPr>
          <a:lstStyle/>
          <a:p>
            <a:r>
              <a:rPr lang="en-US" dirty="0"/>
              <a:t>Physical examination typically reveals </a:t>
            </a:r>
            <a:r>
              <a:rPr lang="en-US" b="1" dirty="0"/>
              <a:t>tachycardia without evidence of </a:t>
            </a:r>
            <a:r>
              <a:rPr lang="en-US" b="1" dirty="0" smtClean="0"/>
              <a:t>decompensation (</a:t>
            </a:r>
            <a:r>
              <a:rPr lang="en-US" dirty="0" smtClean="0"/>
              <a:t>Some </a:t>
            </a:r>
            <a:r>
              <a:rPr lang="en-US" dirty="0"/>
              <a:t>patients appear pale and diaphoretic, and the blood pressure may be </a:t>
            </a:r>
            <a:r>
              <a:rPr lang="en-US" dirty="0" smtClean="0"/>
              <a:t>reduced)</a:t>
            </a:r>
          </a:p>
          <a:p>
            <a:pPr marL="0" indent="0">
              <a:buNone/>
            </a:pPr>
            <a:endParaRPr lang="en-US" b="1" dirty="0"/>
          </a:p>
          <a:p>
            <a:r>
              <a:rPr lang="en-US" dirty="0"/>
              <a:t>Heart rates during SVT are age-dependent. Typical ranges are as follows:</a:t>
            </a:r>
          </a:p>
          <a:p>
            <a:pPr lvl="1"/>
            <a:r>
              <a:rPr lang="en-US" b="1" dirty="0"/>
              <a:t>Infants: 220 to 280 beats per minute (bpm)</a:t>
            </a:r>
          </a:p>
          <a:p>
            <a:pPr lvl="1"/>
            <a:r>
              <a:rPr lang="en-US" b="1" dirty="0"/>
              <a:t>Children and adolescents: 180 to 240 </a:t>
            </a:r>
            <a:r>
              <a:rPr lang="en-US" b="1" dirty="0" err="1" smtClean="0"/>
              <a:t>bpm</a:t>
            </a:r>
            <a:r>
              <a:rPr lang="en-US" dirty="0" smtClean="0"/>
              <a:t>.</a:t>
            </a:r>
            <a:endParaRPr lang="en-US" dirty="0"/>
          </a:p>
          <a:p>
            <a:r>
              <a:rPr lang="en-US" dirty="0" smtClean="0"/>
              <a:t>Infants </a:t>
            </a:r>
            <a:r>
              <a:rPr lang="en-US" dirty="0"/>
              <a:t>with sustained SVT may have signs of heart failure </a:t>
            </a:r>
            <a:r>
              <a:rPr lang="en-US" dirty="0" smtClean="0"/>
              <a:t>.</a:t>
            </a:r>
          </a:p>
          <a:p>
            <a:pPr marL="0" indent="0">
              <a:buNone/>
            </a:pPr>
            <a:endParaRPr lang="en-US" dirty="0" smtClean="0"/>
          </a:p>
          <a:p>
            <a:endParaRPr lang="en-US" dirty="0"/>
          </a:p>
        </p:txBody>
      </p:sp>
    </p:spTree>
    <p:extLst>
      <p:ext uri="{BB962C8B-B14F-4D97-AF65-F5344CB8AC3E}">
        <p14:creationId xmlns:p14="http://schemas.microsoft.com/office/powerpoint/2010/main" val="27516288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ECG </a:t>
            </a:r>
            <a:r>
              <a:rPr lang="en-US" dirty="0"/>
              <a:t>FINDINGS</a:t>
            </a:r>
          </a:p>
        </p:txBody>
      </p:sp>
      <p:sp>
        <p:nvSpPr>
          <p:cNvPr id="2" name="Content Placeholder 1"/>
          <p:cNvSpPr>
            <a:spLocks noGrp="1"/>
          </p:cNvSpPr>
          <p:nvPr>
            <p:ph idx="1"/>
          </p:nvPr>
        </p:nvSpPr>
        <p:spPr>
          <a:xfrm>
            <a:off x="228600" y="2062358"/>
            <a:ext cx="5077691" cy="4351338"/>
          </a:xfrm>
        </p:spPr>
        <p:txBody>
          <a:bodyPr>
            <a:normAutofit/>
          </a:bodyPr>
          <a:lstStyle/>
          <a:p>
            <a:r>
              <a:rPr lang="en-US" sz="2700" dirty="0"/>
              <a:t>HR &gt;220 IN INFANTS, &gt;180 CHILDREN</a:t>
            </a:r>
          </a:p>
          <a:p>
            <a:r>
              <a:rPr lang="en-US" sz="2700" dirty="0"/>
              <a:t>NARROW QRS</a:t>
            </a:r>
          </a:p>
          <a:p>
            <a:r>
              <a:rPr lang="en-US" sz="2700" dirty="0"/>
              <a:t>AV RATIO 1:1</a:t>
            </a:r>
          </a:p>
          <a:p>
            <a:r>
              <a:rPr lang="en-US" sz="2700" dirty="0"/>
              <a:t>AVRNT – ? TERMINAL QRS NOTCHING</a:t>
            </a:r>
          </a:p>
          <a:p>
            <a:r>
              <a:rPr lang="en-US" sz="2700" dirty="0"/>
              <a:t>AVRT - ? INVERTED P WAVES</a:t>
            </a:r>
          </a:p>
        </p:txBody>
      </p:sp>
      <p:pic>
        <p:nvPicPr>
          <p:cNvPr id="4" name="Picture 3"/>
          <p:cNvPicPr>
            <a:picLocks noChangeAspect="1"/>
          </p:cNvPicPr>
          <p:nvPr/>
        </p:nvPicPr>
        <p:blipFill>
          <a:blip r:embed="rId2"/>
          <a:stretch>
            <a:fillRect/>
          </a:stretch>
        </p:blipFill>
        <p:spPr>
          <a:xfrm>
            <a:off x="5417127" y="1825625"/>
            <a:ext cx="6511636" cy="4159786"/>
          </a:xfrm>
          <a:prstGeom prst="rect">
            <a:avLst/>
          </a:prstGeom>
        </p:spPr>
      </p:pic>
      <p:sp>
        <p:nvSpPr>
          <p:cNvPr id="5" name="TextBox 4">
            <a:extLst>
              <a:ext uri="{FF2B5EF4-FFF2-40B4-BE49-F238E27FC236}">
                <a16:creationId xmlns:a16="http://schemas.microsoft.com/office/drawing/2014/main" xmlns="" id="{EE63F653-EECF-564F-B812-C270E5D8EB0D}"/>
              </a:ext>
            </a:extLst>
          </p:cNvPr>
          <p:cNvSpPr txBox="1"/>
          <p:nvPr/>
        </p:nvSpPr>
        <p:spPr>
          <a:xfrm>
            <a:off x="6009258" y="6063393"/>
            <a:ext cx="5327375" cy="369332"/>
          </a:xfrm>
          <a:prstGeom prst="rect">
            <a:avLst/>
          </a:prstGeom>
          <a:noFill/>
        </p:spPr>
        <p:txBody>
          <a:bodyPr wrap="square" rtlCol="0">
            <a:spAutoFit/>
          </a:bodyPr>
          <a:lstStyle/>
          <a:p>
            <a:pPr algn="ctr"/>
            <a:r>
              <a:rPr lang="en-US" dirty="0"/>
              <a:t>Narrow complex SVT @ 300 bpm</a:t>
            </a:r>
          </a:p>
        </p:txBody>
      </p:sp>
    </p:spTree>
    <p:extLst>
      <p:ext uri="{BB962C8B-B14F-4D97-AF65-F5344CB8AC3E}">
        <p14:creationId xmlns:p14="http://schemas.microsoft.com/office/powerpoint/2010/main" val="1645582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AVNRT</a:t>
            </a:r>
          </a:p>
        </p:txBody>
      </p:sp>
      <p:sp>
        <p:nvSpPr>
          <p:cNvPr id="2" name="Content Placeholder 1"/>
          <p:cNvSpPr>
            <a:spLocks noGrp="1"/>
          </p:cNvSpPr>
          <p:nvPr>
            <p:ph idx="1"/>
          </p:nvPr>
        </p:nvSpPr>
        <p:spPr/>
        <p:txBody>
          <a:bodyPr>
            <a:normAutofit/>
          </a:bodyPr>
          <a:lstStyle/>
          <a:p>
            <a:r>
              <a:rPr lang="en-US" dirty="0"/>
              <a:t>R</a:t>
            </a:r>
            <a:r>
              <a:rPr lang="en-US" dirty="0" smtClean="0"/>
              <a:t>e-entrant </a:t>
            </a:r>
            <a:r>
              <a:rPr lang="en-US" dirty="0"/>
              <a:t>circuit that involves AV </a:t>
            </a:r>
            <a:r>
              <a:rPr lang="en-US" dirty="0" smtClean="0"/>
              <a:t>node </a:t>
            </a:r>
            <a:endParaRPr lang="en-US" dirty="0"/>
          </a:p>
          <a:p>
            <a:r>
              <a:rPr lang="en-US" dirty="0"/>
              <a:t>2 conduction limbs – fast and slow</a:t>
            </a:r>
          </a:p>
          <a:p>
            <a:r>
              <a:rPr lang="en-US" dirty="0" smtClean="0"/>
              <a:t>Most </a:t>
            </a:r>
            <a:r>
              <a:rPr lang="en-US" dirty="0"/>
              <a:t>commonly – anterograde slow pathway activation induced by PAC  followed by </a:t>
            </a:r>
            <a:r>
              <a:rPr lang="en-US" b="1" dirty="0"/>
              <a:t>retrograde activation of the atria via the fast pathway (slow-fast) and anterograde ventricular activation</a:t>
            </a:r>
            <a:r>
              <a:rPr lang="en-US" dirty="0"/>
              <a:t> produces a </a:t>
            </a:r>
            <a:r>
              <a:rPr lang="en-US" u="sng" dirty="0"/>
              <a:t>narrow </a:t>
            </a:r>
            <a:r>
              <a:rPr lang="en-US" u="sng" dirty="0" smtClean="0"/>
              <a:t>complex </a:t>
            </a:r>
            <a:r>
              <a:rPr lang="en-US" u="sng" dirty="0"/>
              <a:t>QRS tachycardia</a:t>
            </a:r>
          </a:p>
        </p:txBody>
      </p:sp>
    </p:spTree>
    <p:extLst>
      <p:ext uri="{BB962C8B-B14F-4D97-AF65-F5344CB8AC3E}">
        <p14:creationId xmlns:p14="http://schemas.microsoft.com/office/powerpoint/2010/main" val="3579789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48F202-CB16-844A-8885-AB79EAD293F2}"/>
              </a:ext>
            </a:extLst>
          </p:cNvPr>
          <p:cNvSpPr>
            <a:spLocks noGrp="1"/>
          </p:cNvSpPr>
          <p:nvPr>
            <p:ph type="title"/>
          </p:nvPr>
        </p:nvSpPr>
        <p:spPr>
          <a:xfrm>
            <a:off x="496824" y="-130618"/>
            <a:ext cx="10515600" cy="1325563"/>
          </a:xfrm>
        </p:spPr>
        <p:txBody>
          <a:bodyPr>
            <a:normAutofit/>
          </a:bodyPr>
          <a:lstStyle/>
          <a:p>
            <a:pPr algn="ctr"/>
            <a:r>
              <a:rPr lang="en-US" sz="5400" b="1" dirty="0"/>
              <a:t>AVNRT</a:t>
            </a:r>
          </a:p>
        </p:txBody>
      </p:sp>
      <p:pic>
        <p:nvPicPr>
          <p:cNvPr id="4" name="Content Placeholder 3">
            <a:extLst>
              <a:ext uri="{FF2B5EF4-FFF2-40B4-BE49-F238E27FC236}">
                <a16:creationId xmlns:a16="http://schemas.microsoft.com/office/drawing/2014/main" xmlns="" id="{2B441F83-6BDC-A840-9417-DC10DE0512EA}"/>
              </a:ext>
            </a:extLst>
          </p:cNvPr>
          <p:cNvPicPr>
            <a:picLocks noGrp="1" noChangeAspect="1"/>
          </p:cNvPicPr>
          <p:nvPr>
            <p:ph idx="1"/>
          </p:nvPr>
        </p:nvPicPr>
        <p:blipFill>
          <a:blip r:embed="rId2"/>
          <a:stretch>
            <a:fillRect/>
          </a:stretch>
        </p:blipFill>
        <p:spPr>
          <a:xfrm>
            <a:off x="1213069" y="806849"/>
            <a:ext cx="9546409" cy="6051153"/>
          </a:xfrm>
          <a:prstGeom prst="rect">
            <a:avLst/>
          </a:prstGeom>
        </p:spPr>
      </p:pic>
    </p:spTree>
    <p:extLst>
      <p:ext uri="{BB962C8B-B14F-4D97-AF65-F5344CB8AC3E}">
        <p14:creationId xmlns:p14="http://schemas.microsoft.com/office/powerpoint/2010/main" val="3254311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Ventricular Pre-excitation-WPW </a:t>
            </a:r>
            <a:endParaRPr lang="en-US" dirty="0"/>
          </a:p>
        </p:txBody>
      </p:sp>
      <p:sp>
        <p:nvSpPr>
          <p:cNvPr id="2" name="Content Placeholder 1"/>
          <p:cNvSpPr>
            <a:spLocks noGrp="1"/>
          </p:cNvSpPr>
          <p:nvPr>
            <p:ph idx="1"/>
          </p:nvPr>
        </p:nvSpPr>
        <p:spPr>
          <a:xfrm>
            <a:off x="6928" y="1680728"/>
            <a:ext cx="6906490" cy="4893830"/>
          </a:xfrm>
        </p:spPr>
        <p:txBody>
          <a:bodyPr>
            <a:normAutofit fontScale="92500" lnSpcReduction="20000"/>
          </a:bodyPr>
          <a:lstStyle/>
          <a:p>
            <a:r>
              <a:rPr lang="en-US" b="1" dirty="0" smtClean="0"/>
              <a:t>Pre-excitation </a:t>
            </a:r>
            <a:r>
              <a:rPr lang="en-US" b="1" dirty="0"/>
              <a:t>refers to early activation of the ventricles due to impulses bypassing the AV node via an accessory pathway. </a:t>
            </a:r>
          </a:p>
          <a:p>
            <a:r>
              <a:rPr lang="en-US" b="1" dirty="0" smtClean="0"/>
              <a:t>ECG </a:t>
            </a:r>
            <a:r>
              <a:rPr lang="en-US" b="1" dirty="0"/>
              <a:t>features of Pre-excitation in sinus rhythm are:</a:t>
            </a:r>
          </a:p>
          <a:p>
            <a:pPr lvl="2"/>
            <a:r>
              <a:rPr lang="en-US" sz="2400" b="1" dirty="0" smtClean="0"/>
              <a:t>Short PR </a:t>
            </a:r>
            <a:r>
              <a:rPr lang="en-US" sz="2400" b="1" dirty="0"/>
              <a:t>interval </a:t>
            </a:r>
            <a:endParaRPr lang="en-US" sz="2400" b="1" dirty="0" smtClean="0"/>
          </a:p>
          <a:p>
            <a:pPr lvl="2"/>
            <a:r>
              <a:rPr lang="en-US" sz="2400" b="1" dirty="0" smtClean="0"/>
              <a:t>Delta </a:t>
            </a:r>
            <a:r>
              <a:rPr lang="en-US" sz="2400" b="1" dirty="0"/>
              <a:t>wave – slurring slow rise of initial portion of the QRS</a:t>
            </a:r>
          </a:p>
          <a:p>
            <a:pPr lvl="2"/>
            <a:r>
              <a:rPr lang="en-US" sz="2400" b="1" dirty="0"/>
              <a:t>QRS prolongation </a:t>
            </a:r>
          </a:p>
          <a:p>
            <a:pPr lvl="2"/>
            <a:r>
              <a:rPr lang="en-US" sz="2400" b="1" dirty="0"/>
              <a:t>ST Segment and T wave discordant changes – i.e. in the opposite direction to the major component of the QRS </a:t>
            </a:r>
            <a:r>
              <a:rPr lang="en-US" sz="2400" b="1" dirty="0" smtClean="0"/>
              <a:t>complex</a:t>
            </a:r>
            <a:endParaRPr lang="en-US" sz="2400" b="1" dirty="0"/>
          </a:p>
        </p:txBody>
      </p:sp>
      <p:pic>
        <p:nvPicPr>
          <p:cNvPr id="4" name="Picture 3">
            <a:extLst>
              <a:ext uri="{FF2B5EF4-FFF2-40B4-BE49-F238E27FC236}">
                <a16:creationId xmlns:a16="http://schemas.microsoft.com/office/drawing/2014/main" xmlns="" id="{B8712A64-9DAD-384A-B20F-FCF6539B4D43}"/>
              </a:ext>
            </a:extLst>
          </p:cNvPr>
          <p:cNvPicPr>
            <a:picLocks noChangeAspect="1"/>
          </p:cNvPicPr>
          <p:nvPr/>
        </p:nvPicPr>
        <p:blipFill>
          <a:blip r:embed="rId3"/>
          <a:stretch>
            <a:fillRect/>
          </a:stretch>
        </p:blipFill>
        <p:spPr>
          <a:xfrm>
            <a:off x="6602124" y="2008910"/>
            <a:ext cx="5589877" cy="4205287"/>
          </a:xfrm>
          <a:prstGeom prst="rect">
            <a:avLst/>
          </a:prstGeom>
        </p:spPr>
      </p:pic>
    </p:spTree>
    <p:extLst>
      <p:ext uri="{BB962C8B-B14F-4D97-AF65-F5344CB8AC3E}">
        <p14:creationId xmlns:p14="http://schemas.microsoft.com/office/powerpoint/2010/main" val="795939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3228D4-CF24-644D-BCA6-72D6E2356D5A}"/>
              </a:ext>
            </a:extLst>
          </p:cNvPr>
          <p:cNvSpPr>
            <a:spLocks noGrp="1"/>
          </p:cNvSpPr>
          <p:nvPr>
            <p:ph type="title"/>
          </p:nvPr>
        </p:nvSpPr>
        <p:spPr/>
        <p:txBody>
          <a:bodyPr>
            <a:normAutofit/>
          </a:bodyPr>
          <a:lstStyle/>
          <a:p>
            <a:r>
              <a:rPr lang="en-US" sz="4000" b="1" dirty="0"/>
              <a:t>WPW P</a:t>
            </a:r>
            <a:r>
              <a:rPr lang="en-US" sz="4000" b="1" dirty="0" smtClean="0"/>
              <a:t>attern</a:t>
            </a:r>
            <a:endParaRPr lang="en-US" sz="4000" b="1" u="sng" dirty="0"/>
          </a:p>
        </p:txBody>
      </p:sp>
      <p:pic>
        <p:nvPicPr>
          <p:cNvPr id="4" name="Picture 3">
            <a:extLst>
              <a:ext uri="{FF2B5EF4-FFF2-40B4-BE49-F238E27FC236}">
                <a16:creationId xmlns:a16="http://schemas.microsoft.com/office/drawing/2014/main" xmlns="" id="{05B4D1A0-D0E2-D240-8C2B-99D244B10863}"/>
              </a:ext>
            </a:extLst>
          </p:cNvPr>
          <p:cNvPicPr>
            <a:picLocks noChangeAspect="1"/>
          </p:cNvPicPr>
          <p:nvPr/>
        </p:nvPicPr>
        <p:blipFill>
          <a:blip r:embed="rId2"/>
          <a:stretch>
            <a:fillRect/>
          </a:stretch>
        </p:blipFill>
        <p:spPr>
          <a:xfrm>
            <a:off x="1025236" y="1149928"/>
            <a:ext cx="10201275" cy="5541388"/>
          </a:xfrm>
          <a:prstGeom prst="rect">
            <a:avLst/>
          </a:prstGeom>
        </p:spPr>
      </p:pic>
    </p:spTree>
    <p:extLst>
      <p:ext uri="{BB962C8B-B14F-4D97-AF65-F5344CB8AC3E}">
        <p14:creationId xmlns:p14="http://schemas.microsoft.com/office/powerpoint/2010/main" val="1641107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2ED343-C63A-CE42-9D49-6AD43192E40D}"/>
              </a:ext>
            </a:extLst>
          </p:cNvPr>
          <p:cNvSpPr>
            <a:spLocks noGrp="1"/>
          </p:cNvSpPr>
          <p:nvPr>
            <p:ph type="title"/>
          </p:nvPr>
        </p:nvSpPr>
        <p:spPr>
          <a:xfrm>
            <a:off x="713509" y="73025"/>
            <a:ext cx="10515600" cy="942975"/>
          </a:xfrm>
        </p:spPr>
        <p:txBody>
          <a:bodyPr>
            <a:normAutofit/>
          </a:bodyPr>
          <a:lstStyle/>
          <a:p>
            <a:r>
              <a:rPr lang="en-US" sz="4000" b="1" dirty="0"/>
              <a:t>WPW Pattern</a:t>
            </a:r>
          </a:p>
        </p:txBody>
      </p:sp>
      <p:pic>
        <p:nvPicPr>
          <p:cNvPr id="4" name="Picture 3">
            <a:extLst>
              <a:ext uri="{FF2B5EF4-FFF2-40B4-BE49-F238E27FC236}">
                <a16:creationId xmlns:a16="http://schemas.microsoft.com/office/drawing/2014/main" xmlns="" id="{4F49F2CC-3EEC-8D45-9E43-03A3FB8AEA10}"/>
              </a:ext>
            </a:extLst>
          </p:cNvPr>
          <p:cNvPicPr>
            <a:picLocks noChangeAspect="1"/>
          </p:cNvPicPr>
          <p:nvPr/>
        </p:nvPicPr>
        <p:blipFill>
          <a:blip r:embed="rId2"/>
          <a:stretch>
            <a:fillRect/>
          </a:stretch>
        </p:blipFill>
        <p:spPr>
          <a:xfrm>
            <a:off x="983673" y="1274618"/>
            <a:ext cx="10801351" cy="5583382"/>
          </a:xfrm>
          <a:prstGeom prst="rect">
            <a:avLst/>
          </a:prstGeom>
        </p:spPr>
      </p:pic>
    </p:spTree>
    <p:extLst>
      <p:ext uri="{BB962C8B-B14F-4D97-AF65-F5344CB8AC3E}">
        <p14:creationId xmlns:p14="http://schemas.microsoft.com/office/powerpoint/2010/main" val="2559225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0E30DA-24A3-3544-986A-B429BF976ECC}"/>
              </a:ext>
            </a:extLst>
          </p:cNvPr>
          <p:cNvSpPr>
            <a:spLocks noGrp="1"/>
          </p:cNvSpPr>
          <p:nvPr>
            <p:ph type="title"/>
          </p:nvPr>
        </p:nvSpPr>
        <p:spPr/>
        <p:txBody>
          <a:bodyPr/>
          <a:lstStyle/>
          <a:p>
            <a:pPr algn="ctr"/>
            <a:r>
              <a:rPr lang="en-US" b="1" dirty="0"/>
              <a:t>AVRT</a:t>
            </a:r>
          </a:p>
        </p:txBody>
      </p:sp>
      <p:sp>
        <p:nvSpPr>
          <p:cNvPr id="3" name="Content Placeholder 2">
            <a:extLst>
              <a:ext uri="{FF2B5EF4-FFF2-40B4-BE49-F238E27FC236}">
                <a16:creationId xmlns:a16="http://schemas.microsoft.com/office/drawing/2014/main" xmlns="" id="{28615A53-BB97-8348-9AAD-A1DFDEB9E46C}"/>
              </a:ext>
            </a:extLst>
          </p:cNvPr>
          <p:cNvSpPr>
            <a:spLocks noGrp="1"/>
          </p:cNvSpPr>
          <p:nvPr>
            <p:ph idx="1"/>
          </p:nvPr>
        </p:nvSpPr>
        <p:spPr/>
        <p:txBody>
          <a:bodyPr>
            <a:normAutofit lnSpcReduction="10000"/>
          </a:bodyPr>
          <a:lstStyle/>
          <a:p>
            <a:r>
              <a:rPr lang="en-US" dirty="0"/>
              <a:t>Re-entrant circuit that involves AV </a:t>
            </a:r>
            <a:r>
              <a:rPr lang="en-US" dirty="0" smtClean="0"/>
              <a:t>node and accessory pathway </a:t>
            </a:r>
            <a:endParaRPr lang="en-US" dirty="0"/>
          </a:p>
          <a:p>
            <a:r>
              <a:rPr lang="en-US" dirty="0"/>
              <a:t>2 conduction </a:t>
            </a:r>
            <a:r>
              <a:rPr lang="en-US" dirty="0" smtClean="0"/>
              <a:t>pathway </a:t>
            </a:r>
            <a:r>
              <a:rPr lang="en-US" dirty="0"/>
              <a:t>– </a:t>
            </a:r>
            <a:r>
              <a:rPr lang="en-US" dirty="0" smtClean="0"/>
              <a:t>normal and accessory</a:t>
            </a:r>
          </a:p>
          <a:p>
            <a:r>
              <a:rPr lang="en-US" dirty="0" smtClean="0"/>
              <a:t>Accessory pathway </a:t>
            </a:r>
            <a:r>
              <a:rPr lang="en-US" dirty="0"/>
              <a:t>as been described in the developing human heart and regresses by 20 weeks of gestation, ? if these fail to regress cause of </a:t>
            </a:r>
            <a:r>
              <a:rPr lang="en-US" dirty="0" smtClean="0"/>
              <a:t>AVRT. </a:t>
            </a:r>
          </a:p>
          <a:p>
            <a:pPr defTabSz="457200">
              <a:lnSpc>
                <a:spcPct val="100000"/>
              </a:lnSpc>
              <a:spcBef>
                <a:spcPts val="0"/>
              </a:spcBef>
              <a:defRPr/>
            </a:pPr>
            <a:endParaRPr lang="en-US" dirty="0"/>
          </a:p>
          <a:p>
            <a:r>
              <a:rPr lang="en-US" b="1" dirty="0" smtClean="0"/>
              <a:t>**Subtype </a:t>
            </a:r>
            <a:r>
              <a:rPr lang="en-US" b="1" dirty="0"/>
              <a:t>– permanent junctional reciprocating tachycardia(</a:t>
            </a:r>
            <a:r>
              <a:rPr lang="en-US" b="1" dirty="0" err="1"/>
              <a:t>pjrt</a:t>
            </a:r>
            <a:r>
              <a:rPr lang="en-US" b="1" dirty="0"/>
              <a:t>)</a:t>
            </a:r>
            <a:r>
              <a:rPr lang="en-US" dirty="0"/>
              <a:t> </a:t>
            </a:r>
            <a:r>
              <a:rPr lang="en-US" u="sng" dirty="0"/>
              <a:t>– only </a:t>
            </a:r>
            <a:r>
              <a:rPr lang="en-US" u="sng" dirty="0" err="1"/>
              <a:t>retograde</a:t>
            </a:r>
            <a:r>
              <a:rPr lang="en-US" u="sng" dirty="0"/>
              <a:t> conduction. </a:t>
            </a:r>
          </a:p>
          <a:p>
            <a:endParaRPr lang="en-US" dirty="0"/>
          </a:p>
        </p:txBody>
      </p:sp>
    </p:spTree>
    <p:extLst>
      <p:ext uri="{BB962C8B-B14F-4D97-AF65-F5344CB8AC3E}">
        <p14:creationId xmlns:p14="http://schemas.microsoft.com/office/powerpoint/2010/main" val="5882493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200009-DCC0-584B-B509-CB9179CD4C3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05077804-279A-8D45-AECF-FF54E0A4BFAE}"/>
              </a:ext>
            </a:extLst>
          </p:cNvPr>
          <p:cNvSpPr>
            <a:spLocks noGrp="1"/>
          </p:cNvSpPr>
          <p:nvPr>
            <p:ph idx="1"/>
          </p:nvPr>
        </p:nvSpPr>
        <p:spPr>
          <a:xfrm>
            <a:off x="838200" y="1825626"/>
            <a:ext cx="5922819" cy="5032375"/>
          </a:xfrm>
        </p:spPr>
        <p:txBody>
          <a:bodyPr>
            <a:normAutofit/>
          </a:bodyPr>
          <a:lstStyle/>
          <a:p>
            <a:r>
              <a:rPr lang="en-US" dirty="0" smtClean="0"/>
              <a:t>AVRT </a:t>
            </a:r>
            <a:r>
              <a:rPr lang="en-US" dirty="0"/>
              <a:t>are further divided in to </a:t>
            </a:r>
            <a:r>
              <a:rPr lang="en-US" b="1" dirty="0"/>
              <a:t>orthodromic</a:t>
            </a:r>
            <a:r>
              <a:rPr lang="en-US" dirty="0"/>
              <a:t> or </a:t>
            </a:r>
            <a:r>
              <a:rPr lang="en-US" b="1" dirty="0"/>
              <a:t>antidromic</a:t>
            </a:r>
            <a:r>
              <a:rPr lang="en-US" dirty="0"/>
              <a:t> conduction based on direction of reentry conduction and ECG morphology.</a:t>
            </a:r>
          </a:p>
          <a:p>
            <a:endParaRPr lang="en-US" dirty="0"/>
          </a:p>
        </p:txBody>
      </p:sp>
      <p:pic>
        <p:nvPicPr>
          <p:cNvPr id="4" name="Picture 3">
            <a:extLst>
              <a:ext uri="{FF2B5EF4-FFF2-40B4-BE49-F238E27FC236}">
                <a16:creationId xmlns:a16="http://schemas.microsoft.com/office/drawing/2014/main" xmlns="" id="{3529D0B1-78AA-FA47-A569-3479CBF45223}"/>
              </a:ext>
            </a:extLst>
          </p:cNvPr>
          <p:cNvPicPr>
            <a:picLocks noChangeAspect="1"/>
          </p:cNvPicPr>
          <p:nvPr/>
        </p:nvPicPr>
        <p:blipFill>
          <a:blip r:embed="rId2"/>
          <a:stretch>
            <a:fillRect/>
          </a:stretch>
        </p:blipFill>
        <p:spPr>
          <a:xfrm>
            <a:off x="6942093" y="1690690"/>
            <a:ext cx="5249907" cy="4569755"/>
          </a:xfrm>
          <a:prstGeom prst="rect">
            <a:avLst/>
          </a:prstGeom>
        </p:spPr>
      </p:pic>
    </p:spTree>
    <p:extLst>
      <p:ext uri="{BB962C8B-B14F-4D97-AF65-F5344CB8AC3E}">
        <p14:creationId xmlns:p14="http://schemas.microsoft.com/office/powerpoint/2010/main" val="25688271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5BD72F-310A-9F4E-9A6E-0DBE64A4E444}"/>
              </a:ext>
            </a:extLst>
          </p:cNvPr>
          <p:cNvSpPr>
            <a:spLocks noGrp="1"/>
          </p:cNvSpPr>
          <p:nvPr>
            <p:ph type="title"/>
          </p:nvPr>
        </p:nvSpPr>
        <p:spPr>
          <a:xfrm>
            <a:off x="609600" y="0"/>
            <a:ext cx="10972800" cy="1143000"/>
          </a:xfrm>
        </p:spPr>
        <p:txBody>
          <a:bodyPr/>
          <a:lstStyle/>
          <a:p>
            <a:r>
              <a:rPr lang="en-US" b="1" dirty="0" smtClean="0"/>
              <a:t>AVRT</a:t>
            </a:r>
            <a:endParaRPr lang="en-US" b="1" dirty="0"/>
          </a:p>
        </p:txBody>
      </p:sp>
      <p:pic>
        <p:nvPicPr>
          <p:cNvPr id="4" name="Picture 3">
            <a:extLst>
              <a:ext uri="{FF2B5EF4-FFF2-40B4-BE49-F238E27FC236}">
                <a16:creationId xmlns:a16="http://schemas.microsoft.com/office/drawing/2014/main" xmlns="" id="{02F4D506-59AF-634F-B462-43FFE63CBB0B}"/>
              </a:ext>
            </a:extLst>
          </p:cNvPr>
          <p:cNvPicPr>
            <a:picLocks noChangeAspect="1"/>
          </p:cNvPicPr>
          <p:nvPr/>
        </p:nvPicPr>
        <p:blipFill>
          <a:blip r:embed="rId2"/>
          <a:stretch>
            <a:fillRect/>
          </a:stretch>
        </p:blipFill>
        <p:spPr>
          <a:xfrm>
            <a:off x="1962146" y="844307"/>
            <a:ext cx="8821889" cy="6013693"/>
          </a:xfrm>
          <a:prstGeom prst="rect">
            <a:avLst/>
          </a:prstGeom>
        </p:spPr>
      </p:pic>
      <p:sp>
        <p:nvSpPr>
          <p:cNvPr id="5" name="Rectangle 4"/>
          <p:cNvSpPr/>
          <p:nvPr/>
        </p:nvSpPr>
        <p:spPr>
          <a:xfrm>
            <a:off x="6636328" y="3075709"/>
            <a:ext cx="651164" cy="180109"/>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AVRT</a:t>
            </a:r>
            <a:endParaRPr lang="en-US" sz="1400" dirty="0">
              <a:solidFill>
                <a:schemeClr val="tx1"/>
              </a:solidFill>
            </a:endParaRPr>
          </a:p>
        </p:txBody>
      </p:sp>
    </p:spTree>
    <p:extLst>
      <p:ext uri="{BB962C8B-B14F-4D97-AF65-F5344CB8AC3E}">
        <p14:creationId xmlns:p14="http://schemas.microsoft.com/office/powerpoint/2010/main" val="7954999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942C3B-0238-AA47-978F-B9F7EC7A06C8}"/>
              </a:ext>
            </a:extLst>
          </p:cNvPr>
          <p:cNvSpPr>
            <a:spLocks noGrp="1"/>
          </p:cNvSpPr>
          <p:nvPr>
            <p:ph type="title"/>
          </p:nvPr>
        </p:nvSpPr>
        <p:spPr>
          <a:xfrm>
            <a:off x="609600" y="-55414"/>
            <a:ext cx="10972800" cy="1143000"/>
          </a:xfrm>
        </p:spPr>
        <p:txBody>
          <a:bodyPr>
            <a:normAutofit/>
          </a:bodyPr>
          <a:lstStyle/>
          <a:p>
            <a:r>
              <a:rPr lang="en-US" sz="3200" b="1" dirty="0"/>
              <a:t>AVRT with orthodromic conduction</a:t>
            </a:r>
            <a:endParaRPr lang="en-US" sz="3200" dirty="0"/>
          </a:p>
        </p:txBody>
      </p:sp>
      <p:sp>
        <p:nvSpPr>
          <p:cNvPr id="3" name="Content Placeholder 2">
            <a:extLst>
              <a:ext uri="{FF2B5EF4-FFF2-40B4-BE49-F238E27FC236}">
                <a16:creationId xmlns:a16="http://schemas.microsoft.com/office/drawing/2014/main" xmlns="" id="{F61ADCDF-3AAC-D04B-99EC-A466EA28DB3F}"/>
              </a:ext>
            </a:extLst>
          </p:cNvPr>
          <p:cNvSpPr>
            <a:spLocks noGrp="1"/>
          </p:cNvSpPr>
          <p:nvPr>
            <p:ph idx="1"/>
          </p:nvPr>
        </p:nvSpPr>
        <p:spPr>
          <a:xfrm>
            <a:off x="609600" y="755077"/>
            <a:ext cx="10972800" cy="1891142"/>
          </a:xfrm>
        </p:spPr>
        <p:txBody>
          <a:bodyPr>
            <a:normAutofit/>
          </a:bodyPr>
          <a:lstStyle/>
          <a:p>
            <a:r>
              <a:rPr lang="en-US" sz="2400" b="1" dirty="0"/>
              <a:t>ECG features of AVRT with orthodromic conduction are:</a:t>
            </a:r>
            <a:endParaRPr lang="en-US" sz="2400" dirty="0"/>
          </a:p>
          <a:p>
            <a:pPr lvl="2"/>
            <a:r>
              <a:rPr lang="en-US" b="1" dirty="0" smtClean="0"/>
              <a:t>Narrow QRS </a:t>
            </a:r>
            <a:r>
              <a:rPr lang="en-US" b="1" dirty="0"/>
              <a:t>Complex </a:t>
            </a:r>
            <a:r>
              <a:rPr lang="en-US" b="1" dirty="0" smtClean="0"/>
              <a:t>(usually </a:t>
            </a:r>
            <a:r>
              <a:rPr lang="en-US" b="1" dirty="0"/>
              <a:t>&lt;120 </a:t>
            </a:r>
            <a:r>
              <a:rPr lang="en-US" b="1" dirty="0" smtClean="0"/>
              <a:t>ms) </a:t>
            </a:r>
            <a:r>
              <a:rPr lang="en-US" b="1" dirty="0"/>
              <a:t>unless pre-existing bundle branch block, or rate-related aberrant conduction</a:t>
            </a:r>
          </a:p>
          <a:p>
            <a:endParaRPr lang="en-US" dirty="0"/>
          </a:p>
        </p:txBody>
      </p:sp>
      <p:pic>
        <p:nvPicPr>
          <p:cNvPr id="4" name="Picture 3">
            <a:extLst>
              <a:ext uri="{FF2B5EF4-FFF2-40B4-BE49-F238E27FC236}">
                <a16:creationId xmlns:a16="http://schemas.microsoft.com/office/drawing/2014/main" xmlns="" id="{935E4E8F-DB92-364F-95DE-C6E26D251100}"/>
              </a:ext>
            </a:extLst>
          </p:cNvPr>
          <p:cNvPicPr>
            <a:picLocks noChangeAspect="1"/>
          </p:cNvPicPr>
          <p:nvPr/>
        </p:nvPicPr>
        <p:blipFill>
          <a:blip r:embed="rId2"/>
          <a:stretch>
            <a:fillRect/>
          </a:stretch>
        </p:blipFill>
        <p:spPr>
          <a:xfrm>
            <a:off x="1413163" y="2105891"/>
            <a:ext cx="8470125" cy="4225636"/>
          </a:xfrm>
          <a:prstGeom prst="rect">
            <a:avLst/>
          </a:prstGeom>
        </p:spPr>
      </p:pic>
    </p:spTree>
    <p:extLst>
      <p:ext uri="{BB962C8B-B14F-4D97-AF65-F5344CB8AC3E}">
        <p14:creationId xmlns:p14="http://schemas.microsoft.com/office/powerpoint/2010/main" val="6499905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76F773-2726-E142-A2FC-E3524CF33277}"/>
              </a:ext>
            </a:extLst>
          </p:cNvPr>
          <p:cNvSpPr>
            <a:spLocks noGrp="1"/>
          </p:cNvSpPr>
          <p:nvPr>
            <p:ph type="title"/>
          </p:nvPr>
        </p:nvSpPr>
        <p:spPr>
          <a:xfrm>
            <a:off x="666751" y="139800"/>
            <a:ext cx="10515600" cy="1325563"/>
          </a:xfrm>
        </p:spPr>
        <p:txBody>
          <a:bodyPr>
            <a:normAutofit/>
          </a:bodyPr>
          <a:lstStyle/>
          <a:p>
            <a:r>
              <a:rPr lang="en-US" sz="2400" b="1" dirty="0"/>
              <a:t>Orthodromic atrioventricular re-entry tachycardia (AVRT)</a:t>
            </a:r>
            <a:br>
              <a:rPr lang="en-US" sz="2400" b="1" dirty="0"/>
            </a:br>
            <a:r>
              <a:rPr lang="en-US" sz="2400" b="1" dirty="0"/>
              <a:t>This rhythm is indistinguishable from </a:t>
            </a:r>
            <a:r>
              <a:rPr lang="en-US" sz="2400" b="1" u="sng" dirty="0"/>
              <a:t>AV-nodal re-entry tachycardia (AVNRT).</a:t>
            </a:r>
            <a:endParaRPr lang="en-US" sz="2400" dirty="0"/>
          </a:p>
        </p:txBody>
      </p:sp>
      <p:sp>
        <p:nvSpPr>
          <p:cNvPr id="3" name="Content Placeholder 2">
            <a:extLst>
              <a:ext uri="{FF2B5EF4-FFF2-40B4-BE49-F238E27FC236}">
                <a16:creationId xmlns:a16="http://schemas.microsoft.com/office/drawing/2014/main" xmlns="" id="{3F6F1F23-3A48-3A44-A076-956366BABE8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xmlns="" id="{17B6FF50-3B4D-6144-A3AC-8E9366EF0002}"/>
              </a:ext>
            </a:extLst>
          </p:cNvPr>
          <p:cNvPicPr>
            <a:picLocks noChangeAspect="1"/>
          </p:cNvPicPr>
          <p:nvPr/>
        </p:nvPicPr>
        <p:blipFill>
          <a:blip r:embed="rId2"/>
          <a:stretch>
            <a:fillRect/>
          </a:stretch>
        </p:blipFill>
        <p:spPr>
          <a:xfrm>
            <a:off x="666751" y="1219400"/>
            <a:ext cx="10172700" cy="5792391"/>
          </a:xfrm>
          <a:prstGeom prst="rect">
            <a:avLst/>
          </a:prstGeom>
        </p:spPr>
      </p:pic>
    </p:spTree>
    <p:extLst>
      <p:ext uri="{BB962C8B-B14F-4D97-AF65-F5344CB8AC3E}">
        <p14:creationId xmlns:p14="http://schemas.microsoft.com/office/powerpoint/2010/main" val="9671566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6628F9-B007-DA48-90EA-83573D40A0FB}"/>
              </a:ext>
            </a:extLst>
          </p:cNvPr>
          <p:cNvSpPr>
            <a:spLocks noGrp="1"/>
          </p:cNvSpPr>
          <p:nvPr>
            <p:ph type="title"/>
          </p:nvPr>
        </p:nvSpPr>
        <p:spPr/>
        <p:txBody>
          <a:bodyPr>
            <a:normAutofit/>
          </a:bodyPr>
          <a:lstStyle/>
          <a:p>
            <a:r>
              <a:rPr lang="en-US" sz="2800" b="1" dirty="0"/>
              <a:t>AVRT with Antidromic Conduction</a:t>
            </a:r>
            <a:endParaRPr lang="en-US" sz="2800" dirty="0"/>
          </a:p>
        </p:txBody>
      </p:sp>
      <p:sp>
        <p:nvSpPr>
          <p:cNvPr id="3" name="Content Placeholder 2">
            <a:extLst>
              <a:ext uri="{FF2B5EF4-FFF2-40B4-BE49-F238E27FC236}">
                <a16:creationId xmlns:a16="http://schemas.microsoft.com/office/drawing/2014/main" xmlns="" id="{4800BDCD-7BE9-5445-B78F-AF580506628A}"/>
              </a:ext>
            </a:extLst>
          </p:cNvPr>
          <p:cNvSpPr>
            <a:spLocks noGrp="1"/>
          </p:cNvSpPr>
          <p:nvPr>
            <p:ph idx="1"/>
          </p:nvPr>
        </p:nvSpPr>
        <p:spPr>
          <a:xfrm>
            <a:off x="609600" y="1007922"/>
            <a:ext cx="10972800" cy="1184561"/>
          </a:xfrm>
        </p:spPr>
        <p:txBody>
          <a:bodyPr>
            <a:noAutofit/>
          </a:bodyPr>
          <a:lstStyle/>
          <a:p>
            <a:r>
              <a:rPr lang="en-US" sz="2400" b="1" dirty="0" smtClean="0"/>
              <a:t>ECG </a:t>
            </a:r>
            <a:r>
              <a:rPr lang="en-US" sz="2400" b="1" dirty="0"/>
              <a:t>features of AVRT with antidromic conduction are:</a:t>
            </a:r>
            <a:endParaRPr lang="en-US" sz="2400" dirty="0"/>
          </a:p>
          <a:p>
            <a:pPr lvl="2"/>
            <a:r>
              <a:rPr lang="en-US" b="1" dirty="0" smtClean="0"/>
              <a:t>Wide </a:t>
            </a:r>
            <a:r>
              <a:rPr lang="en-US" b="1" dirty="0"/>
              <a:t>QRS complexes due to abnormal ventricular </a:t>
            </a:r>
            <a:r>
              <a:rPr lang="en-US" b="1" dirty="0" err="1"/>
              <a:t>depolarisation</a:t>
            </a:r>
            <a:r>
              <a:rPr lang="en-US" b="1" dirty="0"/>
              <a:t> via accessory pathway</a:t>
            </a:r>
            <a:r>
              <a:rPr lang="en-US" b="1" dirty="0" smtClean="0"/>
              <a:t>.</a:t>
            </a:r>
            <a:r>
              <a:rPr lang="en-US" b="1" dirty="0"/>
              <a:t/>
            </a:r>
            <a:br>
              <a:rPr lang="en-US" b="1" dirty="0"/>
            </a:br>
            <a:endParaRPr lang="en-US" b="1" dirty="0"/>
          </a:p>
        </p:txBody>
      </p:sp>
      <p:pic>
        <p:nvPicPr>
          <p:cNvPr id="4" name="Picture 3">
            <a:extLst>
              <a:ext uri="{FF2B5EF4-FFF2-40B4-BE49-F238E27FC236}">
                <a16:creationId xmlns:a16="http://schemas.microsoft.com/office/drawing/2014/main" xmlns="" id="{89821372-EFF5-4642-94CB-03D9C9EED6AA}"/>
              </a:ext>
            </a:extLst>
          </p:cNvPr>
          <p:cNvPicPr>
            <a:picLocks noChangeAspect="1"/>
          </p:cNvPicPr>
          <p:nvPr/>
        </p:nvPicPr>
        <p:blipFill>
          <a:blip r:embed="rId2"/>
          <a:stretch>
            <a:fillRect/>
          </a:stretch>
        </p:blipFill>
        <p:spPr>
          <a:xfrm>
            <a:off x="2064327" y="2194336"/>
            <a:ext cx="7813964" cy="4663664"/>
          </a:xfrm>
          <a:prstGeom prst="rect">
            <a:avLst/>
          </a:prstGeom>
        </p:spPr>
      </p:pic>
    </p:spTree>
    <p:extLst>
      <p:ext uri="{BB962C8B-B14F-4D97-AF65-F5344CB8AC3E}">
        <p14:creationId xmlns:p14="http://schemas.microsoft.com/office/powerpoint/2010/main" val="16095072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524000" y="1866452"/>
            <a:ext cx="9144000" cy="4991548"/>
          </a:xfrm>
          <a:prstGeom prst="rect">
            <a:avLst/>
          </a:prstGeom>
        </p:spPr>
      </p:pic>
      <p:sp>
        <p:nvSpPr>
          <p:cNvPr id="2" name="TextBox 1">
            <a:extLst>
              <a:ext uri="{FF2B5EF4-FFF2-40B4-BE49-F238E27FC236}">
                <a16:creationId xmlns:a16="http://schemas.microsoft.com/office/drawing/2014/main" xmlns="" id="{FF709E84-875E-3E46-947A-088ECC08BEDB}"/>
              </a:ext>
            </a:extLst>
          </p:cNvPr>
          <p:cNvSpPr txBox="1"/>
          <p:nvPr/>
        </p:nvSpPr>
        <p:spPr>
          <a:xfrm>
            <a:off x="578735" y="304800"/>
            <a:ext cx="10880203" cy="1477328"/>
          </a:xfrm>
          <a:prstGeom prst="rect">
            <a:avLst/>
          </a:prstGeom>
          <a:noFill/>
        </p:spPr>
        <p:txBody>
          <a:bodyPr wrap="square" rtlCol="0">
            <a:spAutoFit/>
          </a:bodyPr>
          <a:lstStyle/>
          <a:p>
            <a:r>
              <a:rPr lang="en-US" b="1" dirty="0"/>
              <a:t>5 YEARS old boy, AVRT resolved with vagal </a:t>
            </a:r>
            <a:r>
              <a:rPr lang="en-US" b="1" dirty="0" err="1"/>
              <a:t>manoeuvres</a:t>
            </a:r>
            <a:endParaRPr lang="en-US" dirty="0"/>
          </a:p>
          <a:p>
            <a:r>
              <a:rPr lang="en-US" dirty="0"/>
              <a:t>Broad complex tachycardia at ~280 bpm.</a:t>
            </a:r>
          </a:p>
          <a:p>
            <a:r>
              <a:rPr lang="en-US" dirty="0"/>
              <a:t>This could easily be mistaken for VT; </a:t>
            </a:r>
            <a:r>
              <a:rPr lang="en-US" b="1" dirty="0"/>
              <a:t>however, remember that &gt;95% of broad complex </a:t>
            </a:r>
            <a:r>
              <a:rPr lang="en-US" b="1" dirty="0" err="1"/>
              <a:t>tachycardias</a:t>
            </a:r>
            <a:r>
              <a:rPr lang="en-US" b="1" dirty="0"/>
              <a:t> in </a:t>
            </a:r>
            <a:r>
              <a:rPr lang="en-US" b="1" dirty="0" err="1"/>
              <a:t>paediatrics</a:t>
            </a:r>
            <a:r>
              <a:rPr lang="en-US" b="1" dirty="0"/>
              <a:t> are actually SVT with aberrancy (usually a re-entrant tachycardia).</a:t>
            </a:r>
          </a:p>
          <a:p>
            <a:r>
              <a:rPr lang="en-US" u="sng" dirty="0"/>
              <a:t>This is an </a:t>
            </a:r>
            <a:r>
              <a:rPr lang="en-US" b="1" u="sng" dirty="0"/>
              <a:t>antidromic atrioventricular re-entry </a:t>
            </a:r>
            <a:r>
              <a:rPr lang="en-US" u="sng" dirty="0"/>
              <a:t>tachycardia due to WPW.</a:t>
            </a:r>
          </a:p>
        </p:txBody>
      </p:sp>
    </p:spTree>
    <p:extLst>
      <p:ext uri="{BB962C8B-B14F-4D97-AF65-F5344CB8AC3E}">
        <p14:creationId xmlns:p14="http://schemas.microsoft.com/office/powerpoint/2010/main" val="13811221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8C4221-3BED-F840-9F1C-D3BE45D676C8}"/>
              </a:ext>
            </a:extLst>
          </p:cNvPr>
          <p:cNvSpPr>
            <a:spLocks noGrp="1"/>
          </p:cNvSpPr>
          <p:nvPr>
            <p:ph type="title"/>
          </p:nvPr>
        </p:nvSpPr>
        <p:spPr/>
        <p:txBody>
          <a:bodyPr>
            <a:normAutofit/>
          </a:bodyPr>
          <a:lstStyle/>
          <a:p>
            <a:r>
              <a:rPr lang="en-US" sz="3600" b="1" dirty="0"/>
              <a:t>Diagnostic Assessment</a:t>
            </a:r>
          </a:p>
        </p:txBody>
      </p:sp>
      <p:sp>
        <p:nvSpPr>
          <p:cNvPr id="3" name="Content Placeholder 2">
            <a:extLst>
              <a:ext uri="{FF2B5EF4-FFF2-40B4-BE49-F238E27FC236}">
                <a16:creationId xmlns:a16="http://schemas.microsoft.com/office/drawing/2014/main" xmlns="" id="{104CD834-D0B5-3645-811E-2B7B6AE86456}"/>
              </a:ext>
            </a:extLst>
          </p:cNvPr>
          <p:cNvSpPr>
            <a:spLocks noGrp="1"/>
          </p:cNvSpPr>
          <p:nvPr>
            <p:ph idx="1"/>
          </p:nvPr>
        </p:nvSpPr>
        <p:spPr>
          <a:xfrm>
            <a:off x="838200" y="1839480"/>
            <a:ext cx="10515600" cy="4351338"/>
          </a:xfrm>
        </p:spPr>
        <p:txBody>
          <a:bodyPr>
            <a:normAutofit/>
          </a:bodyPr>
          <a:lstStyle/>
          <a:p>
            <a:pPr>
              <a:buFont typeface="Wingdings" pitchFamily="2" charset="2"/>
              <a:buChar char="v"/>
            </a:pPr>
            <a:r>
              <a:rPr lang="en-US" sz="2800" b="1" dirty="0"/>
              <a:t>Rapid hemodynamic assessment and initial management: WHY?</a:t>
            </a:r>
          </a:p>
          <a:p>
            <a:pPr lvl="2"/>
            <a:r>
              <a:rPr lang="en-US" sz="2400" dirty="0"/>
              <a:t>The most important initial clinical determination </a:t>
            </a:r>
            <a:r>
              <a:rPr lang="en-US" sz="2400" dirty="0" smtClean="0"/>
              <a:t>is </a:t>
            </a:r>
            <a:r>
              <a:rPr lang="en-US" sz="2400" dirty="0"/>
              <a:t>whether there are signs of hemodynamic instability, including </a:t>
            </a:r>
            <a:r>
              <a:rPr lang="en-US" sz="2400" b="1" dirty="0"/>
              <a:t>hypotension, heart failure, shock, or decreased level of consciousness</a:t>
            </a:r>
            <a:r>
              <a:rPr lang="en-US" sz="2400" dirty="0"/>
              <a:t>. </a:t>
            </a:r>
          </a:p>
          <a:p>
            <a:pPr lvl="2"/>
            <a:r>
              <a:rPr lang="en-US" sz="2400" dirty="0"/>
              <a:t>Unstable patients require immediate intervention to terminate the </a:t>
            </a:r>
            <a:r>
              <a:rPr lang="en-US" sz="2400" dirty="0" smtClean="0"/>
              <a:t>rhythm</a:t>
            </a:r>
            <a:r>
              <a:rPr lang="en-US" sz="2400" dirty="0"/>
              <a:t>.</a:t>
            </a:r>
            <a:endParaRPr lang="en-US" sz="2400" dirty="0">
              <a:effectLst/>
            </a:endParaRPr>
          </a:p>
        </p:txBody>
      </p:sp>
    </p:spTree>
    <p:extLst>
      <p:ext uri="{BB962C8B-B14F-4D97-AF65-F5344CB8AC3E}">
        <p14:creationId xmlns:p14="http://schemas.microsoft.com/office/powerpoint/2010/main" val="17840166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C1090E-CA0F-944B-BC6F-2FE49C014E7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xmlns="" id="{EFB66601-8C6F-4E49-877B-D863A44814D3}"/>
              </a:ext>
            </a:extLst>
          </p:cNvPr>
          <p:cNvSpPr>
            <a:spLocks noGrp="1"/>
          </p:cNvSpPr>
          <p:nvPr>
            <p:ph idx="1"/>
          </p:nvPr>
        </p:nvSpPr>
        <p:spPr/>
        <p:txBody>
          <a:bodyPr>
            <a:normAutofit/>
          </a:bodyPr>
          <a:lstStyle/>
          <a:p>
            <a:pPr>
              <a:buFont typeface="Wingdings" pitchFamily="2" charset="2"/>
              <a:buChar char="v"/>
            </a:pPr>
            <a:r>
              <a:rPr lang="en-US" sz="2800" b="1" dirty="0"/>
              <a:t>ECG during </a:t>
            </a:r>
            <a:r>
              <a:rPr lang="en-US" sz="2800" b="1" dirty="0" smtClean="0"/>
              <a:t>arrhythmias :</a:t>
            </a:r>
          </a:p>
          <a:p>
            <a:pPr marL="628650" lvl="2">
              <a:spcBef>
                <a:spcPts val="1000"/>
              </a:spcBef>
            </a:pPr>
            <a:r>
              <a:rPr lang="en-US" dirty="0" smtClean="0"/>
              <a:t>In </a:t>
            </a:r>
            <a:r>
              <a:rPr lang="en-US" dirty="0"/>
              <a:t>most cases, </a:t>
            </a:r>
            <a:r>
              <a:rPr lang="en-US" b="1" dirty="0"/>
              <a:t>the QRS complex is narrow (&lt;80 </a:t>
            </a:r>
            <a:r>
              <a:rPr lang="en-US" b="1" dirty="0" err="1"/>
              <a:t>msec</a:t>
            </a:r>
            <a:r>
              <a:rPr lang="en-US" dirty="0"/>
              <a:t>) An exception is </a:t>
            </a:r>
            <a:r>
              <a:rPr lang="en-US" b="1" dirty="0"/>
              <a:t>antidromic</a:t>
            </a:r>
            <a:r>
              <a:rPr lang="en-US" dirty="0"/>
              <a:t> atrioventricular reentrant tachycardia (AVRT), which is associated with a wide complex tachycardia, Antidromic AVRT accounts for &lt;5 percent of cases of pediatric SVT. </a:t>
            </a:r>
            <a:endParaRPr lang="en-US" dirty="0" smtClean="0"/>
          </a:p>
        </p:txBody>
      </p:sp>
    </p:spTree>
    <p:extLst>
      <p:ext uri="{BB962C8B-B14F-4D97-AF65-F5344CB8AC3E}">
        <p14:creationId xmlns:p14="http://schemas.microsoft.com/office/powerpoint/2010/main" val="20351621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AVNRT v/s </a:t>
            </a:r>
            <a:r>
              <a:rPr lang="en-US" sz="3600" b="1" dirty="0"/>
              <a:t>O</a:t>
            </a:r>
            <a:r>
              <a:rPr lang="en-US" sz="3600" b="1" dirty="0" smtClean="0"/>
              <a:t>rthodromic AVRT v/s PJRT</a:t>
            </a:r>
            <a:endParaRPr lang="en-US" sz="3600" b="1" dirty="0"/>
          </a:p>
        </p:txBody>
      </p:sp>
      <p:sp>
        <p:nvSpPr>
          <p:cNvPr id="3" name="Content Placeholder 2"/>
          <p:cNvSpPr>
            <a:spLocks noGrp="1"/>
          </p:cNvSpPr>
          <p:nvPr>
            <p:ph idx="1"/>
          </p:nvPr>
        </p:nvSpPr>
        <p:spPr/>
        <p:txBody>
          <a:bodyPr>
            <a:normAutofit/>
          </a:bodyPr>
          <a:lstStyle/>
          <a:p>
            <a:r>
              <a:rPr lang="en-US" dirty="0"/>
              <a:t>The following criteria are useful in making this distinction </a:t>
            </a:r>
          </a:p>
          <a:p>
            <a:pPr lvl="2"/>
            <a:r>
              <a:rPr lang="en-US" dirty="0"/>
              <a:t>Buried p wave </a:t>
            </a:r>
            <a:r>
              <a:rPr lang="en-US" b="1" u="sng" dirty="0"/>
              <a:t>in or just at the end</a:t>
            </a:r>
            <a:r>
              <a:rPr lang="en-US" dirty="0"/>
              <a:t> of the QRS </a:t>
            </a:r>
            <a:r>
              <a:rPr lang="en-US" u="sng" dirty="0"/>
              <a:t>complex(</a:t>
            </a:r>
            <a:r>
              <a:rPr lang="en-US" dirty="0"/>
              <a:t>create a small </a:t>
            </a:r>
            <a:r>
              <a:rPr lang="en-US" b="1" dirty="0"/>
              <a:t>"pseudo r' wave" in lead V1 or a "pseudo S wave" in the inferior leads</a:t>
            </a:r>
            <a:r>
              <a:rPr lang="en-US" dirty="0"/>
              <a:t>. </a:t>
            </a:r>
            <a:r>
              <a:rPr lang="en-US" b="1" dirty="0"/>
              <a:t>If such terminal r' or S waves are not present during sinus rhythm, their appearance during SVT can be assumed to be diagnostic of AVNRT )</a:t>
            </a:r>
            <a:r>
              <a:rPr lang="en-US" dirty="0"/>
              <a:t>, which is typical of </a:t>
            </a:r>
            <a:r>
              <a:rPr lang="en-US" b="1" u="sng" dirty="0"/>
              <a:t>AVNRT</a:t>
            </a:r>
          </a:p>
          <a:p>
            <a:pPr lvl="2"/>
            <a:r>
              <a:rPr lang="en-US" b="1" dirty="0" smtClean="0"/>
              <a:t>An </a:t>
            </a:r>
            <a:r>
              <a:rPr lang="en-US" b="1" dirty="0"/>
              <a:t>RP interval </a:t>
            </a:r>
            <a:r>
              <a:rPr lang="en-US" b="1" dirty="0" smtClean="0"/>
              <a:t>≥70 </a:t>
            </a:r>
            <a:r>
              <a:rPr lang="en-US" b="1" dirty="0" err="1"/>
              <a:t>msec</a:t>
            </a:r>
            <a:r>
              <a:rPr lang="en-US" b="1" dirty="0"/>
              <a:t> is more characteristic of </a:t>
            </a:r>
            <a:r>
              <a:rPr lang="en-US" b="1" u="sng" dirty="0"/>
              <a:t>AVRT </a:t>
            </a:r>
            <a:r>
              <a:rPr lang="en-US" b="1" dirty="0"/>
              <a:t>than AVNRT </a:t>
            </a:r>
          </a:p>
          <a:p>
            <a:pPr lvl="2"/>
            <a:r>
              <a:rPr lang="en-US" dirty="0"/>
              <a:t>A</a:t>
            </a:r>
            <a:r>
              <a:rPr lang="en-US" dirty="0" smtClean="0"/>
              <a:t>n </a:t>
            </a:r>
            <a:r>
              <a:rPr lang="en-US" dirty="0"/>
              <a:t>extremely </a:t>
            </a:r>
            <a:r>
              <a:rPr lang="en-US" b="1" dirty="0"/>
              <a:t>long RP interval and normal PR (RP&gt;&gt;PR), and a P wave axis that is directed superior (negative in leads II, III, and </a:t>
            </a:r>
            <a:r>
              <a:rPr lang="en-US" b="1" dirty="0" err="1"/>
              <a:t>aVF</a:t>
            </a:r>
            <a:r>
              <a:rPr lang="en-US" dirty="0"/>
              <a:t>) is seen in </a:t>
            </a:r>
            <a:r>
              <a:rPr lang="en-US" b="1" u="sng" dirty="0"/>
              <a:t>permanent </a:t>
            </a:r>
            <a:r>
              <a:rPr lang="en-US" b="1" u="sng" dirty="0" err="1"/>
              <a:t>junctional</a:t>
            </a:r>
            <a:r>
              <a:rPr lang="en-US" b="1" u="sng" dirty="0"/>
              <a:t> reciprocating tachycardia</a:t>
            </a:r>
            <a:r>
              <a:rPr lang="en-US" dirty="0" smtClean="0"/>
              <a:t>.</a:t>
            </a:r>
            <a:endParaRPr lang="en-US" dirty="0"/>
          </a:p>
        </p:txBody>
      </p:sp>
    </p:spTree>
    <p:extLst>
      <p:ext uri="{BB962C8B-B14F-4D97-AF65-F5344CB8AC3E}">
        <p14:creationId xmlns:p14="http://schemas.microsoft.com/office/powerpoint/2010/main" val="10330300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69823" y="170253"/>
            <a:ext cx="11623623" cy="6565401"/>
          </a:xfrm>
          <a:prstGeom prst="rect">
            <a:avLst/>
          </a:prstGeom>
        </p:spPr>
      </p:pic>
    </p:spTree>
    <p:extLst>
      <p:ext uri="{BB962C8B-B14F-4D97-AF65-F5344CB8AC3E}">
        <p14:creationId xmlns:p14="http://schemas.microsoft.com/office/powerpoint/2010/main" val="17186977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99804" y="144948"/>
            <a:ext cx="11637832" cy="6713052"/>
          </a:xfrm>
          <a:prstGeom prst="rect">
            <a:avLst/>
          </a:prstGeom>
        </p:spPr>
      </p:pic>
    </p:spTree>
    <p:extLst>
      <p:ext uri="{BB962C8B-B14F-4D97-AF65-F5344CB8AC3E}">
        <p14:creationId xmlns:p14="http://schemas.microsoft.com/office/powerpoint/2010/main" val="20413817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29783" y="365125"/>
            <a:ext cx="11465212" cy="6294853"/>
          </a:xfrm>
          <a:prstGeom prst="rect">
            <a:avLst/>
          </a:prstGeom>
        </p:spPr>
      </p:pic>
    </p:spTree>
    <p:extLst>
      <p:ext uri="{BB962C8B-B14F-4D97-AF65-F5344CB8AC3E}">
        <p14:creationId xmlns:p14="http://schemas.microsoft.com/office/powerpoint/2010/main" val="4182931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54834" y="0"/>
            <a:ext cx="11517560" cy="6677945"/>
          </a:xfrm>
          <a:prstGeom prst="rect">
            <a:avLst/>
          </a:prstGeom>
        </p:spPr>
      </p:pic>
    </p:spTree>
    <p:extLst>
      <p:ext uri="{BB962C8B-B14F-4D97-AF65-F5344CB8AC3E}">
        <p14:creationId xmlns:p14="http://schemas.microsoft.com/office/powerpoint/2010/main" val="1383612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CD95C8-906E-5D43-AAEF-B95A2730FDF9}"/>
              </a:ext>
            </a:extLst>
          </p:cNvPr>
          <p:cNvSpPr>
            <a:spLocks noGrp="1"/>
          </p:cNvSpPr>
          <p:nvPr>
            <p:ph type="title"/>
          </p:nvPr>
        </p:nvSpPr>
        <p:spPr/>
        <p:txBody>
          <a:bodyPr/>
          <a:lstStyle/>
          <a:p>
            <a:r>
              <a:rPr lang="en-US" b="1" dirty="0"/>
              <a:t>Wide QRS complex tachycardia</a:t>
            </a:r>
            <a:endParaRPr lang="en-US" dirty="0"/>
          </a:p>
        </p:txBody>
      </p:sp>
      <p:sp>
        <p:nvSpPr>
          <p:cNvPr id="3" name="Content Placeholder 2">
            <a:extLst>
              <a:ext uri="{FF2B5EF4-FFF2-40B4-BE49-F238E27FC236}">
                <a16:creationId xmlns:a16="http://schemas.microsoft.com/office/drawing/2014/main" xmlns="" id="{20EACC07-4CF0-7340-8C7E-C07681485183}"/>
              </a:ext>
            </a:extLst>
          </p:cNvPr>
          <p:cNvSpPr>
            <a:spLocks noGrp="1"/>
          </p:cNvSpPr>
          <p:nvPr>
            <p:ph idx="1"/>
          </p:nvPr>
        </p:nvSpPr>
        <p:spPr/>
        <p:txBody>
          <a:bodyPr>
            <a:normAutofit lnSpcReduction="10000"/>
          </a:bodyPr>
          <a:lstStyle/>
          <a:p>
            <a:r>
              <a:rPr lang="en-US" dirty="0"/>
              <a:t> </a:t>
            </a:r>
            <a:r>
              <a:rPr lang="en-US" sz="2400" dirty="0" smtClean="0"/>
              <a:t>Wide QRS complex tachycardia should generally </a:t>
            </a:r>
            <a:r>
              <a:rPr lang="en-US" sz="2400" b="1" dirty="0"/>
              <a:t>prompt consideration of ventricular tachycardia (VT). </a:t>
            </a:r>
          </a:p>
          <a:p>
            <a:r>
              <a:rPr lang="en-US" sz="2400" dirty="0"/>
              <a:t>However, in children, </a:t>
            </a:r>
            <a:r>
              <a:rPr lang="en-US" sz="2400" b="1" dirty="0"/>
              <a:t>most wide QRS complex tachycardia that occurs with a regular rate represents SVT, not VT. </a:t>
            </a:r>
          </a:p>
          <a:p>
            <a:r>
              <a:rPr lang="en-US" sz="2400" dirty="0"/>
              <a:t>SVT can have a wide QRS complex </a:t>
            </a:r>
            <a:r>
              <a:rPr lang="en-US" sz="2400" dirty="0" smtClean="0"/>
              <a:t>:</a:t>
            </a:r>
          </a:p>
          <a:p>
            <a:pPr lvl="1"/>
            <a:r>
              <a:rPr lang="en-US" sz="2000" dirty="0" smtClean="0"/>
              <a:t>if </a:t>
            </a:r>
            <a:r>
              <a:rPr lang="en-US" sz="2000" dirty="0"/>
              <a:t>the mechanism is </a:t>
            </a:r>
            <a:r>
              <a:rPr lang="en-US" sz="2000" b="1" dirty="0"/>
              <a:t>antidromic AVRT </a:t>
            </a:r>
            <a:endParaRPr lang="en-US" sz="2000" b="1" dirty="0" smtClean="0"/>
          </a:p>
          <a:p>
            <a:pPr lvl="1"/>
            <a:r>
              <a:rPr lang="en-US" sz="2000" b="1" dirty="0" smtClean="0"/>
              <a:t>or </a:t>
            </a:r>
            <a:r>
              <a:rPr lang="en-US" sz="2000" b="1" dirty="0"/>
              <a:t>if there is aberrant conduction </a:t>
            </a:r>
            <a:r>
              <a:rPr lang="en-US" sz="2000" dirty="0"/>
              <a:t>(</a:t>
            </a:r>
            <a:r>
              <a:rPr lang="en-US" sz="2000" dirty="0" err="1"/>
              <a:t>eg</a:t>
            </a:r>
            <a:r>
              <a:rPr lang="en-US" sz="2000" dirty="0"/>
              <a:t>, functional bundle branch block or "bundle branch aberration") </a:t>
            </a:r>
          </a:p>
          <a:p>
            <a:r>
              <a:rPr lang="en-US" dirty="0"/>
              <a:t>The ECG can be helpful in differentiating between VT and SVT. However, making the distinction can be challenging, especially for clinicians unfamiliar with interpreting pediatric ECGs. </a:t>
            </a:r>
          </a:p>
        </p:txBody>
      </p:sp>
    </p:spTree>
    <p:extLst>
      <p:ext uri="{BB962C8B-B14F-4D97-AF65-F5344CB8AC3E}">
        <p14:creationId xmlns:p14="http://schemas.microsoft.com/office/powerpoint/2010/main" val="23005168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xmlns="" id="{BFB3E90D-74E4-A84E-AECE-52700D3BC39F}"/>
              </a:ext>
            </a:extLst>
          </p:cNvPr>
          <p:cNvGraphicFramePr>
            <a:graphicFrameLocks noGrp="1"/>
          </p:cNvGraphicFramePr>
          <p:nvPr>
            <p:ph idx="1"/>
            <p:extLst>
              <p:ext uri="{D42A27DB-BD31-4B8C-83A1-F6EECF244321}">
                <p14:modId xmlns:p14="http://schemas.microsoft.com/office/powerpoint/2010/main" val="637633869"/>
              </p:ext>
            </p:extLst>
          </p:nvPr>
        </p:nvGraphicFramePr>
        <p:xfrm>
          <a:off x="2" y="-13855"/>
          <a:ext cx="12191999" cy="6944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20279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xmlns="" id="{BFB3E90D-74E4-A84E-AECE-52700D3BC39F}"/>
              </a:ext>
            </a:extLst>
          </p:cNvPr>
          <p:cNvGraphicFramePr>
            <a:graphicFrameLocks noGrp="1"/>
          </p:cNvGraphicFramePr>
          <p:nvPr>
            <p:ph idx="1"/>
            <p:extLst>
              <p:ext uri="{D42A27DB-BD31-4B8C-83A1-F6EECF244321}">
                <p14:modId xmlns:p14="http://schemas.microsoft.com/office/powerpoint/2010/main" val="386041752"/>
              </p:ext>
            </p:extLst>
          </p:nvPr>
        </p:nvGraphicFramePr>
        <p:xfrm>
          <a:off x="2" y="13855"/>
          <a:ext cx="12191999" cy="6944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2182093" y="2752315"/>
            <a:ext cx="900545" cy="369332"/>
          </a:xfrm>
          <a:prstGeom prst="rect">
            <a:avLst/>
          </a:prstGeom>
          <a:noFill/>
        </p:spPr>
        <p:txBody>
          <a:bodyPr wrap="square" rtlCol="0">
            <a:spAutoFit/>
          </a:bodyPr>
          <a:lstStyle/>
          <a:p>
            <a:r>
              <a:rPr lang="en-US" dirty="0" smtClean="0"/>
              <a:t>YES</a:t>
            </a:r>
            <a:endParaRPr lang="en-US" dirty="0"/>
          </a:p>
        </p:txBody>
      </p:sp>
      <p:sp>
        <p:nvSpPr>
          <p:cNvPr id="3" name="TextBox 2"/>
          <p:cNvSpPr txBox="1"/>
          <p:nvPr/>
        </p:nvSpPr>
        <p:spPr>
          <a:xfrm>
            <a:off x="4187536" y="2747757"/>
            <a:ext cx="762000" cy="369332"/>
          </a:xfrm>
          <a:prstGeom prst="rect">
            <a:avLst/>
          </a:prstGeom>
          <a:noFill/>
        </p:spPr>
        <p:txBody>
          <a:bodyPr wrap="square" rtlCol="0">
            <a:spAutoFit/>
          </a:bodyPr>
          <a:lstStyle/>
          <a:p>
            <a:r>
              <a:rPr lang="en-US" dirty="0" smtClean="0"/>
              <a:t>NO</a:t>
            </a:r>
            <a:endParaRPr lang="en-US" dirty="0"/>
          </a:p>
        </p:txBody>
      </p:sp>
      <p:sp>
        <p:nvSpPr>
          <p:cNvPr id="4" name="TextBox 3"/>
          <p:cNvSpPr txBox="1"/>
          <p:nvPr/>
        </p:nvSpPr>
        <p:spPr>
          <a:xfrm>
            <a:off x="8991600" y="295687"/>
            <a:ext cx="1357747" cy="369332"/>
          </a:xfrm>
          <a:prstGeom prst="rect">
            <a:avLst/>
          </a:prstGeom>
          <a:noFill/>
        </p:spPr>
        <p:txBody>
          <a:bodyPr wrap="square" rtlCol="0">
            <a:spAutoFit/>
          </a:bodyPr>
          <a:lstStyle/>
          <a:p>
            <a:r>
              <a:rPr lang="en-US" dirty="0" smtClean="0"/>
              <a:t>IRREGULAR </a:t>
            </a:r>
            <a:endParaRPr lang="en-US" dirty="0"/>
          </a:p>
        </p:txBody>
      </p:sp>
      <p:sp>
        <p:nvSpPr>
          <p:cNvPr id="5" name="TextBox 4"/>
          <p:cNvSpPr txBox="1"/>
          <p:nvPr/>
        </p:nvSpPr>
        <p:spPr>
          <a:xfrm>
            <a:off x="4949536" y="272534"/>
            <a:ext cx="1295400" cy="369332"/>
          </a:xfrm>
          <a:prstGeom prst="rect">
            <a:avLst/>
          </a:prstGeom>
          <a:noFill/>
        </p:spPr>
        <p:txBody>
          <a:bodyPr wrap="square" rtlCol="0">
            <a:spAutoFit/>
          </a:bodyPr>
          <a:lstStyle/>
          <a:p>
            <a:r>
              <a:rPr lang="en-US" dirty="0" smtClean="0"/>
              <a:t>REGULAR </a:t>
            </a:r>
            <a:endParaRPr lang="en-US" dirty="0"/>
          </a:p>
        </p:txBody>
      </p:sp>
    </p:spTree>
    <p:extLst>
      <p:ext uri="{BB962C8B-B14F-4D97-AF65-F5344CB8AC3E}">
        <p14:creationId xmlns:p14="http://schemas.microsoft.com/office/powerpoint/2010/main" val="20299481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xmlns="" id="{BFB3E90D-74E4-A84E-AECE-52700D3BC39F}"/>
              </a:ext>
            </a:extLst>
          </p:cNvPr>
          <p:cNvGraphicFramePr>
            <a:graphicFrameLocks noGrp="1"/>
          </p:cNvGraphicFramePr>
          <p:nvPr>
            <p:ph idx="1"/>
            <p:extLst>
              <p:ext uri="{D42A27DB-BD31-4B8C-83A1-F6EECF244321}">
                <p14:modId xmlns:p14="http://schemas.microsoft.com/office/powerpoint/2010/main" val="683637616"/>
              </p:ext>
            </p:extLst>
          </p:nvPr>
        </p:nvGraphicFramePr>
        <p:xfrm>
          <a:off x="2" y="13855"/>
          <a:ext cx="12191999" cy="6944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9850580" y="355476"/>
            <a:ext cx="1357747" cy="369332"/>
          </a:xfrm>
          <a:prstGeom prst="rect">
            <a:avLst/>
          </a:prstGeom>
          <a:noFill/>
        </p:spPr>
        <p:txBody>
          <a:bodyPr wrap="square" rtlCol="0">
            <a:spAutoFit/>
          </a:bodyPr>
          <a:lstStyle/>
          <a:p>
            <a:r>
              <a:rPr lang="en-US" dirty="0" smtClean="0"/>
              <a:t>IRREGULAR </a:t>
            </a:r>
            <a:endParaRPr lang="en-US" dirty="0"/>
          </a:p>
        </p:txBody>
      </p:sp>
      <p:sp>
        <p:nvSpPr>
          <p:cNvPr id="5" name="TextBox 4"/>
          <p:cNvSpPr txBox="1"/>
          <p:nvPr/>
        </p:nvSpPr>
        <p:spPr>
          <a:xfrm>
            <a:off x="6123709" y="323211"/>
            <a:ext cx="1295400" cy="369332"/>
          </a:xfrm>
          <a:prstGeom prst="rect">
            <a:avLst/>
          </a:prstGeom>
          <a:noFill/>
        </p:spPr>
        <p:txBody>
          <a:bodyPr wrap="square" rtlCol="0">
            <a:spAutoFit/>
          </a:bodyPr>
          <a:lstStyle/>
          <a:p>
            <a:r>
              <a:rPr lang="en-US" dirty="0" smtClean="0"/>
              <a:t>REGULAR </a:t>
            </a:r>
            <a:endParaRPr lang="en-US" dirty="0"/>
          </a:p>
        </p:txBody>
      </p:sp>
    </p:spTree>
    <p:extLst>
      <p:ext uri="{BB962C8B-B14F-4D97-AF65-F5344CB8AC3E}">
        <p14:creationId xmlns:p14="http://schemas.microsoft.com/office/powerpoint/2010/main" val="8574417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7794B1-7E5B-6E48-8203-1A81CC79961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xmlns="" id="{97303687-438F-F74A-A013-79B21B68BEE9}"/>
              </a:ext>
            </a:extLst>
          </p:cNvPr>
          <p:cNvSpPr>
            <a:spLocks noGrp="1"/>
          </p:cNvSpPr>
          <p:nvPr>
            <p:ph idx="1"/>
          </p:nvPr>
        </p:nvSpPr>
        <p:spPr/>
        <p:txBody>
          <a:bodyPr>
            <a:normAutofit fontScale="92500" lnSpcReduction="20000"/>
          </a:bodyPr>
          <a:lstStyle/>
          <a:p>
            <a:r>
              <a:rPr lang="en-US" dirty="0"/>
              <a:t> </a:t>
            </a:r>
            <a:r>
              <a:rPr lang="en-US" b="1" dirty="0"/>
              <a:t>ECG in sinus rhythm</a:t>
            </a:r>
            <a:endParaRPr lang="en-US" dirty="0"/>
          </a:p>
          <a:p>
            <a:pPr lvl="1"/>
            <a:r>
              <a:rPr lang="en-US" dirty="0" smtClean="0"/>
              <a:t>The </a:t>
            </a:r>
            <a:r>
              <a:rPr lang="en-US" dirty="0"/>
              <a:t>ECG in sinus rhythm is normal in patients with concealed accessory pathways or </a:t>
            </a:r>
            <a:r>
              <a:rPr lang="en-US" dirty="0" smtClean="0"/>
              <a:t>AVNRT and In </a:t>
            </a:r>
            <a:r>
              <a:rPr lang="en-US" dirty="0"/>
              <a:t>patients with  </a:t>
            </a:r>
            <a:r>
              <a:rPr lang="en-US" dirty="0" smtClean="0"/>
              <a:t>pre-excitation ECG shows Wolff-Parkinson-White </a:t>
            </a:r>
            <a:r>
              <a:rPr lang="en-US" dirty="0"/>
              <a:t>(</a:t>
            </a:r>
            <a:r>
              <a:rPr lang="en-US" dirty="0" smtClean="0"/>
              <a:t>WPW) pattern </a:t>
            </a:r>
          </a:p>
          <a:p>
            <a:endParaRPr lang="en-US" dirty="0"/>
          </a:p>
          <a:p>
            <a:r>
              <a:rPr lang="en-US" b="1" dirty="0"/>
              <a:t>Ambulatory monitoring-</a:t>
            </a:r>
            <a:r>
              <a:rPr lang="en-US" b="1" dirty="0" err="1"/>
              <a:t>Holter</a:t>
            </a:r>
            <a:r>
              <a:rPr lang="en-US" b="1" dirty="0"/>
              <a:t> 24 </a:t>
            </a:r>
            <a:r>
              <a:rPr lang="en-US" b="1" dirty="0" err="1"/>
              <a:t>hr</a:t>
            </a:r>
            <a:endParaRPr lang="en-US" dirty="0"/>
          </a:p>
          <a:p>
            <a:pPr lvl="1"/>
            <a:r>
              <a:rPr lang="en-US" dirty="0" smtClean="0"/>
              <a:t>Ambulatory </a:t>
            </a:r>
            <a:r>
              <a:rPr lang="en-US" dirty="0"/>
              <a:t>monitoring helps to establish the frequency and duration of SVT; however, it is less useful in making a diagnosis, since only a few ECG leads are used </a:t>
            </a:r>
          </a:p>
          <a:p>
            <a:r>
              <a:rPr lang="en-US" b="1" dirty="0"/>
              <a:t>Exercise testing-stress test</a:t>
            </a:r>
            <a:endParaRPr lang="en-US" dirty="0"/>
          </a:p>
          <a:p>
            <a:r>
              <a:rPr lang="en-US" b="1" dirty="0" err="1"/>
              <a:t>Electrophysiologic</a:t>
            </a:r>
            <a:r>
              <a:rPr lang="en-US" b="1" dirty="0"/>
              <a:t> evaluation</a:t>
            </a:r>
            <a:endParaRPr lang="en-US" dirty="0"/>
          </a:p>
          <a:p>
            <a:endParaRPr lang="en-US" dirty="0"/>
          </a:p>
          <a:p>
            <a:endParaRPr lang="en-US" dirty="0"/>
          </a:p>
        </p:txBody>
      </p:sp>
    </p:spTree>
    <p:extLst>
      <p:ext uri="{BB962C8B-B14F-4D97-AF65-F5344CB8AC3E}">
        <p14:creationId xmlns:p14="http://schemas.microsoft.com/office/powerpoint/2010/main" val="11772212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C7CEAB-2194-4343-AEB3-F6953D665764}"/>
              </a:ext>
            </a:extLst>
          </p:cNvPr>
          <p:cNvSpPr>
            <a:spLocks noGrp="1"/>
          </p:cNvSpPr>
          <p:nvPr>
            <p:ph type="title"/>
          </p:nvPr>
        </p:nvSpPr>
        <p:spPr/>
        <p:txBody>
          <a:bodyPr/>
          <a:lstStyle/>
          <a:p>
            <a:r>
              <a:rPr lang="en-US" b="1" dirty="0"/>
              <a:t>Acute treatment</a:t>
            </a:r>
            <a:endParaRPr lang="en-US" dirty="0"/>
          </a:p>
        </p:txBody>
      </p:sp>
      <p:sp>
        <p:nvSpPr>
          <p:cNvPr id="3" name="Content Placeholder 2">
            <a:extLst>
              <a:ext uri="{FF2B5EF4-FFF2-40B4-BE49-F238E27FC236}">
                <a16:creationId xmlns:a16="http://schemas.microsoft.com/office/drawing/2014/main" xmlns="" id="{E0E1D9A0-6432-4B4E-8E0B-6BBA5C16F723}"/>
              </a:ext>
            </a:extLst>
          </p:cNvPr>
          <p:cNvSpPr>
            <a:spLocks noGrp="1"/>
          </p:cNvSpPr>
          <p:nvPr>
            <p:ph idx="1"/>
          </p:nvPr>
        </p:nvSpPr>
        <p:spPr>
          <a:xfrm>
            <a:off x="838200" y="1745386"/>
            <a:ext cx="10515600" cy="4351338"/>
          </a:xfrm>
        </p:spPr>
        <p:txBody>
          <a:bodyPr>
            <a:normAutofit fontScale="92500" lnSpcReduction="20000"/>
          </a:bodyPr>
          <a:lstStyle/>
          <a:p>
            <a:r>
              <a:rPr lang="en-US" dirty="0"/>
              <a:t>15-lead electrocardiogram (ECG) </a:t>
            </a:r>
          </a:p>
          <a:p>
            <a:r>
              <a:rPr lang="en-US" dirty="0"/>
              <a:t>Hemodynamic assessment </a:t>
            </a:r>
          </a:p>
          <a:p>
            <a:r>
              <a:rPr lang="en-US" dirty="0"/>
              <a:t>If the child is </a:t>
            </a:r>
            <a:r>
              <a:rPr lang="en-US" b="1" dirty="0"/>
              <a:t>hemodynamically unstable</a:t>
            </a:r>
            <a:r>
              <a:rPr lang="en-US" dirty="0"/>
              <a:t> </a:t>
            </a:r>
          </a:p>
          <a:p>
            <a:pPr lvl="1"/>
            <a:r>
              <a:rPr lang="en-US" dirty="0"/>
              <a:t>synchronized direct current cardioversion with </a:t>
            </a:r>
            <a:r>
              <a:rPr lang="en-US" dirty="0" smtClean="0"/>
              <a:t>0.5-2</a:t>
            </a:r>
            <a:r>
              <a:rPr lang="en-US" dirty="0"/>
              <a:t> J/kg should be performed </a:t>
            </a:r>
            <a:r>
              <a:rPr lang="en-US" dirty="0" smtClean="0"/>
              <a:t>.</a:t>
            </a:r>
            <a:endParaRPr lang="en-US" dirty="0"/>
          </a:p>
          <a:p>
            <a:r>
              <a:rPr lang="en-US" dirty="0"/>
              <a:t>If the child is </a:t>
            </a:r>
            <a:r>
              <a:rPr lang="en-US" b="1" dirty="0"/>
              <a:t>hemodynamically stable</a:t>
            </a:r>
            <a:endParaRPr lang="en-US" dirty="0"/>
          </a:p>
          <a:p>
            <a:pPr lvl="1"/>
            <a:r>
              <a:rPr lang="en-US" b="1" u="sng" dirty="0"/>
              <a:t>vagal maneuvers </a:t>
            </a:r>
            <a:r>
              <a:rPr lang="en-US" dirty="0"/>
              <a:t>should be attempted to terminate the tachycardia </a:t>
            </a:r>
            <a:r>
              <a:rPr lang="en-US" dirty="0" smtClean="0"/>
              <a:t>.</a:t>
            </a:r>
          </a:p>
          <a:p>
            <a:pPr lvl="2"/>
            <a:r>
              <a:rPr lang="en-US" sz="2400" dirty="0" smtClean="0"/>
              <a:t>infants</a:t>
            </a:r>
            <a:r>
              <a:rPr lang="en-US" sz="2400" dirty="0"/>
              <a:t>: </a:t>
            </a:r>
            <a:r>
              <a:rPr lang="en-US" sz="2400" b="1" dirty="0"/>
              <a:t>ice plus water in bag placed on face for up to 10 seconds – often effective.</a:t>
            </a:r>
          </a:p>
          <a:p>
            <a:pPr lvl="2"/>
            <a:r>
              <a:rPr lang="en-US" sz="2400" dirty="0"/>
              <a:t>Older children: </a:t>
            </a:r>
            <a:r>
              <a:rPr lang="en-US" sz="2400" b="1" dirty="0" err="1"/>
              <a:t>valsalva</a:t>
            </a:r>
            <a:r>
              <a:rPr lang="en-US" sz="2400" b="1" dirty="0"/>
              <a:t> </a:t>
            </a:r>
            <a:r>
              <a:rPr lang="en-US" sz="2400" b="1" dirty="0" err="1"/>
              <a:t>manoeuvre</a:t>
            </a:r>
            <a:r>
              <a:rPr lang="en-US" sz="2400" b="1" dirty="0"/>
              <a:t> (30 –60 seconds), deep inspiration/cough/gag reflex, </a:t>
            </a:r>
            <a:r>
              <a:rPr lang="en-US" sz="2400" b="1" dirty="0" smtClean="0"/>
              <a:t>headstand.</a:t>
            </a:r>
            <a:endParaRPr lang="en-US" sz="2400" dirty="0"/>
          </a:p>
          <a:p>
            <a:pPr lvl="1">
              <a:buFont typeface="Wingdings" pitchFamily="2" charset="2"/>
              <a:buChar char="v"/>
            </a:pPr>
            <a:endParaRPr lang="en-US" dirty="0"/>
          </a:p>
        </p:txBody>
      </p:sp>
    </p:spTree>
    <p:extLst>
      <p:ext uri="{BB962C8B-B14F-4D97-AF65-F5344CB8AC3E}">
        <p14:creationId xmlns:p14="http://schemas.microsoft.com/office/powerpoint/2010/main" val="11483458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C7CEAB-2194-4343-AEB3-F6953D665764}"/>
              </a:ext>
            </a:extLst>
          </p:cNvPr>
          <p:cNvSpPr>
            <a:spLocks noGrp="1"/>
          </p:cNvSpPr>
          <p:nvPr>
            <p:ph type="title"/>
          </p:nvPr>
        </p:nvSpPr>
        <p:spPr/>
        <p:txBody>
          <a:bodyPr/>
          <a:lstStyle/>
          <a:p>
            <a:r>
              <a:rPr lang="en-US" b="1" dirty="0"/>
              <a:t>Acute treatment</a:t>
            </a:r>
            <a:endParaRPr lang="en-US" dirty="0"/>
          </a:p>
        </p:txBody>
      </p:sp>
      <p:sp>
        <p:nvSpPr>
          <p:cNvPr id="3" name="Content Placeholder 2">
            <a:extLst>
              <a:ext uri="{FF2B5EF4-FFF2-40B4-BE49-F238E27FC236}">
                <a16:creationId xmlns:a16="http://schemas.microsoft.com/office/drawing/2014/main" xmlns="" id="{E0E1D9A0-6432-4B4E-8E0B-6BBA5C16F723}"/>
              </a:ext>
            </a:extLst>
          </p:cNvPr>
          <p:cNvSpPr>
            <a:spLocks noGrp="1"/>
          </p:cNvSpPr>
          <p:nvPr>
            <p:ph idx="1"/>
          </p:nvPr>
        </p:nvSpPr>
        <p:spPr>
          <a:xfrm>
            <a:off x="838200" y="1745386"/>
            <a:ext cx="10515600" cy="4351338"/>
          </a:xfrm>
        </p:spPr>
        <p:txBody>
          <a:bodyPr>
            <a:normAutofit lnSpcReduction="10000"/>
          </a:bodyPr>
          <a:lstStyle/>
          <a:p>
            <a:r>
              <a:rPr lang="en-US" dirty="0" smtClean="0"/>
              <a:t>If </a:t>
            </a:r>
            <a:r>
              <a:rPr lang="en-US" dirty="0"/>
              <a:t>the child is </a:t>
            </a:r>
            <a:r>
              <a:rPr lang="en-US" b="1" dirty="0"/>
              <a:t>hemodynamically stable</a:t>
            </a:r>
            <a:endParaRPr lang="en-US" dirty="0"/>
          </a:p>
          <a:p>
            <a:pPr lvl="1"/>
            <a:r>
              <a:rPr lang="en-US" dirty="0" smtClean="0"/>
              <a:t>If does not convert to normal sinus rhythm with vagal maneuvers, </a:t>
            </a:r>
            <a:r>
              <a:rPr lang="en-US" b="1" dirty="0" smtClean="0"/>
              <a:t>we recommend intravenous </a:t>
            </a:r>
            <a:r>
              <a:rPr lang="en-US" b="1" u="sng" dirty="0" smtClean="0">
                <a:hlinkClick r:id="rId2"/>
              </a:rPr>
              <a:t>adenosine</a:t>
            </a:r>
            <a:r>
              <a:rPr lang="en-US" dirty="0" smtClean="0"/>
              <a:t> rather than other antiarrhythmic drugs </a:t>
            </a:r>
          </a:p>
          <a:p>
            <a:pPr lvl="2">
              <a:buFont typeface="Wingdings" pitchFamily="2" charset="2"/>
              <a:buChar char="v"/>
            </a:pPr>
            <a:r>
              <a:rPr lang="en-US" dirty="0" smtClean="0"/>
              <a:t>Adenosine should be administered in an initial bolus dose of 0.1 mg/kg, followed by a rapid saline flush. If the rhythm does not convert with the initial dose, adenosine is repeated with increases to a maximum dose of 0.25 to 0.35 mg/kg or a total dose of 12 mg.</a:t>
            </a:r>
          </a:p>
          <a:p>
            <a:pPr lvl="2">
              <a:buFont typeface="Wingdings" pitchFamily="2" charset="2"/>
              <a:buChar char="v"/>
            </a:pPr>
            <a:r>
              <a:rPr lang="en-US" dirty="0" smtClean="0"/>
              <a:t>Half </a:t>
            </a:r>
            <a:r>
              <a:rPr lang="en-US" dirty="0"/>
              <a:t>life: &lt;1.5 seconds: transient AV nodal block as well as sinus node block, negative </a:t>
            </a:r>
            <a:r>
              <a:rPr lang="en-US" dirty="0" err="1"/>
              <a:t>Chronotrope</a:t>
            </a:r>
            <a:r>
              <a:rPr lang="en-US" dirty="0"/>
              <a:t>, </a:t>
            </a:r>
            <a:r>
              <a:rPr lang="en-US" dirty="0" smtClean="0"/>
              <a:t>inotrope.</a:t>
            </a:r>
          </a:p>
          <a:p>
            <a:pPr lvl="2">
              <a:buFont typeface="Wingdings" pitchFamily="2" charset="2"/>
              <a:buChar char="v"/>
            </a:pPr>
            <a:r>
              <a:rPr lang="en-US" dirty="0" smtClean="0"/>
              <a:t>Side </a:t>
            </a:r>
            <a:r>
              <a:rPr lang="en-US" dirty="0"/>
              <a:t>effects: flushing, nausea, dyspnea, bronchospasm are short lived</a:t>
            </a:r>
            <a:r>
              <a:rPr lang="en-US" dirty="0" smtClean="0"/>
              <a:t>.</a:t>
            </a:r>
            <a:endParaRPr lang="en-US" dirty="0"/>
          </a:p>
        </p:txBody>
      </p:sp>
    </p:spTree>
    <p:extLst>
      <p:ext uri="{BB962C8B-B14F-4D97-AF65-F5344CB8AC3E}">
        <p14:creationId xmlns:p14="http://schemas.microsoft.com/office/powerpoint/2010/main" val="30604032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latin typeface="+mn-lt"/>
              </a:rPr>
              <a:t>Further Workup </a:t>
            </a:r>
          </a:p>
        </p:txBody>
      </p:sp>
      <p:sp>
        <p:nvSpPr>
          <p:cNvPr id="2" name="Content Placeholder 1"/>
          <p:cNvSpPr>
            <a:spLocks noGrp="1"/>
          </p:cNvSpPr>
          <p:nvPr>
            <p:ph idx="1"/>
          </p:nvPr>
        </p:nvSpPr>
        <p:spPr/>
        <p:txBody>
          <a:bodyPr>
            <a:normAutofit/>
          </a:bodyPr>
          <a:lstStyle/>
          <a:p>
            <a:r>
              <a:rPr lang="en-US" dirty="0"/>
              <a:t>Repeat ECG once in NSR</a:t>
            </a:r>
          </a:p>
          <a:p>
            <a:r>
              <a:rPr lang="en-US" dirty="0"/>
              <a:t>LABWORK – ELECTROLYTES, TSH, CBC</a:t>
            </a:r>
          </a:p>
          <a:p>
            <a:r>
              <a:rPr lang="en-US" u="sng" dirty="0"/>
              <a:t>ADMISSION</a:t>
            </a:r>
            <a:r>
              <a:rPr lang="en-US" dirty="0"/>
              <a:t> IF </a:t>
            </a:r>
            <a:r>
              <a:rPr lang="en-US" b="1" dirty="0"/>
              <a:t>less than </a:t>
            </a:r>
            <a:r>
              <a:rPr lang="en-US" b="1" dirty="0" smtClean="0"/>
              <a:t>one year , </a:t>
            </a:r>
            <a:r>
              <a:rPr lang="en-US" b="1" dirty="0"/>
              <a:t>and hemodynamically unstable</a:t>
            </a:r>
          </a:p>
          <a:p>
            <a:r>
              <a:rPr lang="en-US" u="sng" dirty="0"/>
              <a:t>FIRST TIME EPISODE </a:t>
            </a:r>
            <a:r>
              <a:rPr lang="en-US" dirty="0"/>
              <a:t>– observation overnight</a:t>
            </a:r>
          </a:p>
          <a:p>
            <a:r>
              <a:rPr lang="en-US" dirty="0"/>
              <a:t>Cardiology consult – management of </a:t>
            </a:r>
            <a:r>
              <a:rPr lang="en-US" dirty="0" smtClean="0"/>
              <a:t>meds</a:t>
            </a:r>
            <a:endParaRPr lang="en-US" dirty="0"/>
          </a:p>
        </p:txBody>
      </p:sp>
    </p:spTree>
    <p:extLst>
      <p:ext uri="{BB962C8B-B14F-4D97-AF65-F5344CB8AC3E}">
        <p14:creationId xmlns:p14="http://schemas.microsoft.com/office/powerpoint/2010/main" val="32286428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xmlns="" id="{BFB3E90D-74E4-A84E-AECE-52700D3BC39F}"/>
              </a:ext>
            </a:extLst>
          </p:cNvPr>
          <p:cNvGraphicFramePr>
            <a:graphicFrameLocks noGrp="1"/>
          </p:cNvGraphicFramePr>
          <p:nvPr>
            <p:ph idx="1"/>
            <p:extLst>
              <p:ext uri="{D42A27DB-BD31-4B8C-83A1-F6EECF244321}">
                <p14:modId xmlns:p14="http://schemas.microsoft.com/office/powerpoint/2010/main" val="435353557"/>
              </p:ext>
            </p:extLst>
          </p:nvPr>
        </p:nvGraphicFramePr>
        <p:xfrm>
          <a:off x="1" y="13857"/>
          <a:ext cx="12296172" cy="6979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xmlns="" id="{987F00B7-E817-364E-8C4A-FCEE38E7FCEA}"/>
              </a:ext>
            </a:extLst>
          </p:cNvPr>
          <p:cNvSpPr txBox="1"/>
          <p:nvPr/>
        </p:nvSpPr>
        <p:spPr>
          <a:xfrm>
            <a:off x="5683169" y="4150445"/>
            <a:ext cx="5810491" cy="1200329"/>
          </a:xfrm>
          <a:prstGeom prst="rect">
            <a:avLst/>
          </a:prstGeom>
          <a:noFill/>
        </p:spPr>
        <p:txBody>
          <a:bodyPr wrap="square" rtlCol="0">
            <a:spAutoFit/>
          </a:bodyPr>
          <a:lstStyle/>
          <a:p>
            <a:r>
              <a:rPr lang="en-US" b="1" dirty="0"/>
              <a:t>V</a:t>
            </a:r>
            <a:r>
              <a:rPr lang="en-US" b="1" dirty="0" smtClean="0"/>
              <a:t>erapamil</a:t>
            </a:r>
            <a:r>
              <a:rPr lang="en-US" dirty="0" smtClean="0"/>
              <a:t> </a:t>
            </a:r>
            <a:r>
              <a:rPr lang="en-US" dirty="0"/>
              <a:t>should </a:t>
            </a:r>
            <a:r>
              <a:rPr lang="en-US" b="1" dirty="0"/>
              <a:t>not</a:t>
            </a:r>
            <a:r>
              <a:rPr lang="en-US" dirty="0"/>
              <a:t> be used In </a:t>
            </a:r>
          </a:p>
          <a:p>
            <a:pPr marL="285750" indent="-285750">
              <a:buFont typeface="Arial" panose="020B0604020202020204" pitchFamily="34" charset="0"/>
              <a:buChar char="•"/>
            </a:pPr>
            <a:r>
              <a:rPr lang="en-US" b="1" dirty="0"/>
              <a:t>infants &lt;1 year </a:t>
            </a:r>
            <a:r>
              <a:rPr lang="en-US" dirty="0"/>
              <a:t>old,</a:t>
            </a:r>
          </a:p>
          <a:p>
            <a:pPr marL="285750" indent="-285750">
              <a:buFont typeface="Arial" panose="020B0604020202020204" pitchFamily="34" charset="0"/>
              <a:buChar char="•"/>
            </a:pPr>
            <a:r>
              <a:rPr lang="en-US" dirty="0"/>
              <a:t>and when there IS  </a:t>
            </a:r>
            <a:r>
              <a:rPr lang="en-US" b="1" dirty="0"/>
              <a:t>heart failure,  </a:t>
            </a:r>
            <a:r>
              <a:rPr lang="en-US" dirty="0"/>
              <a:t>suspected to have </a:t>
            </a:r>
            <a:r>
              <a:rPr lang="en-US" b="1" dirty="0"/>
              <a:t>WPW syndrome, wide QRS complex tachycardia</a:t>
            </a:r>
          </a:p>
        </p:txBody>
      </p:sp>
    </p:spTree>
    <p:extLst>
      <p:ext uri="{BB962C8B-B14F-4D97-AF65-F5344CB8AC3E}">
        <p14:creationId xmlns:p14="http://schemas.microsoft.com/office/powerpoint/2010/main" val="2941008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5">
            <a:extLst>
              <a:ext uri="{FF2B5EF4-FFF2-40B4-BE49-F238E27FC236}">
                <a16:creationId xmlns:a16="http://schemas.microsoft.com/office/drawing/2014/main" xmlns="" id="{BFB3E90D-74E4-A84E-AECE-52700D3BC39F}"/>
              </a:ext>
            </a:extLst>
          </p:cNvPr>
          <p:cNvGraphicFramePr>
            <a:graphicFrameLocks noGrp="1"/>
          </p:cNvGraphicFramePr>
          <p:nvPr>
            <p:ph idx="1"/>
            <p:extLst>
              <p:ext uri="{D42A27DB-BD31-4B8C-83A1-F6EECF244321}">
                <p14:modId xmlns:p14="http://schemas.microsoft.com/office/powerpoint/2010/main" val="3371267612"/>
              </p:ext>
            </p:extLst>
          </p:nvPr>
        </p:nvGraphicFramePr>
        <p:xfrm>
          <a:off x="0" y="-27709"/>
          <a:ext cx="12192000" cy="6979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xmlns="" id="{03ED3EC6-D778-CB4F-B166-7117FF1D9B13}"/>
              </a:ext>
            </a:extLst>
          </p:cNvPr>
          <p:cNvSpPr txBox="1"/>
          <p:nvPr/>
        </p:nvSpPr>
        <p:spPr>
          <a:xfrm>
            <a:off x="7551781" y="3053386"/>
            <a:ext cx="4294207" cy="3970318"/>
          </a:xfrm>
          <a:prstGeom prst="rect">
            <a:avLst/>
          </a:prstGeom>
          <a:noFill/>
        </p:spPr>
        <p:txBody>
          <a:bodyPr wrap="square" rtlCol="0">
            <a:spAutoFit/>
          </a:bodyPr>
          <a:lstStyle/>
          <a:p>
            <a:endParaRPr lang="en-US" dirty="0" smtClean="0"/>
          </a:p>
          <a:p>
            <a:pPr marL="285750" indent="-285750">
              <a:buFont typeface="Arial" pitchFamily="34" charset="0"/>
              <a:buChar char="•"/>
            </a:pPr>
            <a:r>
              <a:rPr lang="en-US" dirty="0" err="1"/>
              <a:t>A</a:t>
            </a:r>
            <a:r>
              <a:rPr lang="en-US" dirty="0" err="1" smtClean="0"/>
              <a:t>miodarone</a:t>
            </a:r>
            <a:r>
              <a:rPr lang="en-US" dirty="0" smtClean="0"/>
              <a:t> in poor  myocardial contraction</a:t>
            </a:r>
            <a:endParaRPr lang="en-US" dirty="0"/>
          </a:p>
          <a:p>
            <a:pPr marL="342900" lvl="1" indent="-342900">
              <a:buFont typeface="Arial" pitchFamily="34" charset="0"/>
              <a:buChar char="•"/>
            </a:pPr>
            <a:r>
              <a:rPr lang="en-US" dirty="0" err="1" smtClean="0"/>
              <a:t>Amiodarone</a:t>
            </a:r>
            <a:r>
              <a:rPr lang="en-US" dirty="0" smtClean="0"/>
              <a:t> is </a:t>
            </a:r>
            <a:r>
              <a:rPr lang="en-US" dirty="0"/>
              <a:t>considered </a:t>
            </a:r>
            <a:r>
              <a:rPr lang="en-US" b="1" dirty="0"/>
              <a:t>contraindicated in </a:t>
            </a:r>
            <a:r>
              <a:rPr lang="en-US" b="1" dirty="0" err="1"/>
              <a:t>preexcited</a:t>
            </a:r>
            <a:r>
              <a:rPr lang="en-US" b="1" dirty="0"/>
              <a:t> atrial fibrillation</a:t>
            </a:r>
            <a:r>
              <a:rPr lang="en-US" dirty="0"/>
              <a:t>, which has an irregular and wide QRS complex. </a:t>
            </a:r>
            <a:endParaRPr lang="en-US" dirty="0" smtClean="0"/>
          </a:p>
          <a:p>
            <a:pPr marL="342900" lvl="1" indent="-342900">
              <a:buFont typeface="Arial" pitchFamily="34" charset="0"/>
              <a:buChar char="•"/>
            </a:pPr>
            <a:endParaRPr lang="en-US" dirty="0"/>
          </a:p>
          <a:p>
            <a:pPr marL="342900" lvl="1" indent="-342900">
              <a:buFont typeface="Arial" pitchFamily="34" charset="0"/>
              <a:buChar char="•"/>
            </a:pPr>
            <a:r>
              <a:rPr lang="en-US" b="1" dirty="0"/>
              <a:t>Digoxin and calcium channel blockers </a:t>
            </a:r>
            <a:r>
              <a:rPr lang="en-US" dirty="0"/>
              <a:t>should not be prescribed in patients with </a:t>
            </a:r>
            <a:r>
              <a:rPr lang="en-US" u="sng" dirty="0"/>
              <a:t>WPW prior to full cardiology evaluation</a:t>
            </a:r>
            <a:r>
              <a:rPr lang="en-US" dirty="0"/>
              <a:t>. </a:t>
            </a:r>
          </a:p>
          <a:p>
            <a:pPr marL="342900" lvl="1" indent="-342900">
              <a:buFont typeface="Arial" pitchFamily="34" charset="0"/>
              <a:buChar char="•"/>
            </a:pPr>
            <a:endParaRPr lang="en-US" dirty="0"/>
          </a:p>
          <a:p>
            <a:endParaRPr lang="en-US" dirty="0"/>
          </a:p>
        </p:txBody>
      </p:sp>
    </p:spTree>
    <p:extLst>
      <p:ext uri="{BB962C8B-B14F-4D97-AF65-F5344CB8AC3E}">
        <p14:creationId xmlns:p14="http://schemas.microsoft.com/office/powerpoint/2010/main" val="3957717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b="1" dirty="0"/>
              <a:t>ATRIAL FIBRILLATION</a:t>
            </a:r>
          </a:p>
        </p:txBody>
      </p:sp>
      <p:sp>
        <p:nvSpPr>
          <p:cNvPr id="2" name="Content Placeholder 1"/>
          <p:cNvSpPr>
            <a:spLocks noGrp="1"/>
          </p:cNvSpPr>
          <p:nvPr>
            <p:ph idx="1"/>
          </p:nvPr>
        </p:nvSpPr>
        <p:spPr/>
        <p:txBody>
          <a:bodyPr/>
          <a:lstStyle/>
          <a:p>
            <a:r>
              <a:rPr lang="en-US" dirty="0" smtClean="0"/>
              <a:t>Rapid and irregular beating of the atria </a:t>
            </a:r>
          </a:p>
          <a:p>
            <a:r>
              <a:rPr lang="en-US" dirty="0" smtClean="0"/>
              <a:t>Most common in structurally abnormal hearts, prior cardiac surgery.</a:t>
            </a:r>
          </a:p>
          <a:p>
            <a:r>
              <a:rPr lang="en-US" dirty="0"/>
              <a:t>S</a:t>
            </a:r>
            <a:r>
              <a:rPr lang="en-US" dirty="0" smtClean="0"/>
              <a:t>tructurally normal hearts + association with accessory pathway conduction -----sudden death</a:t>
            </a:r>
          </a:p>
          <a:p>
            <a:r>
              <a:rPr lang="en-US" dirty="0"/>
              <a:t>S</a:t>
            </a:r>
            <a:r>
              <a:rPr lang="en-US" dirty="0" smtClean="0"/>
              <a:t>een in myocarditis, pericarditis, hyperthyroid, genetic causes</a:t>
            </a:r>
          </a:p>
          <a:p>
            <a:r>
              <a:rPr lang="en-US" dirty="0" smtClean="0"/>
              <a:t>Presented with palpitation ,SOB, fainting, or chest pain </a:t>
            </a:r>
          </a:p>
          <a:p>
            <a:r>
              <a:rPr lang="en-US" dirty="0" smtClean="0"/>
              <a:t>Increase risk of heart failure ,dementia and stroke </a:t>
            </a:r>
            <a:endParaRPr lang="en-US" dirty="0"/>
          </a:p>
        </p:txBody>
      </p:sp>
    </p:spTree>
    <p:extLst>
      <p:ext uri="{BB962C8B-B14F-4D97-AF65-F5344CB8AC3E}">
        <p14:creationId xmlns:p14="http://schemas.microsoft.com/office/powerpoint/2010/main" val="7084022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646733" y="1532472"/>
            <a:ext cx="9021267" cy="4363631"/>
          </a:xfrm>
          <a:prstGeom prst="rect">
            <a:avLst/>
          </a:prstGeom>
        </p:spPr>
      </p:pic>
    </p:spTree>
    <p:extLst>
      <p:ext uri="{BB962C8B-B14F-4D97-AF65-F5344CB8AC3E}">
        <p14:creationId xmlns:p14="http://schemas.microsoft.com/office/powerpoint/2010/main" val="17664536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b="1" dirty="0"/>
              <a:t>ACUTE MANAGEMENT</a:t>
            </a:r>
          </a:p>
        </p:txBody>
      </p:sp>
      <p:sp>
        <p:nvSpPr>
          <p:cNvPr id="2" name="Content Placeholder 1"/>
          <p:cNvSpPr>
            <a:spLocks noGrp="1"/>
          </p:cNvSpPr>
          <p:nvPr>
            <p:ph idx="1"/>
          </p:nvPr>
        </p:nvSpPr>
        <p:spPr/>
        <p:txBody>
          <a:bodyPr/>
          <a:lstStyle/>
          <a:p>
            <a:r>
              <a:rPr lang="en-US" dirty="0" smtClean="0"/>
              <a:t>unstable – </a:t>
            </a:r>
            <a:r>
              <a:rPr lang="en-US" dirty="0" err="1" smtClean="0"/>
              <a:t>cardioversion</a:t>
            </a:r>
            <a:r>
              <a:rPr lang="en-US" dirty="0" smtClean="0"/>
              <a:t> 2j/kg</a:t>
            </a:r>
          </a:p>
          <a:p>
            <a:r>
              <a:rPr lang="en-US" dirty="0" smtClean="0"/>
              <a:t>stable – rate </a:t>
            </a:r>
            <a:r>
              <a:rPr lang="en-US" dirty="0" err="1" smtClean="0"/>
              <a:t>vs</a:t>
            </a:r>
            <a:r>
              <a:rPr lang="en-US" dirty="0" smtClean="0"/>
              <a:t> rhythm control – </a:t>
            </a:r>
            <a:r>
              <a:rPr lang="en-US" dirty="0" err="1" smtClean="0"/>
              <a:t>amiodarone</a:t>
            </a:r>
            <a:r>
              <a:rPr lang="en-US" dirty="0" smtClean="0"/>
              <a:t>/</a:t>
            </a:r>
            <a:r>
              <a:rPr lang="en-US" dirty="0" err="1" smtClean="0"/>
              <a:t>ibutilide</a:t>
            </a:r>
            <a:r>
              <a:rPr lang="en-US" dirty="0" smtClean="0"/>
              <a:t>. </a:t>
            </a:r>
            <a:endParaRPr lang="en-US" dirty="0"/>
          </a:p>
        </p:txBody>
      </p:sp>
    </p:spTree>
    <p:extLst>
      <p:ext uri="{BB962C8B-B14F-4D97-AF65-F5344CB8AC3E}">
        <p14:creationId xmlns:p14="http://schemas.microsoft.com/office/powerpoint/2010/main" val="30971875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b="1" dirty="0"/>
              <a:t>FURTHER MANAGEMENT</a:t>
            </a:r>
          </a:p>
        </p:txBody>
      </p:sp>
      <p:sp>
        <p:nvSpPr>
          <p:cNvPr id="2" name="Content Placeholder 1"/>
          <p:cNvSpPr>
            <a:spLocks noGrp="1"/>
          </p:cNvSpPr>
          <p:nvPr>
            <p:ph idx="1"/>
          </p:nvPr>
        </p:nvSpPr>
        <p:spPr/>
        <p:txBody>
          <a:bodyPr>
            <a:normAutofit/>
          </a:bodyPr>
          <a:lstStyle/>
          <a:p>
            <a:r>
              <a:rPr lang="en-US" dirty="0" smtClean="0"/>
              <a:t>Labs – </a:t>
            </a:r>
            <a:r>
              <a:rPr lang="en-US" dirty="0" err="1" smtClean="0"/>
              <a:t>cbc</a:t>
            </a:r>
            <a:r>
              <a:rPr lang="en-US" dirty="0" smtClean="0"/>
              <a:t>, chemistry, thyroid, </a:t>
            </a:r>
            <a:r>
              <a:rPr lang="en-US" dirty="0" err="1" smtClean="0"/>
              <a:t>tox</a:t>
            </a:r>
            <a:endParaRPr lang="en-US" dirty="0" smtClean="0"/>
          </a:p>
          <a:p>
            <a:r>
              <a:rPr lang="en-US" dirty="0" smtClean="0"/>
              <a:t>Further testing if cardiomyopathy is considered – </a:t>
            </a:r>
            <a:r>
              <a:rPr lang="en-US" dirty="0" err="1" smtClean="0"/>
              <a:t>bcs</a:t>
            </a:r>
            <a:r>
              <a:rPr lang="en-US" dirty="0" smtClean="0"/>
              <a:t>, viral panel, enzymes </a:t>
            </a:r>
          </a:p>
          <a:p>
            <a:r>
              <a:rPr lang="en-US" dirty="0" smtClean="0"/>
              <a:t>Echocardiogram </a:t>
            </a:r>
          </a:p>
          <a:p>
            <a:r>
              <a:rPr lang="en-US" dirty="0" smtClean="0"/>
              <a:t>Admission for </a:t>
            </a:r>
            <a:r>
              <a:rPr lang="en-US" dirty="0" err="1" smtClean="0"/>
              <a:t>obs</a:t>
            </a:r>
            <a:r>
              <a:rPr lang="en-US" dirty="0" smtClean="0"/>
              <a:t>/treatment</a:t>
            </a:r>
          </a:p>
          <a:p>
            <a:r>
              <a:rPr lang="en-US" dirty="0" smtClean="0"/>
              <a:t>Anticoagulation in most cases</a:t>
            </a:r>
            <a:endParaRPr lang="en-US" dirty="0"/>
          </a:p>
        </p:txBody>
      </p:sp>
    </p:spTree>
    <p:extLst>
      <p:ext uri="{BB962C8B-B14F-4D97-AF65-F5344CB8AC3E}">
        <p14:creationId xmlns:p14="http://schemas.microsoft.com/office/powerpoint/2010/main" val="18144698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E44E09E-4414-9945-A82A-0D3873F2135C}"/>
              </a:ext>
            </a:extLst>
          </p:cNvPr>
          <p:cNvPicPr>
            <a:picLocks noChangeAspect="1"/>
          </p:cNvPicPr>
          <p:nvPr/>
        </p:nvPicPr>
        <p:blipFill>
          <a:blip r:embed="rId2"/>
          <a:stretch>
            <a:fillRect/>
          </a:stretch>
        </p:blipFill>
        <p:spPr>
          <a:xfrm>
            <a:off x="1443183" y="0"/>
            <a:ext cx="9305636" cy="6858000"/>
          </a:xfrm>
          <a:prstGeom prst="rect">
            <a:avLst/>
          </a:prstGeom>
        </p:spPr>
      </p:pic>
    </p:spTree>
    <p:extLst>
      <p:ext uri="{BB962C8B-B14F-4D97-AF65-F5344CB8AC3E}">
        <p14:creationId xmlns:p14="http://schemas.microsoft.com/office/powerpoint/2010/main" val="16241844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b="1" dirty="0"/>
              <a:t>WIDE COMPLEX TACHYCARDIAS</a:t>
            </a:r>
          </a:p>
        </p:txBody>
      </p:sp>
      <p:sp>
        <p:nvSpPr>
          <p:cNvPr id="2" name="Content Placeholder 1"/>
          <p:cNvSpPr>
            <a:spLocks noGrp="1"/>
          </p:cNvSpPr>
          <p:nvPr>
            <p:ph idx="1"/>
          </p:nvPr>
        </p:nvSpPr>
        <p:spPr/>
        <p:txBody>
          <a:bodyPr>
            <a:normAutofit/>
          </a:bodyPr>
          <a:lstStyle/>
          <a:p>
            <a:r>
              <a:rPr lang="en-US" b="1" dirty="0"/>
              <a:t>DDX:</a:t>
            </a:r>
          </a:p>
          <a:p>
            <a:pPr lvl="1">
              <a:buFont typeface="Courier New" pitchFamily="49" charset="0"/>
              <a:buChar char="o"/>
            </a:pPr>
            <a:r>
              <a:rPr lang="en-US" dirty="0" smtClean="0"/>
              <a:t>Ventricular </a:t>
            </a:r>
            <a:r>
              <a:rPr lang="en-US" dirty="0"/>
              <a:t>Tachycardia</a:t>
            </a:r>
          </a:p>
          <a:p>
            <a:pPr lvl="1">
              <a:buFont typeface="Courier New" pitchFamily="49" charset="0"/>
              <a:buChar char="o"/>
            </a:pPr>
            <a:r>
              <a:rPr lang="en-US" dirty="0"/>
              <a:t>SVT with aberrant conduction due to bundle branch block</a:t>
            </a:r>
          </a:p>
          <a:p>
            <a:pPr lvl="1">
              <a:buFont typeface="Courier New" pitchFamily="49" charset="0"/>
              <a:buChar char="o"/>
            </a:pPr>
            <a:r>
              <a:rPr lang="en-US" dirty="0"/>
              <a:t>SVT with aberrant conduction due to the Wolff-Parkinson-White syndrome</a:t>
            </a:r>
          </a:p>
          <a:p>
            <a:pPr lvl="1">
              <a:buFont typeface="Courier New" pitchFamily="49" charset="0"/>
              <a:buChar char="o"/>
            </a:pPr>
            <a:r>
              <a:rPr lang="en-US" dirty="0"/>
              <a:t>Pace-maker mediated tachycardia</a:t>
            </a:r>
          </a:p>
          <a:p>
            <a:pPr lvl="1">
              <a:buFont typeface="Courier New" pitchFamily="49" charset="0"/>
              <a:buChar char="o"/>
            </a:pPr>
            <a:r>
              <a:rPr lang="en-US" dirty="0"/>
              <a:t>Metabolic derangements e.g. </a:t>
            </a:r>
            <a:r>
              <a:rPr lang="en-US" dirty="0" err="1"/>
              <a:t>hyperkalaemia</a:t>
            </a:r>
            <a:endParaRPr lang="en-US" dirty="0"/>
          </a:p>
          <a:p>
            <a:pPr lvl="1">
              <a:buFont typeface="Courier New" pitchFamily="49" charset="0"/>
              <a:buChar char="o"/>
            </a:pPr>
            <a:r>
              <a:rPr lang="en-US" dirty="0"/>
              <a:t>Poisoning with sodium-channel blocking agents (e.g. tricyclic antidepressants</a:t>
            </a:r>
            <a:r>
              <a:rPr lang="en-US" dirty="0" smtClean="0"/>
              <a:t>)</a:t>
            </a:r>
            <a:endParaRPr lang="en-US" dirty="0"/>
          </a:p>
        </p:txBody>
      </p:sp>
    </p:spTree>
    <p:extLst>
      <p:ext uri="{BB962C8B-B14F-4D97-AF65-F5344CB8AC3E}">
        <p14:creationId xmlns:p14="http://schemas.microsoft.com/office/powerpoint/2010/main" val="15464434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V-TACH</a:t>
            </a:r>
          </a:p>
        </p:txBody>
      </p:sp>
      <p:sp>
        <p:nvSpPr>
          <p:cNvPr id="2" name="Content Placeholder 1"/>
          <p:cNvSpPr>
            <a:spLocks noGrp="1"/>
          </p:cNvSpPr>
          <p:nvPr>
            <p:ph idx="1"/>
          </p:nvPr>
        </p:nvSpPr>
        <p:spPr/>
        <p:txBody>
          <a:bodyPr>
            <a:normAutofit fontScale="92500" lnSpcReduction="20000"/>
          </a:bodyPr>
          <a:lstStyle/>
          <a:p>
            <a:r>
              <a:rPr lang="en-US" sz="3000" b="1" dirty="0" smtClean="0"/>
              <a:t>A </a:t>
            </a:r>
            <a:r>
              <a:rPr lang="en-US" sz="3000" dirty="0" smtClean="0"/>
              <a:t>broad </a:t>
            </a:r>
            <a:r>
              <a:rPr lang="en-US" sz="3000" dirty="0"/>
              <a:t>complex tachycardia originating in the ventricles. There are several different varieties of VT — the most common being </a:t>
            </a:r>
            <a:r>
              <a:rPr lang="en-US" sz="3000" b="1" dirty="0"/>
              <a:t>Monomorphic VT</a:t>
            </a:r>
            <a:r>
              <a:rPr lang="en-US" sz="3000" dirty="0" smtClean="0"/>
              <a:t>.</a:t>
            </a:r>
          </a:p>
          <a:p>
            <a:r>
              <a:rPr lang="en-US" sz="3000" dirty="0"/>
              <a:t>Ventricular tachycardia may impair cardiac output </a:t>
            </a:r>
            <a:r>
              <a:rPr lang="en-US" sz="3000" dirty="0" smtClean="0"/>
              <a:t>with </a:t>
            </a:r>
            <a:r>
              <a:rPr lang="en-US" sz="3000" dirty="0"/>
              <a:t>consequent hypotension, collapse, and acute cardiac failure. This is due to extreme heart rates and lack of coordinated atrial contraction (loss of “atrial kick”).</a:t>
            </a:r>
          </a:p>
          <a:p>
            <a:r>
              <a:rPr lang="en-US" sz="3000" dirty="0" smtClean="0"/>
              <a:t>Decreased </a:t>
            </a:r>
            <a:r>
              <a:rPr lang="en-US" sz="3000" dirty="0"/>
              <a:t>cardiac output may result in decreased myocardial perfusion with degeneration to VF.</a:t>
            </a:r>
          </a:p>
          <a:p>
            <a:r>
              <a:rPr lang="en-US" sz="3000" dirty="0"/>
              <a:t>Prompt recognition and initiation of treatment (e.g. electrical </a:t>
            </a:r>
            <a:r>
              <a:rPr lang="en-US" sz="3000" dirty="0" err="1"/>
              <a:t>cardioversion</a:t>
            </a:r>
            <a:r>
              <a:rPr lang="en-US" sz="3000" dirty="0"/>
              <a:t>) is required in all cases of VT</a:t>
            </a:r>
            <a:r>
              <a:rPr lang="en-US" sz="3000" dirty="0" smtClean="0"/>
              <a:t>.</a:t>
            </a:r>
            <a:endParaRPr lang="en-US" sz="3000" dirty="0"/>
          </a:p>
        </p:txBody>
      </p:sp>
    </p:spTree>
    <p:extLst>
      <p:ext uri="{BB962C8B-B14F-4D97-AF65-F5344CB8AC3E}">
        <p14:creationId xmlns:p14="http://schemas.microsoft.com/office/powerpoint/2010/main" val="15036825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9698" name="Picture 2" descr="ECG RVOT LBBB VT Inferior Ax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958" y="1039093"/>
            <a:ext cx="10488457" cy="5221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1990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321CDE-9DF5-D541-ACA2-27364DD51E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7424CD47-6B50-EE41-A883-E079070EC92B}"/>
              </a:ext>
            </a:extLst>
          </p:cNvPr>
          <p:cNvSpPr>
            <a:spLocks noGrp="1"/>
          </p:cNvSpPr>
          <p:nvPr>
            <p:ph idx="1"/>
          </p:nvPr>
        </p:nvSpPr>
        <p:spPr/>
        <p:txBody>
          <a:bodyPr>
            <a:normAutofit lnSpcReduction="10000"/>
          </a:bodyPr>
          <a:lstStyle/>
          <a:p>
            <a:pPr marL="420624" indent="-384048">
              <a:buFont typeface="Wingdings" pitchFamily="2" charset="2"/>
              <a:buChar char="q"/>
              <a:defRPr/>
            </a:pPr>
            <a:r>
              <a:rPr lang="en-US" dirty="0">
                <a:solidFill>
                  <a:srgbClr val="002060"/>
                </a:solidFill>
              </a:rPr>
              <a:t>The ultimate goal of antiarrhythmic drug therapy:</a:t>
            </a:r>
          </a:p>
          <a:p>
            <a:pPr marL="420624" indent="-384048">
              <a:buFont typeface="Courier New" pitchFamily="49" charset="0"/>
              <a:buChar char="o"/>
              <a:defRPr/>
            </a:pPr>
            <a:r>
              <a:rPr lang="en-US" dirty="0"/>
              <a:t>Restore normal sinus rhythm and conduction</a:t>
            </a:r>
          </a:p>
          <a:p>
            <a:pPr marL="420624" indent="-384048">
              <a:buFont typeface="Courier New" pitchFamily="49" charset="0"/>
              <a:buChar char="o"/>
              <a:defRPr/>
            </a:pPr>
            <a:r>
              <a:rPr lang="en-US" dirty="0"/>
              <a:t>Prevent more serious and possibly lethal arrhythmias from occurring. </a:t>
            </a:r>
          </a:p>
          <a:p>
            <a:pPr marL="420624" indent="-384048">
              <a:buFont typeface="Wingdings" pitchFamily="2" charset="2"/>
              <a:buChar char="q"/>
              <a:defRPr/>
            </a:pPr>
            <a:r>
              <a:rPr lang="en-US" dirty="0">
                <a:solidFill>
                  <a:srgbClr val="002060"/>
                </a:solidFill>
              </a:rPr>
              <a:t> Antiarrhythmic drugs are used to:</a:t>
            </a:r>
          </a:p>
          <a:p>
            <a:pPr marL="420624" indent="-384048">
              <a:buFont typeface="Wingdings" pitchFamily="2" charset="2"/>
              <a:buChar char="ü"/>
              <a:defRPr/>
            </a:pPr>
            <a:r>
              <a:rPr lang="en-US" dirty="0"/>
              <a:t>decrease conduction velocity </a:t>
            </a:r>
          </a:p>
          <a:p>
            <a:pPr marL="420624" indent="-384048">
              <a:buFont typeface="Wingdings" pitchFamily="2" charset="2"/>
              <a:buChar char="ü"/>
              <a:defRPr/>
            </a:pPr>
            <a:r>
              <a:rPr lang="en-US" dirty="0"/>
              <a:t>change the duration of the effective refractory period (ERP)</a:t>
            </a:r>
          </a:p>
          <a:p>
            <a:pPr marL="420624" indent="-384048">
              <a:buFont typeface="Wingdings" pitchFamily="2" charset="2"/>
              <a:buChar char="ü"/>
              <a:defRPr/>
            </a:pPr>
            <a:r>
              <a:rPr lang="en-US" dirty="0"/>
              <a:t>suppress abnormal automaticity </a:t>
            </a:r>
          </a:p>
          <a:p>
            <a:endParaRPr lang="en-US" dirty="0"/>
          </a:p>
        </p:txBody>
      </p:sp>
    </p:spTree>
    <p:extLst>
      <p:ext uri="{BB962C8B-B14F-4D97-AF65-F5344CB8AC3E}">
        <p14:creationId xmlns:p14="http://schemas.microsoft.com/office/powerpoint/2010/main" val="21791176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a:extLst>
              <a:ext uri="{FF2B5EF4-FFF2-40B4-BE49-F238E27FC236}">
                <a16:creationId xmlns:a16="http://schemas.microsoft.com/office/drawing/2014/main" xmlns="" id="{B3D98904-F2E6-6747-B0FE-F72861B482C0}"/>
              </a:ext>
            </a:extLst>
          </p:cNvPr>
          <p:cNvSpPr>
            <a:spLocks noGrp="1"/>
          </p:cNvSpPr>
          <p:nvPr>
            <p:ph type="title"/>
          </p:nvPr>
        </p:nvSpPr>
        <p:spPr>
          <a:xfrm>
            <a:off x="3048000" y="0"/>
            <a:ext cx="5791200" cy="457200"/>
          </a:xfrm>
          <a:ln>
            <a:miter lim="800000"/>
            <a:headEnd/>
            <a:tailEnd/>
          </a:ln>
        </p:spPr>
        <p:style>
          <a:lnRef idx="1">
            <a:schemeClr val="accent6"/>
          </a:lnRef>
          <a:fillRef idx="3">
            <a:schemeClr val="accent6"/>
          </a:fillRef>
          <a:effectRef idx="2">
            <a:schemeClr val="accent6"/>
          </a:effectRef>
          <a:fontRef idx="minor">
            <a:schemeClr val="lt1"/>
          </a:fontRef>
        </p:style>
        <p:txBody>
          <a:bodyPr rtlCol="1">
            <a:normAutofit fontScale="90000"/>
          </a:bodyPr>
          <a:lstStyle/>
          <a:p>
            <a:pPr algn="ctr">
              <a:defRPr/>
            </a:pPr>
            <a:r>
              <a:rPr lang="en-US" dirty="0" err="1">
                <a:cs typeface="+mj-cs"/>
              </a:rPr>
              <a:t>Antyarrhythmic</a:t>
            </a:r>
            <a:r>
              <a:rPr lang="en-US" dirty="0">
                <a:cs typeface="+mj-cs"/>
              </a:rPr>
              <a:t> drugs</a:t>
            </a:r>
            <a:endParaRPr lang="ar-SA" dirty="0">
              <a:cs typeface="+mj-cs"/>
            </a:endParaRPr>
          </a:p>
        </p:txBody>
      </p:sp>
      <p:graphicFrame>
        <p:nvGraphicFramePr>
          <p:cNvPr id="4" name="جدول 3">
            <a:extLst>
              <a:ext uri="{FF2B5EF4-FFF2-40B4-BE49-F238E27FC236}">
                <a16:creationId xmlns:a16="http://schemas.microsoft.com/office/drawing/2014/main" xmlns="" id="{7225FCA0-044C-6244-AB57-ADCCF96B77E0}"/>
              </a:ext>
            </a:extLst>
          </p:cNvPr>
          <p:cNvGraphicFramePr>
            <a:graphicFrameLocks noGrp="1"/>
          </p:cNvGraphicFramePr>
          <p:nvPr>
            <p:extLst>
              <p:ext uri="{D42A27DB-BD31-4B8C-83A1-F6EECF244321}">
                <p14:modId xmlns:p14="http://schemas.microsoft.com/office/powerpoint/2010/main" val="1584925809"/>
              </p:ext>
            </p:extLst>
          </p:nvPr>
        </p:nvGraphicFramePr>
        <p:xfrm>
          <a:off x="263236" y="1712625"/>
          <a:ext cx="11665531" cy="4804000"/>
        </p:xfrm>
        <a:graphic>
          <a:graphicData uri="http://schemas.openxmlformats.org/drawingml/2006/table">
            <a:tbl>
              <a:tblPr firstRow="1" bandRow="1">
                <a:tableStyleId>{21E4AEA4-8DFA-4A89-87EB-49C32662AFE0}</a:tableStyleId>
              </a:tblPr>
              <a:tblGrid>
                <a:gridCol w="2105891">
                  <a:extLst>
                    <a:ext uri="{9D8B030D-6E8A-4147-A177-3AD203B41FA5}">
                      <a16:colId xmlns:a16="http://schemas.microsoft.com/office/drawing/2014/main" xmlns="" val="20000"/>
                    </a:ext>
                  </a:extLst>
                </a:gridCol>
                <a:gridCol w="1607128"/>
                <a:gridCol w="1349607">
                  <a:extLst>
                    <a:ext uri="{9D8B030D-6E8A-4147-A177-3AD203B41FA5}">
                      <a16:colId xmlns:a16="http://schemas.microsoft.com/office/drawing/2014/main" xmlns="" val="20001"/>
                    </a:ext>
                  </a:extLst>
                </a:gridCol>
                <a:gridCol w="1576379">
                  <a:extLst>
                    <a:ext uri="{9D8B030D-6E8A-4147-A177-3AD203B41FA5}">
                      <a16:colId xmlns:a16="http://schemas.microsoft.com/office/drawing/2014/main" xmlns="" val="20002"/>
                    </a:ext>
                  </a:extLst>
                </a:gridCol>
                <a:gridCol w="677591"/>
                <a:gridCol w="1267871"/>
                <a:gridCol w="1432333"/>
                <a:gridCol w="1648731">
                  <a:extLst>
                    <a:ext uri="{9D8B030D-6E8A-4147-A177-3AD203B41FA5}">
                      <a16:colId xmlns:a16="http://schemas.microsoft.com/office/drawing/2014/main" xmlns="" val="20003"/>
                    </a:ext>
                  </a:extLst>
                </a:gridCol>
              </a:tblGrid>
              <a:tr h="0">
                <a:tc>
                  <a:txBody>
                    <a:bodyPr/>
                    <a:lstStyle/>
                    <a:p>
                      <a:pPr algn="ctr" rtl="0"/>
                      <a:r>
                        <a:rPr lang="en-US" sz="1800" dirty="0"/>
                        <a:t>class</a:t>
                      </a:r>
                      <a:endParaRPr lang="ar-SA" sz="1800" dirty="0"/>
                    </a:p>
                  </a:txBody>
                  <a:tcPr marT="45726" marB="45726" anchor="ctr"/>
                </a:tc>
                <a:tc>
                  <a:txBody>
                    <a:bodyPr/>
                    <a:lstStyle/>
                    <a:p>
                      <a:pPr algn="ctr" rtl="0"/>
                      <a:endParaRPr lang="ar-SA" sz="1800" dirty="0"/>
                    </a:p>
                  </a:txBody>
                  <a:tcPr marT="45726" marB="45726" anchor="ctr"/>
                </a:tc>
                <a:tc>
                  <a:txBody>
                    <a:bodyPr/>
                    <a:lstStyle/>
                    <a:p>
                      <a:pPr algn="ctr" rtl="0"/>
                      <a:r>
                        <a:rPr lang="en-US" sz="1800" dirty="0"/>
                        <a:t>mechanism</a:t>
                      </a:r>
                      <a:endParaRPr lang="ar-SA" sz="1800" dirty="0"/>
                    </a:p>
                  </a:txBody>
                  <a:tcPr marT="45726" marB="45726" anchor="ctr"/>
                </a:tc>
                <a:tc>
                  <a:txBody>
                    <a:bodyPr/>
                    <a:lstStyle/>
                    <a:p>
                      <a:pPr algn="ctr" rtl="0"/>
                      <a:r>
                        <a:rPr lang="en-US" sz="1800" dirty="0"/>
                        <a:t>action</a:t>
                      </a:r>
                      <a:endParaRPr lang="ar-SA" sz="1800" dirty="0"/>
                    </a:p>
                  </a:txBody>
                  <a:tcPr marT="45726" marB="45726" anchor="ctr"/>
                </a:tc>
                <a:tc>
                  <a:txBody>
                    <a:bodyPr/>
                    <a:lstStyle/>
                    <a:p>
                      <a:pPr algn="ctr"/>
                      <a:r>
                        <a:rPr lang="en-US" dirty="0"/>
                        <a:t>ECG</a:t>
                      </a:r>
                      <a:r>
                        <a:rPr lang="en-US" baseline="0" dirty="0"/>
                        <a:t> QT</a:t>
                      </a:r>
                      <a:endParaRPr lang="ar-SA" dirty="0"/>
                    </a:p>
                  </a:txBody>
                  <a:tcPr/>
                </a:tc>
                <a:tc>
                  <a:txBody>
                    <a:bodyPr/>
                    <a:lstStyle/>
                    <a:p>
                      <a:pPr algn="ctr"/>
                      <a:r>
                        <a:rPr lang="en-US" dirty="0"/>
                        <a:t>Conduction velocity</a:t>
                      </a:r>
                      <a:endParaRPr lang="ar-SA" dirty="0"/>
                    </a:p>
                  </a:txBody>
                  <a:tcPr/>
                </a:tc>
                <a:tc>
                  <a:txBody>
                    <a:bodyPr/>
                    <a:lstStyle/>
                    <a:p>
                      <a:pPr algn="ctr"/>
                      <a:r>
                        <a:rPr lang="en-US" dirty="0"/>
                        <a:t>Refractory period</a:t>
                      </a:r>
                      <a:endParaRPr lang="ar-SA" dirty="0"/>
                    </a:p>
                  </a:txBody>
                  <a:tcPr/>
                </a:tc>
                <a:tc>
                  <a:txBody>
                    <a:bodyPr/>
                    <a:lstStyle/>
                    <a:p>
                      <a:pPr algn="ctr" rtl="0"/>
                      <a:r>
                        <a:rPr lang="en-US" sz="1800" dirty="0"/>
                        <a:t>notes</a:t>
                      </a:r>
                      <a:endParaRPr lang="ar-SA" sz="1800" dirty="0"/>
                    </a:p>
                  </a:txBody>
                  <a:tcPr marT="45726" marB="45726" anchor="ctr"/>
                </a:tc>
                <a:extLst>
                  <a:ext uri="{0D108BD9-81ED-4DB2-BD59-A6C34878D82A}">
                    <a16:rowId xmlns:a16="http://schemas.microsoft.com/office/drawing/2014/main" xmlns="" val="10000"/>
                  </a:ext>
                </a:extLst>
              </a:tr>
              <a:tr h="1318750">
                <a:tc>
                  <a:txBody>
                    <a:bodyPr/>
                    <a:lstStyle/>
                    <a:p>
                      <a:pPr algn="ctr" rtl="0"/>
                      <a:r>
                        <a:rPr lang="en-US" sz="1800" dirty="0" smtClean="0"/>
                        <a:t>IA</a:t>
                      </a:r>
                      <a:endParaRPr lang="ar-SA" sz="1800" dirty="0"/>
                    </a:p>
                  </a:txBody>
                  <a:tcPr marT="45726" marB="4572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Quinidine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0" i="1" u="none" dirty="0" smtClean="0"/>
                        <a:t>Procainamide</a:t>
                      </a:r>
                      <a:endParaRPr lang="en-US" dirty="0" smtClean="0"/>
                    </a:p>
                  </a:txBody>
                  <a:tcPr marT="45726" marB="45726" anchor="ctr"/>
                </a:tc>
                <a:tc>
                  <a:txBody>
                    <a:bodyPr/>
                    <a:lstStyle/>
                    <a:p>
                      <a:pPr algn="ctr" rtl="0"/>
                      <a:r>
                        <a:rPr lang="en-US" sz="1800" dirty="0"/>
                        <a:t>Na</a:t>
                      </a:r>
                      <a:r>
                        <a:rPr lang="en-US" sz="1800" baseline="30000" dirty="0"/>
                        <a:t>+  </a:t>
                      </a:r>
                      <a:r>
                        <a:rPr lang="en-US" sz="1800" baseline="0" dirty="0"/>
                        <a:t> channel blocker</a:t>
                      </a:r>
                      <a:endParaRPr lang="ar-SA" sz="1800" dirty="0"/>
                    </a:p>
                  </a:txBody>
                  <a:tcPr marT="45726" marB="45726" anchor="ctr"/>
                </a:tc>
                <a:tc>
                  <a:txBody>
                    <a:bodyPr/>
                    <a:lstStyle/>
                    <a:p>
                      <a:pPr algn="ctr" rtl="0"/>
                      <a:r>
                        <a:rPr lang="en-US" sz="1800" dirty="0"/>
                        <a:t>Change the slope of phase 0</a:t>
                      </a:r>
                      <a:endParaRPr lang="en-US" sz="1800" baseline="0" dirty="0"/>
                    </a:p>
                  </a:txBody>
                  <a:tcPr marT="45726" marB="45726" anchor="ctr"/>
                </a:tc>
                <a:tc>
                  <a:txBody>
                    <a:bodyPr/>
                    <a:lstStyle/>
                    <a:p>
                      <a:pPr algn="ctr"/>
                      <a:r>
                        <a:rPr lang="en-US" dirty="0"/>
                        <a:t>++</a:t>
                      </a:r>
                      <a:endParaRPr lang="ar-SA" dirty="0"/>
                    </a:p>
                  </a:txBody>
                  <a:tcPr/>
                </a:tc>
                <a:tc>
                  <a:txBody>
                    <a:bodyPr/>
                    <a:lstStyle/>
                    <a:p>
                      <a:pPr algn="ctr"/>
                      <a:r>
                        <a:rPr lang="ar-SA" dirty="0">
                          <a:latin typeface="Arial"/>
                          <a:cs typeface="Arial"/>
                        </a:rPr>
                        <a:t>↓</a:t>
                      </a:r>
                      <a:endParaRPr lang="ar-SA" dirty="0"/>
                    </a:p>
                  </a:txBody>
                  <a:tcPr/>
                </a:tc>
                <a:tc>
                  <a:txBody>
                    <a:bodyPr/>
                    <a:lstStyle/>
                    <a:p>
                      <a:pPr algn="ctr"/>
                      <a:r>
                        <a:rPr lang="ar-SA" dirty="0">
                          <a:latin typeface="Arial"/>
                          <a:cs typeface="Arial"/>
                        </a:rPr>
                        <a:t>↑</a:t>
                      </a:r>
                      <a:endParaRPr lang="ar-SA" dirty="0"/>
                    </a:p>
                  </a:txBody>
                  <a:tcPr/>
                </a:tc>
                <a:tc>
                  <a:txBody>
                    <a:bodyPr/>
                    <a:lstStyle/>
                    <a:p>
                      <a:pPr algn="ctr" rtl="0"/>
                      <a:r>
                        <a:rPr lang="en-US" sz="1800" dirty="0"/>
                        <a:t>Can abolish</a:t>
                      </a:r>
                      <a:r>
                        <a:rPr lang="en-US" sz="1800" baseline="0" dirty="0"/>
                        <a:t> tachyarrhythmia caused by reentry circuit</a:t>
                      </a:r>
                      <a:endParaRPr lang="ar-SA" sz="1800" dirty="0"/>
                    </a:p>
                  </a:txBody>
                  <a:tcPr marT="45726" marB="45726" anchor="ctr"/>
                </a:tc>
                <a:extLst>
                  <a:ext uri="{0D108BD9-81ED-4DB2-BD59-A6C34878D82A}">
                    <a16:rowId xmlns:a16="http://schemas.microsoft.com/office/drawing/2014/main" xmlns="" val="10001"/>
                  </a:ext>
                </a:extLst>
              </a:tr>
              <a:tr h="1307654">
                <a:tc>
                  <a:txBody>
                    <a:bodyPr/>
                    <a:lstStyle/>
                    <a:p>
                      <a:pPr algn="ctr" rtl="0"/>
                      <a:r>
                        <a:rPr lang="en-US" sz="1800" dirty="0" smtClean="0"/>
                        <a:t>IB</a:t>
                      </a:r>
                      <a:endParaRPr lang="ar-SA" sz="1800" dirty="0"/>
                    </a:p>
                  </a:txBody>
                  <a:tcPr marT="45726" marB="4572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smtClean="0"/>
                        <a:t>lidocaine</a:t>
                      </a:r>
                      <a:endParaRPr lang="en-US"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smtClean="0"/>
                        <a:t>mexiletine</a:t>
                      </a:r>
                      <a:endParaRPr lang="en-US"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smtClean="0"/>
                        <a:t>tocainide</a:t>
                      </a:r>
                      <a:endParaRPr lang="en-US" dirty="0" smtClean="0"/>
                    </a:p>
                  </a:txBody>
                  <a:tcPr marT="45726" marB="45726" anchor="ctr"/>
                </a:tc>
                <a:tc>
                  <a:txBody>
                    <a:bodyPr/>
                    <a:lstStyle/>
                    <a:p>
                      <a:pPr algn="ctr" rtl="0"/>
                      <a:endParaRPr lang="ar-SA" sz="1800" dirty="0"/>
                    </a:p>
                  </a:txBody>
                  <a:tcPr marT="45726" marB="45726" anchor="ctr"/>
                </a:tc>
                <a:tc>
                  <a:txBody>
                    <a:bodyPr/>
                    <a:lstStyle/>
                    <a:p>
                      <a:pPr algn="ctr" rtl="0"/>
                      <a:endParaRPr lang="en-US" sz="1800" baseline="0" dirty="0"/>
                    </a:p>
                  </a:txBody>
                  <a:tcPr marT="45726" marB="45726" anchor="ctr"/>
                </a:tc>
                <a:tc>
                  <a:txBody>
                    <a:bodyPr/>
                    <a:lstStyle/>
                    <a:p>
                      <a:pPr algn="ctr"/>
                      <a:r>
                        <a:rPr lang="en-US" dirty="0"/>
                        <a:t>0</a:t>
                      </a:r>
                      <a:endParaRPr lang="ar-SA" dirty="0"/>
                    </a:p>
                  </a:txBody>
                  <a:tcPr/>
                </a:tc>
                <a:tc>
                  <a:txBody>
                    <a:bodyPr/>
                    <a:lstStyle/>
                    <a:p>
                      <a:pPr algn="ctr"/>
                      <a:r>
                        <a:rPr lang="en-US" dirty="0"/>
                        <a:t>no</a:t>
                      </a:r>
                      <a:endParaRPr lang="ar-SA" dirty="0"/>
                    </a:p>
                  </a:txBody>
                  <a:tcPr/>
                </a:tc>
                <a:tc>
                  <a:txBody>
                    <a:bodyPr/>
                    <a:lstStyle/>
                    <a:p>
                      <a:pPr algn="ctr"/>
                      <a:r>
                        <a:rPr lang="ar-SA" dirty="0">
                          <a:latin typeface="Arial"/>
                          <a:cs typeface="Arial"/>
                        </a:rPr>
                        <a:t>↓</a:t>
                      </a:r>
                      <a:endParaRPr lang="ar-SA" dirty="0"/>
                    </a:p>
                  </a:txBody>
                  <a:tcPr/>
                </a:tc>
                <a:tc>
                  <a:txBody>
                    <a:bodyPr/>
                    <a:lstStyle/>
                    <a:p>
                      <a:pPr algn="ctr" rtl="0"/>
                      <a:endParaRPr lang="ar-SA" sz="1800" dirty="0"/>
                    </a:p>
                  </a:txBody>
                  <a:tcPr marT="45726" marB="45726" anchor="ctr"/>
                </a:tc>
              </a:tr>
              <a:tr h="1537516">
                <a:tc>
                  <a:txBody>
                    <a:bodyPr/>
                    <a:lstStyle/>
                    <a:p>
                      <a:pPr algn="ctr" rtl="0"/>
                      <a:r>
                        <a:rPr lang="en-US" sz="1800" dirty="0" smtClean="0"/>
                        <a:t>IC</a:t>
                      </a:r>
                      <a:endParaRPr lang="ar-SA" sz="1800" dirty="0"/>
                    </a:p>
                  </a:txBody>
                  <a:tcPr marT="45726" marB="4572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smtClean="0"/>
                        <a:t>flecainide</a:t>
                      </a:r>
                      <a:endParaRPr lang="en-US"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smtClean="0"/>
                        <a:t>propafenone</a:t>
                      </a:r>
                      <a:endParaRPr lang="en-US" dirty="0" smtClean="0"/>
                    </a:p>
                  </a:txBody>
                  <a:tcPr marT="45726" marB="45726" anchor="ctr"/>
                </a:tc>
                <a:tc>
                  <a:txBody>
                    <a:bodyPr/>
                    <a:lstStyle/>
                    <a:p>
                      <a:pPr algn="ctr" rtl="0"/>
                      <a:endParaRPr lang="ar-SA" sz="1800" dirty="0"/>
                    </a:p>
                  </a:txBody>
                  <a:tcPr marT="45726" marB="45726" anchor="ctr"/>
                </a:tc>
                <a:tc>
                  <a:txBody>
                    <a:bodyPr/>
                    <a:lstStyle/>
                    <a:p>
                      <a:pPr algn="ctr" rtl="0"/>
                      <a:endParaRPr lang="en-US" sz="1800" baseline="0" dirty="0"/>
                    </a:p>
                  </a:txBody>
                  <a:tcPr marT="45726" marB="45726" anchor="ctr"/>
                </a:tc>
                <a:tc>
                  <a:txBody>
                    <a:bodyPr/>
                    <a:lstStyle/>
                    <a:p>
                      <a:pPr algn="ctr"/>
                      <a:r>
                        <a:rPr lang="en-US" dirty="0"/>
                        <a:t>+</a:t>
                      </a:r>
                      <a:endParaRPr lang="ar-SA" dirty="0"/>
                    </a:p>
                  </a:txBody>
                  <a:tcPr/>
                </a:tc>
                <a:tc>
                  <a:txBody>
                    <a:bodyPr/>
                    <a:lstStyle/>
                    <a:p>
                      <a:pPr algn="ctr"/>
                      <a:r>
                        <a:rPr lang="ar-SA" dirty="0">
                          <a:latin typeface="Arial"/>
                          <a:cs typeface="Arial"/>
                        </a:rPr>
                        <a:t>↓</a:t>
                      </a:r>
                      <a:endParaRPr lang="ar-SA" dirty="0"/>
                    </a:p>
                  </a:txBody>
                  <a:tcPr/>
                </a:tc>
                <a:tc>
                  <a:txBody>
                    <a:bodyPr/>
                    <a:lstStyle/>
                    <a:p>
                      <a:pPr algn="ctr"/>
                      <a:r>
                        <a:rPr lang="en-US" dirty="0"/>
                        <a:t>no</a:t>
                      </a:r>
                      <a:endParaRPr lang="ar-SA" dirty="0"/>
                    </a:p>
                  </a:txBody>
                  <a:tcPr/>
                </a:tc>
                <a:tc>
                  <a:txBody>
                    <a:bodyPr/>
                    <a:lstStyle/>
                    <a:p>
                      <a:pPr algn="ctr" rtl="0"/>
                      <a:endParaRPr lang="ar-SA" sz="1800" dirty="0"/>
                    </a:p>
                  </a:txBody>
                  <a:tcPr marT="45726" marB="45726" anchor="ctr"/>
                </a:tc>
              </a:tr>
            </a:tbl>
          </a:graphicData>
        </a:graphic>
      </p:graphicFrame>
      <p:sp>
        <p:nvSpPr>
          <p:cNvPr id="6" name="مربع نص 5">
            <a:extLst>
              <a:ext uri="{FF2B5EF4-FFF2-40B4-BE49-F238E27FC236}">
                <a16:creationId xmlns:a16="http://schemas.microsoft.com/office/drawing/2014/main" xmlns="" id="{F1E64008-5E4A-4844-B097-97E488346437}"/>
              </a:ext>
            </a:extLst>
          </p:cNvPr>
          <p:cNvSpPr txBox="1"/>
          <p:nvPr/>
        </p:nvSpPr>
        <p:spPr>
          <a:xfrm>
            <a:off x="1524000" y="609600"/>
            <a:ext cx="9144000" cy="839788"/>
          </a:xfrm>
          <a:prstGeom prst="rect">
            <a:avLst/>
          </a:prstGeom>
        </p:spPr>
        <p:style>
          <a:lnRef idx="2">
            <a:schemeClr val="dk1"/>
          </a:lnRef>
          <a:fillRef idx="1">
            <a:schemeClr val="lt1"/>
          </a:fillRef>
          <a:effectRef idx="0">
            <a:schemeClr val="dk1"/>
          </a:effectRef>
          <a:fontRef idx="minor">
            <a:schemeClr val="dk1"/>
          </a:fontRef>
        </p:style>
        <p:txBody>
          <a:bodyPr rtlCol="1">
            <a:spAutoFit/>
          </a:bodyPr>
          <a:lstStyle/>
          <a:p>
            <a:pPr algn="ctr" rtl="0">
              <a:lnSpc>
                <a:spcPct val="90000"/>
              </a:lnSpc>
              <a:buFont typeface="Arial" pitchFamily="34" charset="0"/>
              <a:buChar char="•"/>
              <a:defRPr/>
            </a:pPr>
            <a:r>
              <a:rPr lang="en-US" dirty="0"/>
              <a:t>Most </a:t>
            </a:r>
            <a:r>
              <a:rPr lang="en-US" dirty="0" err="1"/>
              <a:t>antiarrhythmic</a:t>
            </a:r>
            <a:r>
              <a:rPr lang="en-US" dirty="0"/>
              <a:t> drugs are </a:t>
            </a:r>
            <a:r>
              <a:rPr lang="en-US" u="sng" dirty="0"/>
              <a:t>pro-arrhythmic</a:t>
            </a:r>
            <a:r>
              <a:rPr lang="en-US" dirty="0"/>
              <a:t> (promote arrhythmia)</a:t>
            </a:r>
          </a:p>
          <a:p>
            <a:pPr algn="ctr" rtl="0">
              <a:lnSpc>
                <a:spcPct val="90000"/>
              </a:lnSpc>
              <a:buFont typeface="Arial" pitchFamily="34" charset="0"/>
              <a:buChar char="•"/>
              <a:defRPr/>
            </a:pPr>
            <a:r>
              <a:rPr lang="en-US" dirty="0"/>
              <a:t>They are classified according to </a:t>
            </a:r>
            <a:r>
              <a:rPr lang="en-US" b="1" i="1" u="sng" dirty="0">
                <a:solidFill>
                  <a:schemeClr val="folHlink"/>
                </a:solidFill>
              </a:rPr>
              <a:t>Vaughan William</a:t>
            </a:r>
            <a:r>
              <a:rPr lang="en-US" dirty="0"/>
              <a:t> into four classes according to their effects on the cardiac action potential</a:t>
            </a:r>
            <a:endParaRPr lang="en-US" b="1" u="sng" dirty="0"/>
          </a:p>
        </p:txBody>
      </p:sp>
    </p:spTree>
    <p:extLst>
      <p:ext uri="{BB962C8B-B14F-4D97-AF65-F5344CB8AC3E}">
        <p14:creationId xmlns:p14="http://schemas.microsoft.com/office/powerpoint/2010/main" val="37546337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a:extLst>
              <a:ext uri="{FF2B5EF4-FFF2-40B4-BE49-F238E27FC236}">
                <a16:creationId xmlns:a16="http://schemas.microsoft.com/office/drawing/2014/main" xmlns="" id="{B3D98904-F2E6-6747-B0FE-F72861B482C0}"/>
              </a:ext>
            </a:extLst>
          </p:cNvPr>
          <p:cNvSpPr>
            <a:spLocks noGrp="1"/>
          </p:cNvSpPr>
          <p:nvPr>
            <p:ph type="title"/>
          </p:nvPr>
        </p:nvSpPr>
        <p:spPr>
          <a:xfrm>
            <a:off x="3048000" y="0"/>
            <a:ext cx="5791200" cy="457200"/>
          </a:xfrm>
          <a:ln>
            <a:miter lim="800000"/>
            <a:headEnd/>
            <a:tailEnd/>
          </a:ln>
        </p:spPr>
        <p:style>
          <a:lnRef idx="1">
            <a:schemeClr val="accent6"/>
          </a:lnRef>
          <a:fillRef idx="3">
            <a:schemeClr val="accent6"/>
          </a:fillRef>
          <a:effectRef idx="2">
            <a:schemeClr val="accent6"/>
          </a:effectRef>
          <a:fontRef idx="minor">
            <a:schemeClr val="lt1"/>
          </a:fontRef>
        </p:style>
        <p:txBody>
          <a:bodyPr rtlCol="1">
            <a:normAutofit fontScale="90000"/>
          </a:bodyPr>
          <a:lstStyle/>
          <a:p>
            <a:pPr algn="ctr">
              <a:defRPr/>
            </a:pPr>
            <a:r>
              <a:rPr lang="en-US" dirty="0" err="1">
                <a:cs typeface="+mj-cs"/>
              </a:rPr>
              <a:t>Antyarrhythmic</a:t>
            </a:r>
            <a:r>
              <a:rPr lang="en-US" dirty="0">
                <a:cs typeface="+mj-cs"/>
              </a:rPr>
              <a:t> drugs</a:t>
            </a:r>
            <a:endParaRPr lang="ar-SA" dirty="0">
              <a:cs typeface="+mj-cs"/>
            </a:endParaRPr>
          </a:p>
        </p:txBody>
      </p:sp>
      <p:graphicFrame>
        <p:nvGraphicFramePr>
          <p:cNvPr id="4" name="جدول 3">
            <a:extLst>
              <a:ext uri="{FF2B5EF4-FFF2-40B4-BE49-F238E27FC236}">
                <a16:creationId xmlns:a16="http://schemas.microsoft.com/office/drawing/2014/main" xmlns="" id="{7225FCA0-044C-6244-AB57-ADCCF96B77E0}"/>
              </a:ext>
            </a:extLst>
          </p:cNvPr>
          <p:cNvGraphicFramePr>
            <a:graphicFrameLocks noGrp="1"/>
          </p:cNvGraphicFramePr>
          <p:nvPr>
            <p:extLst>
              <p:ext uri="{D42A27DB-BD31-4B8C-83A1-F6EECF244321}">
                <p14:modId xmlns:p14="http://schemas.microsoft.com/office/powerpoint/2010/main" val="2604124851"/>
              </p:ext>
            </p:extLst>
          </p:nvPr>
        </p:nvGraphicFramePr>
        <p:xfrm>
          <a:off x="263236" y="1449388"/>
          <a:ext cx="11665529" cy="4754928"/>
        </p:xfrm>
        <a:graphic>
          <a:graphicData uri="http://schemas.openxmlformats.org/drawingml/2006/table">
            <a:tbl>
              <a:tblPr firstRow="1" bandRow="1">
                <a:tableStyleId>{21E4AEA4-8DFA-4A89-87EB-49C32662AFE0}</a:tableStyleId>
              </a:tblPr>
              <a:tblGrid>
                <a:gridCol w="1676400">
                  <a:extLst>
                    <a:ext uri="{9D8B030D-6E8A-4147-A177-3AD203B41FA5}">
                      <a16:colId xmlns:a16="http://schemas.microsoft.com/office/drawing/2014/main" xmlns="" val="20000"/>
                    </a:ext>
                  </a:extLst>
                </a:gridCol>
                <a:gridCol w="1856509"/>
                <a:gridCol w="1219200">
                  <a:extLst>
                    <a:ext uri="{9D8B030D-6E8A-4147-A177-3AD203B41FA5}">
                      <a16:colId xmlns:a16="http://schemas.microsoft.com/office/drawing/2014/main" xmlns="" val="20001"/>
                    </a:ext>
                  </a:extLst>
                </a:gridCol>
                <a:gridCol w="1939637">
                  <a:extLst>
                    <a:ext uri="{9D8B030D-6E8A-4147-A177-3AD203B41FA5}">
                      <a16:colId xmlns:a16="http://schemas.microsoft.com/office/drawing/2014/main" xmlns="" val="20002"/>
                    </a:ext>
                  </a:extLst>
                </a:gridCol>
                <a:gridCol w="624848"/>
                <a:gridCol w="1267871"/>
                <a:gridCol w="1432333"/>
                <a:gridCol w="1648731">
                  <a:extLst>
                    <a:ext uri="{9D8B030D-6E8A-4147-A177-3AD203B41FA5}">
                      <a16:colId xmlns:a16="http://schemas.microsoft.com/office/drawing/2014/main" xmlns="" val="20003"/>
                    </a:ext>
                  </a:extLst>
                </a:gridCol>
              </a:tblGrid>
              <a:tr h="484242">
                <a:tc>
                  <a:txBody>
                    <a:bodyPr/>
                    <a:lstStyle/>
                    <a:p>
                      <a:pPr algn="ctr" rtl="0"/>
                      <a:r>
                        <a:rPr lang="en-US" sz="1800" dirty="0"/>
                        <a:t>class</a:t>
                      </a:r>
                      <a:endParaRPr lang="ar-SA" sz="1800" dirty="0"/>
                    </a:p>
                  </a:txBody>
                  <a:tcPr marT="45726" marB="45726" anchor="ctr"/>
                </a:tc>
                <a:tc>
                  <a:txBody>
                    <a:bodyPr/>
                    <a:lstStyle/>
                    <a:p>
                      <a:pPr algn="ctr" rtl="0"/>
                      <a:endParaRPr lang="ar-SA" sz="1800" dirty="0"/>
                    </a:p>
                  </a:txBody>
                  <a:tcPr marT="45726" marB="45726" anchor="ctr"/>
                </a:tc>
                <a:tc>
                  <a:txBody>
                    <a:bodyPr/>
                    <a:lstStyle/>
                    <a:p>
                      <a:pPr algn="ctr" rtl="0"/>
                      <a:r>
                        <a:rPr lang="en-US" sz="1800" dirty="0"/>
                        <a:t>mechanism</a:t>
                      </a:r>
                      <a:endParaRPr lang="ar-SA" sz="1800" dirty="0"/>
                    </a:p>
                  </a:txBody>
                  <a:tcPr marT="45726" marB="45726" anchor="ctr"/>
                </a:tc>
                <a:tc>
                  <a:txBody>
                    <a:bodyPr/>
                    <a:lstStyle/>
                    <a:p>
                      <a:pPr algn="ctr" rtl="0"/>
                      <a:r>
                        <a:rPr lang="en-US" sz="1800" dirty="0"/>
                        <a:t>action</a:t>
                      </a:r>
                      <a:endParaRPr lang="ar-SA" sz="1800" dirty="0"/>
                    </a:p>
                  </a:txBody>
                  <a:tcPr marT="45726" marB="45726" anchor="ctr"/>
                </a:tc>
                <a:tc>
                  <a:txBody>
                    <a:bodyPr/>
                    <a:lstStyle/>
                    <a:p>
                      <a:pPr algn="ctr"/>
                      <a:r>
                        <a:rPr lang="en-US" dirty="0"/>
                        <a:t>ECG</a:t>
                      </a:r>
                      <a:r>
                        <a:rPr lang="en-US" baseline="0" dirty="0"/>
                        <a:t> QT</a:t>
                      </a:r>
                      <a:endParaRPr lang="ar-SA" dirty="0"/>
                    </a:p>
                  </a:txBody>
                  <a:tcPr/>
                </a:tc>
                <a:tc>
                  <a:txBody>
                    <a:bodyPr/>
                    <a:lstStyle/>
                    <a:p>
                      <a:pPr algn="ctr"/>
                      <a:r>
                        <a:rPr lang="en-US" dirty="0"/>
                        <a:t>Conduction velocity</a:t>
                      </a:r>
                      <a:endParaRPr lang="ar-SA" dirty="0"/>
                    </a:p>
                  </a:txBody>
                  <a:tcPr/>
                </a:tc>
                <a:tc>
                  <a:txBody>
                    <a:bodyPr/>
                    <a:lstStyle/>
                    <a:p>
                      <a:pPr algn="ctr"/>
                      <a:r>
                        <a:rPr lang="en-US" dirty="0"/>
                        <a:t>Refractory period</a:t>
                      </a:r>
                      <a:endParaRPr lang="ar-SA" dirty="0"/>
                    </a:p>
                  </a:txBody>
                  <a:tcPr/>
                </a:tc>
                <a:tc>
                  <a:txBody>
                    <a:bodyPr/>
                    <a:lstStyle/>
                    <a:p>
                      <a:pPr algn="ctr" rtl="0"/>
                      <a:r>
                        <a:rPr lang="en-US" sz="1800" dirty="0"/>
                        <a:t>notes</a:t>
                      </a:r>
                      <a:endParaRPr lang="ar-SA" sz="1800" dirty="0"/>
                    </a:p>
                  </a:txBody>
                  <a:tcPr marT="45726" marB="45726" anchor="ctr"/>
                </a:tc>
                <a:extLst>
                  <a:ext uri="{0D108BD9-81ED-4DB2-BD59-A6C34878D82A}">
                    <a16:rowId xmlns:a16="http://schemas.microsoft.com/office/drawing/2014/main" xmlns="" val="10000"/>
                  </a:ext>
                </a:extLst>
              </a:tr>
              <a:tr h="774793">
                <a:tc>
                  <a:txBody>
                    <a:bodyPr/>
                    <a:lstStyle/>
                    <a:p>
                      <a:pPr algn="ctr" rtl="0"/>
                      <a:r>
                        <a:rPr lang="en-US" sz="1800" dirty="0"/>
                        <a:t>II</a:t>
                      </a:r>
                      <a:endParaRPr lang="ar-SA" sz="1800" dirty="0"/>
                    </a:p>
                  </a:txBody>
                  <a:tcPr marT="45726" marB="45726" anchor="ctr"/>
                </a:tc>
                <a:tc>
                  <a:txBody>
                    <a:bodyPr/>
                    <a:lstStyle/>
                    <a:p>
                      <a:pPr algn="ctr" rtl="0"/>
                      <a:endParaRPr lang="ar-SA" sz="1800" dirty="0"/>
                    </a:p>
                  </a:txBody>
                  <a:tcPr marT="45726" marB="45726" anchor="ctr"/>
                </a:tc>
                <a:tc>
                  <a:txBody>
                    <a:bodyPr/>
                    <a:lstStyle/>
                    <a:p>
                      <a:pPr algn="ctr" rtl="0"/>
                      <a:r>
                        <a:rPr lang="en-US" sz="1800" dirty="0"/>
                        <a:t> β blocker</a:t>
                      </a:r>
                      <a:endParaRPr lang="ar-SA" sz="1800" dirty="0"/>
                    </a:p>
                  </a:txBody>
                  <a:tcPr marT="45726" marB="45726" anchor="ctr"/>
                </a:tc>
                <a:tc>
                  <a:txBody>
                    <a:bodyPr/>
                    <a:lstStyle/>
                    <a:p>
                      <a:pPr algn="ctr" rtl="0"/>
                      <a:r>
                        <a:rPr lang="ar-SA" sz="1800" dirty="0"/>
                        <a:t>↓</a:t>
                      </a:r>
                      <a:r>
                        <a:rPr lang="en-US" sz="1800" dirty="0"/>
                        <a:t>heart rate and conduction velocity</a:t>
                      </a:r>
                      <a:endParaRPr lang="ar-SA" sz="1800" dirty="0"/>
                    </a:p>
                  </a:txBody>
                  <a:tcPr marT="45726" marB="45726" anchor="ctr"/>
                </a:tc>
                <a:tc>
                  <a:txBody>
                    <a:bodyPr/>
                    <a:lstStyle/>
                    <a:p>
                      <a:pPr algn="ctr"/>
                      <a:r>
                        <a:rPr lang="en-US" dirty="0"/>
                        <a:t>0</a:t>
                      </a:r>
                      <a:endParaRPr lang="ar-SA" dirty="0"/>
                    </a:p>
                  </a:txBody>
                  <a:tcPr/>
                </a:tc>
                <a:tc>
                  <a:txBody>
                    <a:bodyPr/>
                    <a:lstStyle/>
                    <a:p>
                      <a:pPr algn="ctr" rtl="0"/>
                      <a:r>
                        <a:rPr lang="en-US" dirty="0">
                          <a:latin typeface="Arial"/>
                          <a:cs typeface="Arial"/>
                        </a:rPr>
                        <a:t>↓In</a:t>
                      </a:r>
                      <a:r>
                        <a:rPr lang="en-US" baseline="0" dirty="0">
                          <a:latin typeface="Arial"/>
                          <a:cs typeface="Arial"/>
                        </a:rPr>
                        <a:t> SAN and AVN</a:t>
                      </a:r>
                      <a:endParaRPr lang="ar-SA" dirty="0"/>
                    </a:p>
                  </a:txBody>
                  <a:tcPr/>
                </a:tc>
                <a:tc>
                  <a:txBody>
                    <a:bodyPr/>
                    <a:lstStyle/>
                    <a:p>
                      <a:pPr algn="ctr" rtl="0"/>
                      <a:r>
                        <a:rPr lang="ar-SA" dirty="0">
                          <a:latin typeface="Arial"/>
                          <a:cs typeface="Arial"/>
                        </a:rPr>
                        <a:t>↑</a:t>
                      </a:r>
                      <a:r>
                        <a:rPr lang="en-US" dirty="0">
                          <a:latin typeface="Arial"/>
                          <a:cs typeface="Arial"/>
                        </a:rPr>
                        <a:t> in SAN and AVN</a:t>
                      </a:r>
                      <a:endParaRPr lang="ar-SA" dirty="0"/>
                    </a:p>
                  </a:txBody>
                  <a:tcPr/>
                </a:tc>
                <a:tc>
                  <a:txBody>
                    <a:bodyPr/>
                    <a:lstStyle/>
                    <a:p>
                      <a:pPr algn="ctr" rtl="0"/>
                      <a:r>
                        <a:rPr lang="en-US" sz="1800" dirty="0"/>
                        <a:t>Can indirectly alter K and Ca conductance</a:t>
                      </a:r>
                      <a:endParaRPr lang="ar-SA" sz="1800" dirty="0"/>
                    </a:p>
                  </a:txBody>
                  <a:tcPr marT="45726" marB="45726" anchor="ctr"/>
                </a:tc>
                <a:extLst>
                  <a:ext uri="{0D108BD9-81ED-4DB2-BD59-A6C34878D82A}">
                    <a16:rowId xmlns:a16="http://schemas.microsoft.com/office/drawing/2014/main" xmlns="" val="10001"/>
                  </a:ext>
                </a:extLst>
              </a:tr>
              <a:tr h="2028091">
                <a:tc>
                  <a:txBody>
                    <a:bodyPr/>
                    <a:lstStyle/>
                    <a:p>
                      <a:pPr algn="ctr" rtl="0"/>
                      <a:r>
                        <a:rPr lang="en-US" sz="1800" dirty="0"/>
                        <a:t>III </a:t>
                      </a:r>
                      <a:endParaRPr lang="ar-SA" sz="1800" dirty="0"/>
                    </a:p>
                  </a:txBody>
                  <a:tcPr marT="45726" marB="45726" anchor="ctr"/>
                </a:tc>
                <a:tc>
                  <a:txBody>
                    <a:bodyPr/>
                    <a:lstStyle/>
                    <a:p>
                      <a:pPr algn="ctr" rtl="0"/>
                      <a:endParaRPr lang="ar-SA" sz="1800" dirty="0"/>
                    </a:p>
                  </a:txBody>
                  <a:tcPr marT="45726" marB="45726" anchor="ctr"/>
                </a:tc>
                <a:tc>
                  <a:txBody>
                    <a:bodyPr/>
                    <a:lstStyle/>
                    <a:p>
                      <a:pPr algn="ctr" rtl="0"/>
                      <a:r>
                        <a:rPr lang="en-US" sz="1800" baseline="0" dirty="0"/>
                        <a:t>K</a:t>
                      </a:r>
                      <a:r>
                        <a:rPr lang="en-US" sz="1800" baseline="30000" dirty="0"/>
                        <a:t>+</a:t>
                      </a:r>
                      <a:r>
                        <a:rPr lang="en-US" sz="1800" baseline="0" dirty="0"/>
                        <a:t> channel blocker</a:t>
                      </a:r>
                    </a:p>
                  </a:txBody>
                  <a:tcPr marT="45726" marB="45726" anchor="ctr"/>
                </a:tc>
                <a:tc>
                  <a:txBody>
                    <a:bodyPr/>
                    <a:lstStyle/>
                    <a:p>
                      <a:pPr marL="342900" indent="-342900" algn="ctr" rtl="0">
                        <a:buFont typeface="+mj-lt"/>
                        <a:buAutoNum type="arabicPeriod"/>
                      </a:pPr>
                      <a:r>
                        <a:rPr lang="ar-SA" sz="1800" dirty="0"/>
                        <a:t>↑</a:t>
                      </a:r>
                      <a:r>
                        <a:rPr lang="en-US" sz="1800" dirty="0"/>
                        <a:t>action potential duration</a:t>
                      </a:r>
                      <a:r>
                        <a:rPr lang="en-US" sz="1800" baseline="0" dirty="0"/>
                        <a:t> (APD) or effective refractory period (ERP).</a:t>
                      </a:r>
                    </a:p>
                    <a:p>
                      <a:pPr marL="342900" indent="-342900" algn="ctr" rtl="0">
                        <a:buFont typeface="+mj-lt"/>
                        <a:buAutoNum type="arabicPeriod"/>
                      </a:pPr>
                      <a:r>
                        <a:rPr lang="en-US" sz="1800" baseline="0" dirty="0"/>
                        <a:t>Delay </a:t>
                      </a:r>
                      <a:r>
                        <a:rPr lang="en-US" sz="1800" baseline="0" dirty="0" err="1"/>
                        <a:t>repolarization</a:t>
                      </a:r>
                      <a:r>
                        <a:rPr lang="en-US" sz="1800" baseline="0" dirty="0"/>
                        <a:t>.</a:t>
                      </a:r>
                      <a:endParaRPr lang="ar-SA" sz="1800" dirty="0"/>
                    </a:p>
                  </a:txBody>
                  <a:tcPr marT="45726" marB="45726" anchor="ctr"/>
                </a:tc>
                <a:tc>
                  <a:txBody>
                    <a:bodyPr/>
                    <a:lstStyle/>
                    <a:p>
                      <a:pPr algn="ctr"/>
                      <a:r>
                        <a:rPr lang="en-US" dirty="0"/>
                        <a:t>++</a:t>
                      </a:r>
                      <a:endParaRPr lang="ar-SA" dirty="0"/>
                    </a:p>
                  </a:txBody>
                  <a:tcPr/>
                </a:tc>
                <a:tc>
                  <a:txBody>
                    <a:bodyPr/>
                    <a:lstStyle/>
                    <a:p>
                      <a:pPr algn="ctr"/>
                      <a:r>
                        <a:rPr lang="en-US" dirty="0"/>
                        <a:t>No</a:t>
                      </a:r>
                      <a:endParaRPr lang="ar-SA" dirty="0"/>
                    </a:p>
                  </a:txBody>
                  <a:tcPr/>
                </a:tc>
                <a:tc>
                  <a:txBody>
                    <a:bodyPr/>
                    <a:lstStyle/>
                    <a:p>
                      <a:pPr algn="ctr"/>
                      <a:r>
                        <a:rPr lang="ar-SA" dirty="0">
                          <a:latin typeface="Arial"/>
                          <a:cs typeface="Arial"/>
                        </a:rPr>
                        <a:t>↑</a:t>
                      </a:r>
                      <a:endParaRPr lang="ar-SA" dirty="0"/>
                    </a:p>
                  </a:txBody>
                  <a:tcPr/>
                </a:tc>
                <a:tc>
                  <a:txBody>
                    <a:bodyPr/>
                    <a:lstStyle/>
                    <a:p>
                      <a:pPr algn="ctr" rtl="0"/>
                      <a:r>
                        <a:rPr lang="en-US" sz="1800" dirty="0"/>
                        <a:t>Inhibit reentry tachycardia</a:t>
                      </a:r>
                      <a:endParaRPr lang="ar-SA" sz="1800" dirty="0"/>
                    </a:p>
                  </a:txBody>
                  <a:tcPr marT="45726" marB="45726" anchor="ctr"/>
                </a:tc>
              </a:tr>
              <a:tr h="629520">
                <a:tc>
                  <a:txBody>
                    <a:bodyPr/>
                    <a:lstStyle/>
                    <a:p>
                      <a:pPr algn="ctr" rtl="0"/>
                      <a:r>
                        <a:rPr lang="en-US" sz="1800" dirty="0"/>
                        <a:t>IV</a:t>
                      </a:r>
                      <a:endParaRPr lang="ar-SA" sz="1800" dirty="0"/>
                    </a:p>
                  </a:txBody>
                  <a:tcPr marT="45726" marB="45726"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dirty="0" smtClean="0"/>
                        <a:t>verapamil &amp; </a:t>
                      </a:r>
                      <a:r>
                        <a:rPr lang="en-US" altLang="en-US" dirty="0" err="1" smtClean="0"/>
                        <a:t>diltiazem</a:t>
                      </a:r>
                      <a:endParaRPr lang="en-US" altLang="en-US" dirty="0" smtClean="0"/>
                    </a:p>
                    <a:p>
                      <a:pPr algn="ctr" rtl="0"/>
                      <a:endParaRPr lang="ar-SA" sz="1800" dirty="0"/>
                    </a:p>
                  </a:txBody>
                  <a:tcPr marT="45726" marB="45726" anchor="ctr"/>
                </a:tc>
                <a:tc>
                  <a:txBody>
                    <a:bodyPr/>
                    <a:lstStyle/>
                    <a:p>
                      <a:pPr algn="ctr" rtl="0"/>
                      <a:r>
                        <a:rPr lang="en-US" sz="1800" dirty="0"/>
                        <a:t>Ca</a:t>
                      </a:r>
                      <a:r>
                        <a:rPr lang="en-US" sz="1800" baseline="30000" dirty="0"/>
                        <a:t>++</a:t>
                      </a:r>
                      <a:r>
                        <a:rPr lang="en-US" sz="1800" baseline="0" dirty="0"/>
                        <a:t> channel blocker</a:t>
                      </a:r>
                      <a:endParaRPr lang="ar-SA" sz="1800" dirty="0"/>
                    </a:p>
                  </a:txBody>
                  <a:tcPr marT="45726" marB="45726" anchor="ctr"/>
                </a:tc>
                <a:tc>
                  <a:txBody>
                    <a:bodyPr/>
                    <a:lstStyle/>
                    <a:p>
                      <a:pPr algn="ctr" rtl="0"/>
                      <a:r>
                        <a:rPr lang="en-US" sz="1800" dirty="0"/>
                        <a:t>Slowing the rate of rise in phase 4 of</a:t>
                      </a:r>
                      <a:r>
                        <a:rPr lang="en-US" sz="1800" baseline="0" dirty="0"/>
                        <a:t> SA </a:t>
                      </a:r>
                      <a:r>
                        <a:rPr lang="en-US" sz="1800" baseline="0" dirty="0" smtClean="0"/>
                        <a:t>node </a:t>
                      </a:r>
                      <a:endParaRPr lang="ar-SA" sz="1800" dirty="0"/>
                    </a:p>
                  </a:txBody>
                  <a:tcPr marT="45726" marB="45726" anchor="ctr"/>
                </a:tc>
                <a:tc>
                  <a:txBody>
                    <a:bodyPr/>
                    <a:lstStyle/>
                    <a:p>
                      <a:pPr algn="ctr"/>
                      <a:r>
                        <a:rPr lang="en-US" dirty="0"/>
                        <a:t>0</a:t>
                      </a:r>
                      <a:endParaRPr lang="ar-SA" dirty="0"/>
                    </a:p>
                  </a:txBody>
                  <a:tcPr/>
                </a:tc>
                <a:tc>
                  <a:txBody>
                    <a:bodyPr/>
                    <a:lstStyle/>
                    <a:p>
                      <a:pPr algn="ctr" rtl="0"/>
                      <a:r>
                        <a:rPr lang="ar-SA" dirty="0">
                          <a:latin typeface="Arial"/>
                          <a:cs typeface="Arial"/>
                        </a:rPr>
                        <a:t>↓</a:t>
                      </a:r>
                      <a:r>
                        <a:rPr lang="en-US" dirty="0">
                          <a:latin typeface="Arial"/>
                          <a:cs typeface="Arial"/>
                        </a:rPr>
                        <a:t> in</a:t>
                      </a:r>
                      <a:r>
                        <a:rPr lang="en-US" baseline="0" dirty="0">
                          <a:latin typeface="Arial"/>
                          <a:cs typeface="Arial"/>
                        </a:rPr>
                        <a:t> SAN and AVN</a:t>
                      </a:r>
                      <a:endParaRPr lang="ar-SA" dirty="0"/>
                    </a:p>
                  </a:txBody>
                  <a:tcPr/>
                </a:tc>
                <a:tc>
                  <a:txBody>
                    <a:bodyPr/>
                    <a:lstStyle/>
                    <a:p>
                      <a:pPr algn="ctr" rtl="0"/>
                      <a:r>
                        <a:rPr lang="ar-SA" dirty="0">
                          <a:latin typeface="Arial"/>
                          <a:cs typeface="Arial"/>
                        </a:rPr>
                        <a:t>↑</a:t>
                      </a:r>
                      <a:r>
                        <a:rPr lang="en-US" dirty="0">
                          <a:latin typeface="Arial"/>
                          <a:cs typeface="Arial"/>
                        </a:rPr>
                        <a:t> in SAN and AVN</a:t>
                      </a:r>
                      <a:endParaRPr lang="ar-SA" dirty="0"/>
                    </a:p>
                  </a:txBody>
                  <a:tcPr/>
                </a:tc>
                <a:tc>
                  <a:txBody>
                    <a:bodyPr/>
                    <a:lstStyle/>
                    <a:p>
                      <a:pPr algn="ctr" rtl="0"/>
                      <a:r>
                        <a:rPr lang="ar-SA" sz="1800" dirty="0"/>
                        <a:t>↓</a:t>
                      </a:r>
                      <a:r>
                        <a:rPr lang="en-US" sz="1800" dirty="0"/>
                        <a:t>conduction velocity in SA and</a:t>
                      </a:r>
                      <a:r>
                        <a:rPr lang="en-US" sz="1800" baseline="0" dirty="0"/>
                        <a:t> AV node</a:t>
                      </a:r>
                      <a:endParaRPr lang="ar-SA" sz="1800" dirty="0"/>
                    </a:p>
                  </a:txBody>
                  <a:tcPr marT="45726" marB="45726" anchor="ctr"/>
                </a:tc>
              </a:tr>
            </a:tbl>
          </a:graphicData>
        </a:graphic>
      </p:graphicFrame>
      <p:sp>
        <p:nvSpPr>
          <p:cNvPr id="6" name="مربع نص 5">
            <a:extLst>
              <a:ext uri="{FF2B5EF4-FFF2-40B4-BE49-F238E27FC236}">
                <a16:creationId xmlns:a16="http://schemas.microsoft.com/office/drawing/2014/main" xmlns="" id="{F1E64008-5E4A-4844-B097-97E488346437}"/>
              </a:ext>
            </a:extLst>
          </p:cNvPr>
          <p:cNvSpPr txBox="1"/>
          <p:nvPr/>
        </p:nvSpPr>
        <p:spPr>
          <a:xfrm>
            <a:off x="1524000" y="609600"/>
            <a:ext cx="9144000" cy="839788"/>
          </a:xfrm>
          <a:prstGeom prst="rect">
            <a:avLst/>
          </a:prstGeom>
        </p:spPr>
        <p:style>
          <a:lnRef idx="2">
            <a:schemeClr val="dk1"/>
          </a:lnRef>
          <a:fillRef idx="1">
            <a:schemeClr val="lt1"/>
          </a:fillRef>
          <a:effectRef idx="0">
            <a:schemeClr val="dk1"/>
          </a:effectRef>
          <a:fontRef idx="minor">
            <a:schemeClr val="dk1"/>
          </a:fontRef>
        </p:style>
        <p:txBody>
          <a:bodyPr rtlCol="1">
            <a:spAutoFit/>
          </a:bodyPr>
          <a:lstStyle/>
          <a:p>
            <a:pPr algn="ctr" rtl="0">
              <a:lnSpc>
                <a:spcPct val="90000"/>
              </a:lnSpc>
              <a:buFont typeface="Arial" pitchFamily="34" charset="0"/>
              <a:buChar char="•"/>
              <a:defRPr/>
            </a:pPr>
            <a:r>
              <a:rPr lang="en-US" dirty="0"/>
              <a:t>Most </a:t>
            </a:r>
            <a:r>
              <a:rPr lang="en-US" dirty="0" err="1"/>
              <a:t>antiarrhythmic</a:t>
            </a:r>
            <a:r>
              <a:rPr lang="en-US" dirty="0"/>
              <a:t> drugs are </a:t>
            </a:r>
            <a:r>
              <a:rPr lang="en-US" u="sng" dirty="0"/>
              <a:t>pro-arrhythmic</a:t>
            </a:r>
            <a:r>
              <a:rPr lang="en-US" dirty="0"/>
              <a:t> (promote arrhythmia)</a:t>
            </a:r>
          </a:p>
          <a:p>
            <a:pPr algn="ctr" rtl="0">
              <a:lnSpc>
                <a:spcPct val="90000"/>
              </a:lnSpc>
              <a:buFont typeface="Arial" pitchFamily="34" charset="0"/>
              <a:buChar char="•"/>
              <a:defRPr/>
            </a:pPr>
            <a:r>
              <a:rPr lang="en-US" dirty="0"/>
              <a:t>They are classified according to </a:t>
            </a:r>
            <a:r>
              <a:rPr lang="en-US" b="1" i="1" u="sng" dirty="0">
                <a:solidFill>
                  <a:schemeClr val="folHlink"/>
                </a:solidFill>
              </a:rPr>
              <a:t>Vaughan William</a:t>
            </a:r>
            <a:r>
              <a:rPr lang="en-US" dirty="0"/>
              <a:t> into four classes according to their effects on the cardiac action potential</a:t>
            </a:r>
            <a:endParaRPr lang="en-US" b="1" u="sng" dirty="0"/>
          </a:p>
        </p:txBody>
      </p:sp>
    </p:spTree>
    <p:extLst>
      <p:ext uri="{BB962C8B-B14F-4D97-AF65-F5344CB8AC3E}">
        <p14:creationId xmlns:p14="http://schemas.microsoft.com/office/powerpoint/2010/main" val="29090315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494706521"/>
              </p:ext>
            </p:extLst>
          </p:nvPr>
        </p:nvGraphicFramePr>
        <p:xfrm>
          <a:off x="858983" y="2079625"/>
          <a:ext cx="52578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4">
            <a:extLst>
              <a:ext uri="{FF2B5EF4-FFF2-40B4-BE49-F238E27FC236}">
                <a16:creationId xmlns:a16="http://schemas.microsoft.com/office/drawing/2014/main" xmlns="" id="{90DBB8E8-4127-0441-BB31-8ADDA2E5FD2C}"/>
              </a:ext>
            </a:extLst>
          </p:cNvPr>
          <p:cNvSpPr>
            <a:spLocks noGrp="1" noChangeArrowheads="1"/>
          </p:cNvSpPr>
          <p:nvPr>
            <p:ph type="title"/>
          </p:nvPr>
        </p:nvSpPr>
        <p:spPr>
          <a:xfrm>
            <a:off x="914400" y="249385"/>
            <a:ext cx="8229600" cy="792163"/>
          </a:xfrm>
        </p:spPr>
        <p:txBody>
          <a:bodyPr>
            <a:normAutofit/>
          </a:bodyPr>
          <a:lstStyle/>
          <a:p>
            <a:pPr>
              <a:defRPr/>
            </a:pPr>
            <a:r>
              <a:rPr lang="en-US" b="1" u="sng" dirty="0">
                <a:cs typeface="+mj-cs"/>
              </a:rPr>
              <a:t>Class </a:t>
            </a:r>
            <a:r>
              <a:rPr lang="en-US" b="1" u="sng" dirty="0" smtClean="0">
                <a:cs typeface="+mj-cs"/>
              </a:rPr>
              <a:t>IA </a:t>
            </a:r>
            <a:r>
              <a:rPr lang="en-US" b="1" u="sng" dirty="0">
                <a:cs typeface="+mj-cs"/>
              </a:rPr>
              <a:t>Drugs</a:t>
            </a:r>
          </a:p>
        </p:txBody>
      </p:sp>
      <p:pic>
        <p:nvPicPr>
          <p:cNvPr id="24579" name="Picture 5" descr="img027">
            <a:extLst>
              <a:ext uri="{FF2B5EF4-FFF2-40B4-BE49-F238E27FC236}">
                <a16:creationId xmlns:a16="http://schemas.microsoft.com/office/drawing/2014/main" xmlns="" id="{372832D9-57B7-0242-AC46-EB839D9B7AE7}"/>
              </a:ext>
            </a:extLst>
          </p:cNvPr>
          <p:cNvPicPr>
            <a:picLocks noGrp="1" noChangeAspect="1" noChangeArrowheads="1"/>
          </p:cNvPicPr>
          <p:nvPr>
            <p:ph sz="half" idx="2"/>
          </p:nvPr>
        </p:nvPicPr>
        <p:blipFill>
          <a:blip r:embed="rId8">
            <a:extLst>
              <a:ext uri="{28A0092B-C50C-407E-A947-70E740481C1C}">
                <a14:useLocalDpi xmlns:a14="http://schemas.microsoft.com/office/drawing/2010/main" val="0"/>
              </a:ext>
            </a:extLst>
          </a:blip>
          <a:stretch>
            <a:fillRect/>
          </a:stretch>
        </p:blipFill>
        <p:spPr>
          <a:xfrm>
            <a:off x="7862824" y="2551874"/>
            <a:ext cx="2054352" cy="2627376"/>
          </a:xfrm>
        </p:spPr>
      </p:pic>
      <p:graphicFrame>
        <p:nvGraphicFramePr>
          <p:cNvPr id="8" name="رسم تخطيطي 7">
            <a:extLst>
              <a:ext uri="{FF2B5EF4-FFF2-40B4-BE49-F238E27FC236}">
                <a16:creationId xmlns:a16="http://schemas.microsoft.com/office/drawing/2014/main" xmlns="" id="{97F3C54E-D60F-2147-85DE-6743E83FE298}"/>
              </a:ext>
            </a:extLst>
          </p:cNvPr>
          <p:cNvGraphicFramePr/>
          <p:nvPr>
            <p:extLst>
              <p:ext uri="{D42A27DB-BD31-4B8C-83A1-F6EECF244321}">
                <p14:modId xmlns:p14="http://schemas.microsoft.com/office/powerpoint/2010/main" val="1872372141"/>
              </p:ext>
            </p:extLst>
          </p:nvPr>
        </p:nvGraphicFramePr>
        <p:xfrm>
          <a:off x="7741228" y="33010"/>
          <a:ext cx="3397827" cy="18288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4563122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a:extLst>
              <a:ext uri="{FF2B5EF4-FFF2-40B4-BE49-F238E27FC236}">
                <a16:creationId xmlns:a16="http://schemas.microsoft.com/office/drawing/2014/main" xmlns="" id="{90DBB8E8-4127-0441-BB31-8ADDA2E5FD2C}"/>
              </a:ext>
            </a:extLst>
          </p:cNvPr>
          <p:cNvSpPr>
            <a:spLocks noGrp="1" noChangeArrowheads="1"/>
          </p:cNvSpPr>
          <p:nvPr>
            <p:ph type="title"/>
          </p:nvPr>
        </p:nvSpPr>
        <p:spPr>
          <a:xfrm>
            <a:off x="914400" y="249385"/>
            <a:ext cx="8229600" cy="792163"/>
          </a:xfrm>
        </p:spPr>
        <p:txBody>
          <a:bodyPr>
            <a:normAutofit/>
          </a:bodyPr>
          <a:lstStyle/>
          <a:p>
            <a:pPr>
              <a:defRPr/>
            </a:pPr>
            <a:r>
              <a:rPr lang="en-US" b="1" u="sng" dirty="0">
                <a:cs typeface="+mj-cs"/>
              </a:rPr>
              <a:t>Class IB Drugs</a:t>
            </a:r>
          </a:p>
        </p:txBody>
      </p:sp>
      <p:graphicFrame>
        <p:nvGraphicFramePr>
          <p:cNvPr id="2" name="Diagram 1"/>
          <p:cNvGraphicFramePr/>
          <p:nvPr>
            <p:extLst>
              <p:ext uri="{D42A27DB-BD31-4B8C-83A1-F6EECF244321}">
                <p14:modId xmlns:p14="http://schemas.microsoft.com/office/powerpoint/2010/main" val="3709960769"/>
              </p:ext>
            </p:extLst>
          </p:nvPr>
        </p:nvGraphicFramePr>
        <p:xfrm>
          <a:off x="1066800" y="1741026"/>
          <a:ext cx="5029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رسم تخطيطي 4">
            <a:extLst>
              <a:ext uri="{FF2B5EF4-FFF2-40B4-BE49-F238E27FC236}">
                <a16:creationId xmlns:a16="http://schemas.microsoft.com/office/drawing/2014/main" xmlns="" id="{4CDA3EC1-311A-8141-857A-9383AA0A7E68}"/>
              </a:ext>
            </a:extLst>
          </p:cNvPr>
          <p:cNvGraphicFramePr/>
          <p:nvPr>
            <p:extLst>
              <p:ext uri="{D42A27DB-BD31-4B8C-83A1-F6EECF244321}">
                <p14:modId xmlns:p14="http://schemas.microsoft.com/office/powerpoint/2010/main" val="3111055664"/>
              </p:ext>
            </p:extLst>
          </p:nvPr>
        </p:nvGraphicFramePr>
        <p:xfrm>
          <a:off x="6912696" y="-157364"/>
          <a:ext cx="3810000" cy="2032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7" name="Picture 7" descr="img028">
            <a:extLst>
              <a:ext uri="{FF2B5EF4-FFF2-40B4-BE49-F238E27FC236}">
                <a16:creationId xmlns:a16="http://schemas.microsoft.com/office/drawing/2014/main" xmlns="" id="{9DA5398A-1018-D346-9519-E9BF02886CC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70375" t="8133" r="1625" b="64233"/>
          <a:stretch>
            <a:fillRect/>
          </a:stretch>
        </p:blipFill>
        <p:spPr bwMode="auto">
          <a:xfrm>
            <a:off x="7333860" y="1874636"/>
            <a:ext cx="3620280" cy="434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5238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xmlns="" id="{CCF9B230-A583-4149-B794-C2923DB0DE30}"/>
              </a:ext>
            </a:extLst>
          </p:cNvPr>
          <p:cNvSpPr>
            <a:spLocks noGrp="1" noChangeArrowheads="1"/>
          </p:cNvSpPr>
          <p:nvPr>
            <p:ph type="title"/>
          </p:nvPr>
        </p:nvSpPr>
        <p:spPr>
          <a:xfrm>
            <a:off x="623455" y="228600"/>
            <a:ext cx="8229600" cy="838200"/>
          </a:xfrm>
        </p:spPr>
        <p:txBody>
          <a:bodyPr>
            <a:normAutofit/>
          </a:bodyPr>
          <a:lstStyle/>
          <a:p>
            <a:pPr eaLnBrk="1" hangingPunct="1"/>
            <a:r>
              <a:rPr lang="en-US" altLang="en-US" b="1" u="sng" dirty="0"/>
              <a:t>Class IC Drugs</a:t>
            </a:r>
          </a:p>
        </p:txBody>
      </p:sp>
      <p:pic>
        <p:nvPicPr>
          <p:cNvPr id="31748" name="Picture 5" descr="img029">
            <a:extLst>
              <a:ext uri="{FF2B5EF4-FFF2-40B4-BE49-F238E27FC236}">
                <a16:creationId xmlns:a16="http://schemas.microsoft.com/office/drawing/2014/main" xmlns="" id="{36C438E5-9BB6-F64A-ABF2-CE88948F1D71}"/>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r="69337" b="68045"/>
          <a:stretch>
            <a:fillRect/>
          </a:stretch>
        </p:blipFill>
        <p:spPr>
          <a:xfrm>
            <a:off x="6858002" y="2313709"/>
            <a:ext cx="3101975" cy="4298950"/>
          </a:xfrm>
        </p:spPr>
      </p:pic>
      <p:graphicFrame>
        <p:nvGraphicFramePr>
          <p:cNvPr id="2" name="Diagram 1"/>
          <p:cNvGraphicFramePr/>
          <p:nvPr>
            <p:extLst>
              <p:ext uri="{D42A27DB-BD31-4B8C-83A1-F6EECF244321}">
                <p14:modId xmlns:p14="http://schemas.microsoft.com/office/powerpoint/2010/main" val="2760946180"/>
              </p:ext>
            </p:extLst>
          </p:nvPr>
        </p:nvGraphicFramePr>
        <p:xfrm>
          <a:off x="942109" y="1371600"/>
          <a:ext cx="54102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رسم تخطيطي 4">
            <a:extLst>
              <a:ext uri="{FF2B5EF4-FFF2-40B4-BE49-F238E27FC236}">
                <a16:creationId xmlns:a16="http://schemas.microsoft.com/office/drawing/2014/main" xmlns="" id="{4646A9C8-A551-DF47-AD9D-9A8DAA3F2137}"/>
              </a:ext>
            </a:extLst>
          </p:cNvPr>
          <p:cNvGraphicFramePr/>
          <p:nvPr>
            <p:extLst>
              <p:ext uri="{D42A27DB-BD31-4B8C-83A1-F6EECF244321}">
                <p14:modId xmlns:p14="http://schemas.microsoft.com/office/powerpoint/2010/main" val="3477556853"/>
              </p:ext>
            </p:extLst>
          </p:nvPr>
        </p:nvGraphicFramePr>
        <p:xfrm>
          <a:off x="6858000" y="304800"/>
          <a:ext cx="3276600" cy="152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558328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5" descr="img027">
            <a:extLst>
              <a:ext uri="{FF2B5EF4-FFF2-40B4-BE49-F238E27FC236}">
                <a16:creationId xmlns:a16="http://schemas.microsoft.com/office/drawing/2014/main" xmlns="" id="{9F2DED1B-3FF5-B74F-AA7E-17251117CA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959100"/>
            <a:ext cx="3048000" cy="389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5" descr="img029">
            <a:extLst>
              <a:ext uri="{FF2B5EF4-FFF2-40B4-BE49-F238E27FC236}">
                <a16:creationId xmlns:a16="http://schemas.microsoft.com/office/drawing/2014/main" xmlns="" id="{109C5DC4-3979-F344-AA01-97D56A182A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69337" b="68045"/>
          <a:stretch>
            <a:fillRect/>
          </a:stretch>
        </p:blipFill>
        <p:spPr bwMode="auto">
          <a:xfrm>
            <a:off x="4724402" y="2971800"/>
            <a:ext cx="31019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7" descr="img028">
            <a:extLst>
              <a:ext uri="{FF2B5EF4-FFF2-40B4-BE49-F238E27FC236}">
                <a16:creationId xmlns:a16="http://schemas.microsoft.com/office/drawing/2014/main" xmlns="" id="{9DA5398A-1018-D346-9519-E9BF02886C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0375" t="8133" r="1625" b="64233"/>
          <a:stretch>
            <a:fillRect/>
          </a:stretch>
        </p:blipFill>
        <p:spPr bwMode="auto">
          <a:xfrm>
            <a:off x="7939088" y="3581400"/>
            <a:ext cx="27289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a:extLst>
              <a:ext uri="{FF2B5EF4-FFF2-40B4-BE49-F238E27FC236}">
                <a16:creationId xmlns:a16="http://schemas.microsoft.com/office/drawing/2014/main" xmlns="" id="{653D77B2-7253-5542-9C29-B4D2453792EC}"/>
              </a:ext>
            </a:extLst>
          </p:cNvPr>
          <p:cNvSpPr txBox="1">
            <a:spLocks noChangeArrowheads="1"/>
          </p:cNvSpPr>
          <p:nvPr/>
        </p:nvSpPr>
        <p:spPr>
          <a:xfrm>
            <a:off x="1094509" y="304800"/>
            <a:ext cx="6400800" cy="2514600"/>
          </a:xfrm>
          <a:prstGeom prst="rect">
            <a:avLst/>
          </a:prstGeom>
          <a:solidFill>
            <a:schemeClr val="accent3"/>
          </a:solidFill>
          <a:effectLst>
            <a:glow rad="70000">
              <a:schemeClr val="accent4">
                <a:tint val="30000"/>
                <a:shade val="95000"/>
                <a:satMod val="300000"/>
                <a:alpha val="50000"/>
              </a:schemeClr>
            </a:glow>
            <a:innerShdw blurRad="114300">
              <a:prstClr val="black"/>
            </a:innerShdw>
          </a:effectLst>
        </p:spPr>
        <p:style>
          <a:lnRef idx="1">
            <a:schemeClr val="accent4"/>
          </a:lnRef>
          <a:fillRef idx="3">
            <a:schemeClr val="accent4"/>
          </a:fillRef>
          <a:effectRef idx="2">
            <a:schemeClr val="accent4"/>
          </a:effectRef>
          <a:fontRef idx="minor">
            <a:schemeClr val="lt1"/>
          </a:fontRef>
        </p:style>
        <p:txBody>
          <a:bodyPr/>
          <a:lstStyle/>
          <a:p>
            <a:pPr marL="420624" indent="-384048" algn="ctr">
              <a:spcBef>
                <a:spcPct val="20000"/>
              </a:spcBef>
              <a:buClr>
                <a:schemeClr val="accent1"/>
              </a:buClr>
              <a:buSzPct val="80000"/>
              <a:defRPr/>
            </a:pPr>
            <a:r>
              <a:rPr lang="en-US" sz="2000" b="1" dirty="0">
                <a:solidFill>
                  <a:schemeClr val="tx2">
                    <a:lumMod val="10000"/>
                  </a:schemeClr>
                </a:solidFill>
              </a:rPr>
              <a:t>Compare between class IA, IB, and IC drugs as regards effect on Na</a:t>
            </a:r>
            <a:r>
              <a:rPr lang="en-US" sz="2000" b="1" baseline="30000" dirty="0">
                <a:solidFill>
                  <a:schemeClr val="tx2">
                    <a:lumMod val="10000"/>
                  </a:schemeClr>
                </a:solidFill>
              </a:rPr>
              <a:t>+ </a:t>
            </a:r>
            <a:r>
              <a:rPr lang="en-US" sz="2000" b="1" dirty="0">
                <a:solidFill>
                  <a:schemeClr val="tx2">
                    <a:lumMod val="10000"/>
                  </a:schemeClr>
                </a:solidFill>
              </a:rPr>
              <a:t> channel &amp; ERP</a:t>
            </a:r>
          </a:p>
          <a:p>
            <a:pPr marL="420624" indent="-384048">
              <a:spcBef>
                <a:spcPct val="20000"/>
              </a:spcBef>
              <a:buClr>
                <a:schemeClr val="accent1"/>
              </a:buClr>
              <a:buSzPct val="80000"/>
              <a:buFont typeface="Wingdings 2"/>
              <a:buChar char=""/>
              <a:defRPr/>
            </a:pPr>
            <a:endParaRPr lang="en-US" sz="2000" b="1" dirty="0">
              <a:solidFill>
                <a:schemeClr val="tx1"/>
              </a:solidFill>
            </a:endParaRPr>
          </a:p>
          <a:p>
            <a:pPr marL="420624" indent="-384048">
              <a:spcBef>
                <a:spcPct val="20000"/>
              </a:spcBef>
              <a:buClr>
                <a:schemeClr val="accent1"/>
              </a:buClr>
              <a:buSzPct val="80000"/>
              <a:buFont typeface="Wingdings 2"/>
              <a:buChar char=""/>
              <a:defRPr/>
            </a:pPr>
            <a:r>
              <a:rPr lang="en-US" sz="2000" b="1" dirty="0">
                <a:solidFill>
                  <a:schemeClr val="tx1"/>
                </a:solidFill>
              </a:rPr>
              <a:t>Sodium channel blockade:</a:t>
            </a:r>
            <a:br>
              <a:rPr lang="en-US" sz="2000" b="1" dirty="0">
                <a:solidFill>
                  <a:schemeClr val="tx1"/>
                </a:solidFill>
              </a:rPr>
            </a:br>
            <a:r>
              <a:rPr lang="en-US" sz="2000" b="1" dirty="0">
                <a:solidFill>
                  <a:schemeClr val="tx1"/>
                </a:solidFill>
              </a:rPr>
              <a:t>   IC &gt; IA &gt; IB</a:t>
            </a:r>
            <a:r>
              <a:rPr lang="en-US" sz="2000" dirty="0">
                <a:solidFill>
                  <a:schemeClr val="tx1"/>
                </a:solidFill>
              </a:rPr>
              <a:t> </a:t>
            </a:r>
            <a:endParaRPr lang="en-US" sz="2000" b="1" dirty="0">
              <a:solidFill>
                <a:schemeClr val="tx1"/>
              </a:solidFill>
            </a:endParaRPr>
          </a:p>
          <a:p>
            <a:pPr marL="420624" indent="-384048">
              <a:spcBef>
                <a:spcPct val="20000"/>
              </a:spcBef>
              <a:buClr>
                <a:schemeClr val="accent1"/>
              </a:buClr>
              <a:buSzPct val="80000"/>
              <a:buFont typeface="Wingdings 2"/>
              <a:buChar char=""/>
              <a:defRPr/>
            </a:pPr>
            <a:r>
              <a:rPr lang="en-US" sz="2000" b="1" dirty="0">
                <a:solidFill>
                  <a:schemeClr val="tx1"/>
                </a:solidFill>
              </a:rPr>
              <a:t>Increasing the ERP:</a:t>
            </a:r>
            <a:br>
              <a:rPr lang="en-US" sz="2000" b="1" dirty="0">
                <a:solidFill>
                  <a:schemeClr val="tx1"/>
                </a:solidFill>
              </a:rPr>
            </a:br>
            <a:r>
              <a:rPr lang="en-US" sz="2000" b="1" dirty="0">
                <a:solidFill>
                  <a:schemeClr val="tx1"/>
                </a:solidFill>
              </a:rPr>
              <a:t>IA&gt;IC&gt;IB (lowered)</a:t>
            </a:r>
          </a:p>
        </p:txBody>
      </p:sp>
      <p:pic>
        <p:nvPicPr>
          <p:cNvPr id="33800" name="Picture 5" descr="sodium%20channel%20subclass%20effects">
            <a:extLst>
              <a:ext uri="{FF2B5EF4-FFF2-40B4-BE49-F238E27FC236}">
                <a16:creationId xmlns:a16="http://schemas.microsoft.com/office/drawing/2014/main" xmlns="" id="{D4FAC5BD-7B1E-CD40-A80F-C6AB72D34F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7200" y="0"/>
            <a:ext cx="2590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وسيلة شرح خطية 3 7">
            <a:extLst>
              <a:ext uri="{FF2B5EF4-FFF2-40B4-BE49-F238E27FC236}">
                <a16:creationId xmlns:a16="http://schemas.microsoft.com/office/drawing/2014/main" xmlns="" id="{0DC239BD-72B2-EA4F-A290-373B3450B615}"/>
              </a:ext>
            </a:extLst>
          </p:cNvPr>
          <p:cNvSpPr/>
          <p:nvPr/>
        </p:nvSpPr>
        <p:spPr>
          <a:xfrm>
            <a:off x="5486400" y="1905000"/>
            <a:ext cx="1295400" cy="685800"/>
          </a:xfrm>
          <a:prstGeom prst="borderCallout3">
            <a:avLst>
              <a:gd name="adj1" fmla="val 18750"/>
              <a:gd name="adj2" fmla="val -8333"/>
              <a:gd name="adj3" fmla="val 140143"/>
              <a:gd name="adj4" fmla="val -20882"/>
              <a:gd name="adj5" fmla="val 137811"/>
              <a:gd name="adj6" fmla="val -94631"/>
              <a:gd name="adj7" fmla="val 65202"/>
              <a:gd name="adj8" fmla="val -253812"/>
            </a:avLst>
          </a:prstGeom>
          <a:ln>
            <a:solidFill>
              <a:schemeClr val="bg2"/>
            </a:solidFill>
          </a:ln>
        </p:spPr>
        <p:style>
          <a:lnRef idx="0">
            <a:schemeClr val="accent2"/>
          </a:lnRef>
          <a:fillRef idx="3">
            <a:schemeClr val="accent2"/>
          </a:fillRef>
          <a:effectRef idx="3">
            <a:schemeClr val="accent2"/>
          </a:effectRef>
          <a:fontRef idx="minor">
            <a:schemeClr val="lt1"/>
          </a:fontRef>
        </p:style>
        <p:txBody>
          <a:bodyPr rtlCol="1" anchor="ctr"/>
          <a:lstStyle/>
          <a:p>
            <a:pPr algn="ctr" rtl="0">
              <a:defRPr/>
            </a:pPr>
            <a:r>
              <a:rPr lang="en-US" sz="1600" dirty="0"/>
              <a:t>Because of K</a:t>
            </a:r>
            <a:r>
              <a:rPr lang="en-US" sz="1600" baseline="30000" dirty="0"/>
              <a:t>+ </a:t>
            </a:r>
            <a:r>
              <a:rPr lang="en-US" sz="1600" dirty="0"/>
              <a:t> blockade</a:t>
            </a:r>
            <a:endParaRPr lang="ar-SA" sz="1600" dirty="0"/>
          </a:p>
        </p:txBody>
      </p:sp>
    </p:spTree>
    <p:extLst>
      <p:ext uri="{BB962C8B-B14F-4D97-AF65-F5344CB8AC3E}">
        <p14:creationId xmlns:p14="http://schemas.microsoft.com/office/powerpoint/2010/main" val="39417238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xmlns="" id="{D69E2041-5315-0B4B-B59C-3146C6AA333E}"/>
              </a:ext>
            </a:extLst>
          </p:cNvPr>
          <p:cNvSpPr>
            <a:spLocks noGrp="1" noChangeArrowheads="1"/>
          </p:cNvSpPr>
          <p:nvPr>
            <p:ph type="title"/>
          </p:nvPr>
        </p:nvSpPr>
        <p:spPr>
          <a:xfrm>
            <a:off x="443345" y="1"/>
            <a:ext cx="11125200" cy="944563"/>
          </a:xfrm>
        </p:spPr>
        <p:txBody>
          <a:bodyPr>
            <a:normAutofit fontScale="90000"/>
          </a:bodyPr>
          <a:lstStyle/>
          <a:p>
            <a:pPr algn="ctr">
              <a:defRPr/>
            </a:pPr>
            <a:r>
              <a:rPr lang="en-US" sz="3400" b="1" dirty="0"/>
              <a:t>Class III ANTIARRHYTHMIC DRUGS</a:t>
            </a:r>
            <a:br>
              <a:rPr lang="en-US" sz="3400" b="1" dirty="0"/>
            </a:br>
            <a:r>
              <a:rPr lang="en-US" sz="3400" b="1" dirty="0"/>
              <a:t>K</a:t>
            </a:r>
            <a:r>
              <a:rPr lang="en-US" sz="3400" b="1" baseline="30000" dirty="0"/>
              <a:t>+ </a:t>
            </a:r>
            <a:r>
              <a:rPr lang="en-US" sz="3400" b="1" dirty="0"/>
              <a:t> blockers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778958488"/>
              </p:ext>
            </p:extLst>
          </p:nvPr>
        </p:nvGraphicFramePr>
        <p:xfrm>
          <a:off x="914400" y="1330036"/>
          <a:ext cx="5867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6868" name="Picture 2">
            <a:extLst>
              <a:ext uri="{FF2B5EF4-FFF2-40B4-BE49-F238E27FC236}">
                <a16:creationId xmlns:a16="http://schemas.microsoft.com/office/drawing/2014/main" xmlns="" id="{10C252A7-AD71-6F43-A447-D15F283EE0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2905" y="1835728"/>
            <a:ext cx="3181351"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8369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xmlns="" id="{B834DD9E-41AC-3041-81AB-8D9E1590BCB8}"/>
              </a:ext>
            </a:extLst>
          </p:cNvPr>
          <p:cNvSpPr>
            <a:spLocks noGrp="1" noChangeArrowheads="1"/>
          </p:cNvSpPr>
          <p:nvPr>
            <p:ph type="title"/>
          </p:nvPr>
        </p:nvSpPr>
        <p:spPr>
          <a:xfrm>
            <a:off x="1960419" y="0"/>
            <a:ext cx="7467600" cy="1143000"/>
          </a:xfrm>
        </p:spPr>
        <p:txBody>
          <a:bodyPr>
            <a:normAutofit/>
          </a:bodyPr>
          <a:lstStyle/>
          <a:p>
            <a:pPr algn="ctr">
              <a:defRPr/>
            </a:pPr>
            <a:r>
              <a:rPr lang="en-US" sz="3400" b="1" dirty="0"/>
              <a:t>Class IV ANTIARRHYTHMIC DRUGS </a:t>
            </a:r>
            <a:br>
              <a:rPr lang="en-US" sz="3400" b="1" dirty="0"/>
            </a:br>
            <a:r>
              <a:rPr lang="en-US" sz="3400" b="1" dirty="0"/>
              <a:t>(Calcium Channel Blockers)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043039492"/>
              </p:ext>
            </p:extLst>
          </p:nvPr>
        </p:nvGraphicFramePr>
        <p:xfrm>
          <a:off x="609600" y="1198418"/>
          <a:ext cx="6705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64" name="Picture 2">
            <a:extLst>
              <a:ext uri="{FF2B5EF4-FFF2-40B4-BE49-F238E27FC236}">
                <a16:creationId xmlns:a16="http://schemas.microsoft.com/office/drawing/2014/main" xmlns="" id="{956A0177-74D5-6F49-BD91-F3E150281E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21783" y="1579418"/>
            <a:ext cx="313112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9050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0" y="1690688"/>
            <a:ext cx="12028097" cy="3320256"/>
          </a:xfrm>
          <a:prstGeom prst="rect">
            <a:avLst/>
          </a:prstGeom>
        </p:spPr>
      </p:pic>
    </p:spTree>
    <p:extLst>
      <p:ext uri="{BB962C8B-B14F-4D97-AF65-F5344CB8AC3E}">
        <p14:creationId xmlns:p14="http://schemas.microsoft.com/office/powerpoint/2010/main" val="28595951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descr="ECG Wenckebach Phenomen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583" y="2413417"/>
            <a:ext cx="11430000" cy="2315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3851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Mobitz Type II Hay AV Bl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347" y="2032557"/>
            <a:ext cx="11231079" cy="2859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5308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281396" y="2428407"/>
            <a:ext cx="11765700" cy="2956745"/>
          </a:xfrm>
          <a:prstGeom prst="rect">
            <a:avLst/>
          </a:prstGeom>
        </p:spPr>
      </p:pic>
    </p:spTree>
    <p:extLst>
      <p:ext uri="{BB962C8B-B14F-4D97-AF65-F5344CB8AC3E}">
        <p14:creationId xmlns:p14="http://schemas.microsoft.com/office/powerpoint/2010/main" val="15069828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38200" y="584616"/>
            <a:ext cx="10803923" cy="5212049"/>
          </a:xfrm>
          <a:prstGeom prst="rect">
            <a:avLst/>
          </a:prstGeom>
        </p:spPr>
      </p:pic>
    </p:spTree>
    <p:extLst>
      <p:ext uri="{BB962C8B-B14F-4D97-AF65-F5344CB8AC3E}">
        <p14:creationId xmlns:p14="http://schemas.microsoft.com/office/powerpoint/2010/main" val="204942552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E0305DF03D9F343A7ADBF848133770C" ma:contentTypeVersion="2" ma:contentTypeDescription="Create a new document." ma:contentTypeScope="" ma:versionID="fbdeaa3422418e766f41c983c0312a4a">
  <xsd:schema xmlns:xsd="http://www.w3.org/2001/XMLSchema" xmlns:xs="http://www.w3.org/2001/XMLSchema" xmlns:p="http://schemas.microsoft.com/office/2006/metadata/properties" xmlns:ns2="c3041d01-c381-4155-8931-8096b9243a6f" targetNamespace="http://schemas.microsoft.com/office/2006/metadata/properties" ma:root="true" ma:fieldsID="3d7aeaabf54c631fe245a218af873fd7" ns2:_="">
    <xsd:import namespace="c3041d01-c381-4155-8931-8096b9243a6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041d01-c381-4155-8931-8096b9243a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EFE499F-67EB-4ED2-A4A2-F615ED0DDA38}"/>
</file>

<file path=customXml/itemProps2.xml><?xml version="1.0" encoding="utf-8"?>
<ds:datastoreItem xmlns:ds="http://schemas.openxmlformats.org/officeDocument/2006/customXml" ds:itemID="{AAA06BD4-191C-4DFE-AF82-BFC614D8970C}"/>
</file>

<file path=customXml/itemProps3.xml><?xml version="1.0" encoding="utf-8"?>
<ds:datastoreItem xmlns:ds="http://schemas.openxmlformats.org/officeDocument/2006/customXml" ds:itemID="{C88A1638-5C5C-4BBC-8682-57746CC74447}"/>
</file>

<file path=docProps/app.xml><?xml version="1.0" encoding="utf-8"?>
<Properties xmlns="http://schemas.openxmlformats.org/officeDocument/2006/extended-properties" xmlns:vt="http://schemas.openxmlformats.org/officeDocument/2006/docPropsVTypes">
  <Template/>
  <TotalTime>10922</TotalTime>
  <Words>3039</Words>
  <Application>Microsoft Office PowerPoint</Application>
  <PresentationFormat>Custom</PresentationFormat>
  <Paragraphs>537</Paragraphs>
  <Slides>73</Slides>
  <Notes>26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75" baseType="lpstr">
      <vt:lpstr>1_Office Theme</vt:lpstr>
      <vt:lpstr>CorelDRAW</vt:lpstr>
      <vt:lpstr>PEDIATRIC ARRHYTHMIAS </vt:lpstr>
      <vt:lpstr>NORMAL HEART RATE RANGES</vt:lpstr>
      <vt:lpstr>INTERVALS</vt:lpstr>
      <vt:lpstr>T-WAVES</vt:lpstr>
      <vt:lpstr>Non – Pathologic Arrhythmia</vt:lpstr>
      <vt:lpstr>PowerPoint Presentation</vt:lpstr>
      <vt:lpstr>Other benign arrhythmias</vt:lpstr>
      <vt:lpstr>Mechanism and Pathophysiology of Tachyarrhythmia in Children  </vt:lpstr>
      <vt:lpstr>Re-entry</vt:lpstr>
      <vt:lpstr>PowerPoint Presentation</vt:lpstr>
      <vt:lpstr>PowerPoint Presentation</vt:lpstr>
      <vt:lpstr>PowerPoint Presentation</vt:lpstr>
      <vt:lpstr>PowerPoint Presentation</vt:lpstr>
      <vt:lpstr>PowerPoint Presentation</vt:lpstr>
      <vt:lpstr>Automaticity</vt:lpstr>
      <vt:lpstr>Triggered activity…</vt:lpstr>
      <vt:lpstr>Paroxysmal Supraventricular Tachycardia</vt:lpstr>
      <vt:lpstr>PowerPoint Presentation</vt:lpstr>
      <vt:lpstr>CLINICAL FEATURES</vt:lpstr>
      <vt:lpstr>PSVT</vt:lpstr>
      <vt:lpstr>PowerPoint Presentation</vt:lpstr>
      <vt:lpstr>ECG FINDINGS</vt:lpstr>
      <vt:lpstr>AVNRT</vt:lpstr>
      <vt:lpstr>AVNRT</vt:lpstr>
      <vt:lpstr>Ventricular Pre-excitation-WPW </vt:lpstr>
      <vt:lpstr>WPW Pattern</vt:lpstr>
      <vt:lpstr>WPW Pattern</vt:lpstr>
      <vt:lpstr>AVRT</vt:lpstr>
      <vt:lpstr>PowerPoint Presentation</vt:lpstr>
      <vt:lpstr>AVRT</vt:lpstr>
      <vt:lpstr>AVRT with orthodromic conduction</vt:lpstr>
      <vt:lpstr>Orthodromic atrioventricular re-entry tachycardia (AVRT) This rhythm is indistinguishable from AV-nodal re-entry tachycardia (AVNRT).</vt:lpstr>
      <vt:lpstr>AVRT with Antidromic Conduction</vt:lpstr>
      <vt:lpstr>PowerPoint Presentation</vt:lpstr>
      <vt:lpstr>Diagnostic Assessment</vt:lpstr>
      <vt:lpstr>PowerPoint Presentation</vt:lpstr>
      <vt:lpstr>AVNRT v/s Orthodromic AVRT v/s PJRT</vt:lpstr>
      <vt:lpstr>PowerPoint Presentation</vt:lpstr>
      <vt:lpstr>PowerPoint Presentation</vt:lpstr>
      <vt:lpstr>PowerPoint Presentation</vt:lpstr>
      <vt:lpstr>PowerPoint Presentation</vt:lpstr>
      <vt:lpstr>Wide QRS complex tachycardia</vt:lpstr>
      <vt:lpstr>PowerPoint Presentation</vt:lpstr>
      <vt:lpstr>PowerPoint Presentation</vt:lpstr>
      <vt:lpstr>PowerPoint Presentation</vt:lpstr>
      <vt:lpstr>PowerPoint Presentation</vt:lpstr>
      <vt:lpstr>Acute treatment</vt:lpstr>
      <vt:lpstr>Acute treatment</vt:lpstr>
      <vt:lpstr>Further Workup </vt:lpstr>
      <vt:lpstr>PowerPoint Presentation</vt:lpstr>
      <vt:lpstr>PowerPoint Presentation</vt:lpstr>
      <vt:lpstr>ATRIAL FIBRILLATION</vt:lpstr>
      <vt:lpstr>PowerPoint Presentation</vt:lpstr>
      <vt:lpstr>ACUTE MANAGEMENT</vt:lpstr>
      <vt:lpstr>FURTHER MANAGEMENT</vt:lpstr>
      <vt:lpstr>PowerPoint Presentation</vt:lpstr>
      <vt:lpstr>WIDE COMPLEX TACHYCARDIAS</vt:lpstr>
      <vt:lpstr>V-TACH</vt:lpstr>
      <vt:lpstr>PowerPoint Presentation</vt:lpstr>
      <vt:lpstr>PowerPoint Presentation</vt:lpstr>
      <vt:lpstr>Antyarrhythmic drugs</vt:lpstr>
      <vt:lpstr>Antyarrhythmic drugs</vt:lpstr>
      <vt:lpstr>Class IA Drugs</vt:lpstr>
      <vt:lpstr>Class IB Drugs</vt:lpstr>
      <vt:lpstr>Class IC Drugs</vt:lpstr>
      <vt:lpstr>PowerPoint Presentation</vt:lpstr>
      <vt:lpstr>Class III ANTIARRHYTHMIC DRUGS K+  blockers</vt:lpstr>
      <vt:lpstr>Class IV ANTIARRHYTHMIC DRUGS  (Calcium Channel Blockers)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PEDIATRIC ARRHYTHMIAS</dc:title>
  <dc:creator>esraa omari</dc:creator>
  <cp:lastModifiedBy>Lenovo</cp:lastModifiedBy>
  <cp:revision>204</cp:revision>
  <dcterms:created xsi:type="dcterms:W3CDTF">2018-12-07T21:32:59Z</dcterms:created>
  <dcterms:modified xsi:type="dcterms:W3CDTF">2020-09-23T09:22:41Z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0x010100AE0305DF03D9F343A7ADBF848133770C</vt:lpwstr>
  </property>
</Properties>
</file>