
<file path=[Content_Types].xml><?xml version="1.0" encoding="utf-8"?>
<Types xmlns="http://schemas.openxmlformats.org/package/2006/content-types"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spc="-5" dirty="0"/>
              <a:t>Max </a:t>
            </a:r>
            <a:r>
              <a:rPr dirty="0"/>
              <a:t>Mongelli</a:t>
            </a:r>
            <a:r>
              <a:rPr spc="-40" dirty="0"/>
              <a:t> </a:t>
            </a:r>
            <a:r>
              <a:rPr dirty="0"/>
              <a:t>2011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CC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spc="-5" dirty="0"/>
              <a:t>Max </a:t>
            </a:r>
            <a:r>
              <a:rPr dirty="0"/>
              <a:t>Mongelli</a:t>
            </a:r>
            <a:r>
              <a:rPr spc="-40" dirty="0"/>
              <a:t> </a:t>
            </a:r>
            <a:r>
              <a:rPr dirty="0"/>
              <a:t>2011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CC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spc="-5" dirty="0"/>
              <a:t>Max </a:t>
            </a:r>
            <a:r>
              <a:rPr dirty="0"/>
              <a:t>Mongelli</a:t>
            </a:r>
            <a:r>
              <a:rPr spc="-40" dirty="0"/>
              <a:t> </a:t>
            </a:r>
            <a:r>
              <a:rPr dirty="0"/>
              <a:t>2011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CC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spc="-5" dirty="0"/>
              <a:t>Max </a:t>
            </a:r>
            <a:r>
              <a:rPr dirty="0"/>
              <a:t>Mongelli</a:t>
            </a:r>
            <a:r>
              <a:rPr spc="-40" dirty="0"/>
              <a:t> </a:t>
            </a:r>
            <a:r>
              <a:rPr dirty="0"/>
              <a:t>2011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12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55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11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66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351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790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146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501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870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225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581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937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4292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4660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016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372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740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6096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6451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6807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7162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5310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7886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242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8597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89661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9321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9677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0033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104013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0756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1112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11468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1823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2192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25476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12903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13258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13614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3982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14338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14693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15049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154178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15773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16129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16484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16852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17208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7564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7919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8275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8643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8999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9354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97231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20078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20434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0789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21158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21513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21869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22225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22580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229488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23304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3660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240283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24384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24739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25095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25450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258191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26174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6530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26885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27254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27609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27965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28321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286892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29044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29400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29756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30111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30480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30835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31191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31559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31915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32270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32626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32981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33350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33705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34061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34417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347852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35140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35496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35852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36220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36576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36931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37287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37642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38011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38366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38722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39090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39446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39801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40157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40513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40881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41236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41592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41948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42316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42672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43027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43383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43751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44107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44462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44818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45186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45542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45897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46253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46621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46977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47332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47688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480567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48412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48768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49123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49491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49847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50203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50558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50927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51282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51638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51993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52349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52717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53073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53428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53797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541527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54508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54864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55219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55587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55943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56299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56654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57023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57378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57734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58089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584580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58813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59169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59524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59880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60248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60604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60960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613282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61683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62039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62395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62750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63119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63474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63830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64185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645540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64909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65265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65620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65989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66344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66700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67056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67411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67779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68135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68491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68859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69215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69570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69926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70281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70650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71005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71361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71716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720851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72440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72796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73152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73520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73875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74231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74587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74955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75311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75666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76022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76390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76746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77101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77457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77825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78181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78536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78892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k object 237"/>
          <p:cNvSpPr/>
          <p:nvPr/>
        </p:nvSpPr>
        <p:spPr>
          <a:xfrm>
            <a:off x="79248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796163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79971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80327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806958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1051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407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81762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k object 245"/>
          <p:cNvSpPr/>
          <p:nvPr/>
        </p:nvSpPr>
        <p:spPr>
          <a:xfrm>
            <a:off x="82118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k object 246"/>
          <p:cNvSpPr/>
          <p:nvPr/>
        </p:nvSpPr>
        <p:spPr>
          <a:xfrm>
            <a:off x="82486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k object 247"/>
          <p:cNvSpPr/>
          <p:nvPr/>
        </p:nvSpPr>
        <p:spPr>
          <a:xfrm>
            <a:off x="82842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k object 248"/>
          <p:cNvSpPr/>
          <p:nvPr/>
        </p:nvSpPr>
        <p:spPr>
          <a:xfrm>
            <a:off x="83197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k object 249"/>
          <p:cNvSpPr/>
          <p:nvPr/>
        </p:nvSpPr>
        <p:spPr>
          <a:xfrm>
            <a:off x="83553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k object 250"/>
          <p:cNvSpPr/>
          <p:nvPr/>
        </p:nvSpPr>
        <p:spPr>
          <a:xfrm>
            <a:off x="83921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k object 251"/>
          <p:cNvSpPr/>
          <p:nvPr/>
        </p:nvSpPr>
        <p:spPr>
          <a:xfrm>
            <a:off x="84277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k object 252"/>
          <p:cNvSpPr/>
          <p:nvPr/>
        </p:nvSpPr>
        <p:spPr>
          <a:xfrm>
            <a:off x="84632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k object 253"/>
          <p:cNvSpPr/>
          <p:nvPr/>
        </p:nvSpPr>
        <p:spPr>
          <a:xfrm>
            <a:off x="84988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k object 254"/>
          <p:cNvSpPr/>
          <p:nvPr/>
        </p:nvSpPr>
        <p:spPr>
          <a:xfrm>
            <a:off x="853566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k object 255"/>
          <p:cNvSpPr/>
          <p:nvPr/>
        </p:nvSpPr>
        <p:spPr>
          <a:xfrm>
            <a:off x="85712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k object 256"/>
          <p:cNvSpPr/>
          <p:nvPr/>
        </p:nvSpPr>
        <p:spPr>
          <a:xfrm>
            <a:off x="86067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k object 257"/>
          <p:cNvSpPr/>
          <p:nvPr/>
        </p:nvSpPr>
        <p:spPr>
          <a:xfrm>
            <a:off x="86423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k object 258"/>
          <p:cNvSpPr/>
          <p:nvPr/>
        </p:nvSpPr>
        <p:spPr>
          <a:xfrm>
            <a:off x="86779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k object 259"/>
          <p:cNvSpPr/>
          <p:nvPr/>
        </p:nvSpPr>
        <p:spPr>
          <a:xfrm>
            <a:off x="87147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k object 260"/>
          <p:cNvSpPr/>
          <p:nvPr/>
        </p:nvSpPr>
        <p:spPr>
          <a:xfrm>
            <a:off x="87503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k object 261"/>
          <p:cNvSpPr/>
          <p:nvPr/>
        </p:nvSpPr>
        <p:spPr>
          <a:xfrm>
            <a:off x="87858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k object 262"/>
          <p:cNvSpPr/>
          <p:nvPr/>
        </p:nvSpPr>
        <p:spPr>
          <a:xfrm>
            <a:off x="88226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k object 263"/>
          <p:cNvSpPr/>
          <p:nvPr/>
        </p:nvSpPr>
        <p:spPr>
          <a:xfrm>
            <a:off x="88582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k object 264"/>
          <p:cNvSpPr/>
          <p:nvPr/>
        </p:nvSpPr>
        <p:spPr>
          <a:xfrm>
            <a:off x="88938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k object 265"/>
          <p:cNvSpPr/>
          <p:nvPr/>
        </p:nvSpPr>
        <p:spPr>
          <a:xfrm>
            <a:off x="89293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k object 266"/>
          <p:cNvSpPr/>
          <p:nvPr/>
        </p:nvSpPr>
        <p:spPr>
          <a:xfrm>
            <a:off x="89649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k object 267"/>
          <p:cNvSpPr/>
          <p:nvPr/>
        </p:nvSpPr>
        <p:spPr>
          <a:xfrm>
            <a:off x="90017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k object 268"/>
          <p:cNvSpPr/>
          <p:nvPr/>
        </p:nvSpPr>
        <p:spPr>
          <a:xfrm>
            <a:off x="90373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k object 269"/>
          <p:cNvSpPr/>
          <p:nvPr/>
        </p:nvSpPr>
        <p:spPr>
          <a:xfrm>
            <a:off x="90728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k object 270"/>
          <p:cNvSpPr/>
          <p:nvPr/>
        </p:nvSpPr>
        <p:spPr>
          <a:xfrm>
            <a:off x="9109709" y="0"/>
            <a:ext cx="34290" cy="6858000"/>
          </a:xfrm>
          <a:custGeom>
            <a:avLst/>
            <a:gdLst/>
            <a:ahLst/>
            <a:cxnLst/>
            <a:rect l="l" t="t" r="r" b="b"/>
            <a:pathLst>
              <a:path w="34290" h="6858000">
                <a:moveTo>
                  <a:pt x="0" y="6858000"/>
                </a:moveTo>
                <a:lnTo>
                  <a:pt x="34290" y="6858000"/>
                </a:lnTo>
                <a:lnTo>
                  <a:pt x="3429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k object 271"/>
          <p:cNvSpPr/>
          <p:nvPr/>
        </p:nvSpPr>
        <p:spPr>
          <a:xfrm>
            <a:off x="5387340" y="1586230"/>
            <a:ext cx="29209" cy="22225"/>
          </a:xfrm>
          <a:custGeom>
            <a:avLst/>
            <a:gdLst/>
            <a:ahLst/>
            <a:cxnLst/>
            <a:rect l="l" t="t" r="r" b="b"/>
            <a:pathLst>
              <a:path w="29210" h="22225">
                <a:moveTo>
                  <a:pt x="0" y="0"/>
                </a:moveTo>
                <a:lnTo>
                  <a:pt x="29210" y="21878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k object 272"/>
          <p:cNvSpPr/>
          <p:nvPr/>
        </p:nvSpPr>
        <p:spPr>
          <a:xfrm>
            <a:off x="5414009" y="1602478"/>
            <a:ext cx="30480" cy="26670"/>
          </a:xfrm>
          <a:custGeom>
            <a:avLst/>
            <a:gdLst/>
            <a:ahLst/>
            <a:cxnLst/>
            <a:rect l="l" t="t" r="r" b="b"/>
            <a:pathLst>
              <a:path w="30479" h="26669">
                <a:moveTo>
                  <a:pt x="0" y="0"/>
                </a:moveTo>
                <a:lnTo>
                  <a:pt x="0" y="3727"/>
                </a:lnTo>
                <a:lnTo>
                  <a:pt x="30479" y="26557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k object 273"/>
          <p:cNvSpPr/>
          <p:nvPr/>
        </p:nvSpPr>
        <p:spPr>
          <a:xfrm>
            <a:off x="5441950" y="1619499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4">
                <a:moveTo>
                  <a:pt x="0" y="0"/>
                </a:moveTo>
                <a:lnTo>
                  <a:pt x="0" y="7633"/>
                </a:lnTo>
                <a:lnTo>
                  <a:pt x="29210" y="29511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366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k object 274"/>
          <p:cNvSpPr/>
          <p:nvPr/>
        </p:nvSpPr>
        <p:spPr>
          <a:xfrm>
            <a:off x="5468620" y="1635748"/>
            <a:ext cx="30480" cy="34290"/>
          </a:xfrm>
          <a:custGeom>
            <a:avLst/>
            <a:gdLst/>
            <a:ahLst/>
            <a:cxnLst/>
            <a:rect l="l" t="t" r="r" b="b"/>
            <a:pathLst>
              <a:path w="30479" h="34289">
                <a:moveTo>
                  <a:pt x="0" y="0"/>
                </a:moveTo>
                <a:lnTo>
                  <a:pt x="0" y="11361"/>
                </a:lnTo>
                <a:lnTo>
                  <a:pt x="30479" y="34190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36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k object 275"/>
          <p:cNvSpPr/>
          <p:nvPr/>
        </p:nvSpPr>
        <p:spPr>
          <a:xfrm>
            <a:off x="5496559" y="1652769"/>
            <a:ext cx="29209" cy="37465"/>
          </a:xfrm>
          <a:custGeom>
            <a:avLst/>
            <a:gdLst/>
            <a:ahLst/>
            <a:cxnLst/>
            <a:rect l="l" t="t" r="r" b="b"/>
            <a:pathLst>
              <a:path w="29210" h="37464">
                <a:moveTo>
                  <a:pt x="0" y="0"/>
                </a:moveTo>
                <a:lnTo>
                  <a:pt x="0" y="15266"/>
                </a:lnTo>
                <a:lnTo>
                  <a:pt x="29210" y="37144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364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k object 276"/>
          <p:cNvSpPr/>
          <p:nvPr/>
        </p:nvSpPr>
        <p:spPr>
          <a:xfrm>
            <a:off x="5523229" y="1669017"/>
            <a:ext cx="30480" cy="41910"/>
          </a:xfrm>
          <a:custGeom>
            <a:avLst/>
            <a:gdLst/>
            <a:ahLst/>
            <a:cxnLst/>
            <a:rect l="l" t="t" r="r" b="b"/>
            <a:pathLst>
              <a:path w="30479" h="41910">
                <a:moveTo>
                  <a:pt x="0" y="0"/>
                </a:moveTo>
                <a:lnTo>
                  <a:pt x="0" y="18994"/>
                </a:lnTo>
                <a:lnTo>
                  <a:pt x="30480" y="41823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364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k object 277"/>
          <p:cNvSpPr/>
          <p:nvPr/>
        </p:nvSpPr>
        <p:spPr>
          <a:xfrm>
            <a:off x="5551170" y="1686039"/>
            <a:ext cx="29209" cy="45085"/>
          </a:xfrm>
          <a:custGeom>
            <a:avLst/>
            <a:gdLst/>
            <a:ahLst/>
            <a:cxnLst/>
            <a:rect l="l" t="t" r="r" b="b"/>
            <a:pathLst>
              <a:path w="29210" h="45085">
                <a:moveTo>
                  <a:pt x="0" y="0"/>
                </a:moveTo>
                <a:lnTo>
                  <a:pt x="0" y="22899"/>
                </a:lnTo>
                <a:lnTo>
                  <a:pt x="29209" y="44778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16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k object 278"/>
          <p:cNvSpPr/>
          <p:nvPr/>
        </p:nvSpPr>
        <p:spPr>
          <a:xfrm>
            <a:off x="5577840" y="1702287"/>
            <a:ext cx="30480" cy="49530"/>
          </a:xfrm>
          <a:custGeom>
            <a:avLst/>
            <a:gdLst/>
            <a:ahLst/>
            <a:cxnLst/>
            <a:rect l="l" t="t" r="r" b="b"/>
            <a:pathLst>
              <a:path w="30479" h="49530">
                <a:moveTo>
                  <a:pt x="0" y="0"/>
                </a:moveTo>
                <a:lnTo>
                  <a:pt x="0" y="26627"/>
                </a:lnTo>
                <a:lnTo>
                  <a:pt x="30480" y="49457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16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k object 279"/>
          <p:cNvSpPr/>
          <p:nvPr/>
        </p:nvSpPr>
        <p:spPr>
          <a:xfrm>
            <a:off x="5605779" y="1719309"/>
            <a:ext cx="29209" cy="52705"/>
          </a:xfrm>
          <a:custGeom>
            <a:avLst/>
            <a:gdLst/>
            <a:ahLst/>
            <a:cxnLst/>
            <a:rect l="l" t="t" r="r" b="b"/>
            <a:pathLst>
              <a:path w="29210" h="52705">
                <a:moveTo>
                  <a:pt x="0" y="0"/>
                </a:moveTo>
                <a:lnTo>
                  <a:pt x="0" y="30532"/>
                </a:lnTo>
                <a:lnTo>
                  <a:pt x="29210" y="52411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16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k object 280"/>
          <p:cNvSpPr/>
          <p:nvPr/>
        </p:nvSpPr>
        <p:spPr>
          <a:xfrm>
            <a:off x="5632450" y="1735557"/>
            <a:ext cx="30480" cy="57150"/>
          </a:xfrm>
          <a:custGeom>
            <a:avLst/>
            <a:gdLst/>
            <a:ahLst/>
            <a:cxnLst/>
            <a:rect l="l" t="t" r="r" b="b"/>
            <a:pathLst>
              <a:path w="30479" h="57150">
                <a:moveTo>
                  <a:pt x="0" y="0"/>
                </a:moveTo>
                <a:lnTo>
                  <a:pt x="0" y="34260"/>
                </a:lnTo>
                <a:lnTo>
                  <a:pt x="30479" y="57090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162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k object 281"/>
          <p:cNvSpPr/>
          <p:nvPr/>
        </p:nvSpPr>
        <p:spPr>
          <a:xfrm>
            <a:off x="5660390" y="1752579"/>
            <a:ext cx="29209" cy="60325"/>
          </a:xfrm>
          <a:custGeom>
            <a:avLst/>
            <a:gdLst/>
            <a:ahLst/>
            <a:cxnLst/>
            <a:rect l="l" t="t" r="r" b="b"/>
            <a:pathLst>
              <a:path w="29210" h="60325">
                <a:moveTo>
                  <a:pt x="0" y="0"/>
                </a:moveTo>
                <a:lnTo>
                  <a:pt x="0" y="38166"/>
                </a:lnTo>
                <a:lnTo>
                  <a:pt x="29210" y="60044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162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k object 282"/>
          <p:cNvSpPr/>
          <p:nvPr/>
        </p:nvSpPr>
        <p:spPr>
          <a:xfrm>
            <a:off x="5687059" y="1768827"/>
            <a:ext cx="30480" cy="65405"/>
          </a:xfrm>
          <a:custGeom>
            <a:avLst/>
            <a:gdLst/>
            <a:ahLst/>
            <a:cxnLst/>
            <a:rect l="l" t="t" r="r" b="b"/>
            <a:pathLst>
              <a:path w="30479" h="65405">
                <a:moveTo>
                  <a:pt x="0" y="0"/>
                </a:moveTo>
                <a:lnTo>
                  <a:pt x="0" y="41894"/>
                </a:lnTo>
                <a:lnTo>
                  <a:pt x="19050" y="56162"/>
                </a:lnTo>
                <a:lnTo>
                  <a:pt x="30479" y="65052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061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k object 283"/>
          <p:cNvSpPr/>
          <p:nvPr/>
        </p:nvSpPr>
        <p:spPr>
          <a:xfrm>
            <a:off x="5715000" y="1785849"/>
            <a:ext cx="30480" cy="69850"/>
          </a:xfrm>
          <a:custGeom>
            <a:avLst/>
            <a:gdLst/>
            <a:ahLst/>
            <a:cxnLst/>
            <a:rect l="l" t="t" r="r" b="b"/>
            <a:pathLst>
              <a:path w="30479" h="69850">
                <a:moveTo>
                  <a:pt x="0" y="0"/>
                </a:moveTo>
                <a:lnTo>
                  <a:pt x="0" y="46055"/>
                </a:lnTo>
                <a:lnTo>
                  <a:pt x="30479" y="69761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06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k object 284"/>
          <p:cNvSpPr/>
          <p:nvPr/>
        </p:nvSpPr>
        <p:spPr>
          <a:xfrm>
            <a:off x="5742940" y="1802870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0" y="0"/>
                </a:moveTo>
                <a:lnTo>
                  <a:pt x="0" y="50764"/>
                </a:lnTo>
                <a:lnTo>
                  <a:pt x="29210" y="7348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060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k object 285"/>
          <p:cNvSpPr/>
          <p:nvPr/>
        </p:nvSpPr>
        <p:spPr>
          <a:xfrm>
            <a:off x="5769609" y="1819119"/>
            <a:ext cx="30480" cy="79375"/>
          </a:xfrm>
          <a:custGeom>
            <a:avLst/>
            <a:gdLst/>
            <a:ahLst/>
            <a:cxnLst/>
            <a:rect l="l" t="t" r="r" b="b"/>
            <a:pathLst>
              <a:path w="30479" h="79375">
                <a:moveTo>
                  <a:pt x="0" y="0"/>
                </a:moveTo>
                <a:lnTo>
                  <a:pt x="0" y="55259"/>
                </a:lnTo>
                <a:lnTo>
                  <a:pt x="30479" y="78966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06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k object 286"/>
          <p:cNvSpPr/>
          <p:nvPr/>
        </p:nvSpPr>
        <p:spPr>
          <a:xfrm>
            <a:off x="5797550" y="1836140"/>
            <a:ext cx="29209" cy="83185"/>
          </a:xfrm>
          <a:custGeom>
            <a:avLst/>
            <a:gdLst/>
            <a:ahLst/>
            <a:cxnLst/>
            <a:rect l="l" t="t" r="r" b="b"/>
            <a:pathLst>
              <a:path w="29210" h="83185">
                <a:moveTo>
                  <a:pt x="0" y="0"/>
                </a:moveTo>
                <a:lnTo>
                  <a:pt x="0" y="59969"/>
                </a:lnTo>
                <a:lnTo>
                  <a:pt x="29210" y="82688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06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k object 287"/>
          <p:cNvSpPr/>
          <p:nvPr/>
        </p:nvSpPr>
        <p:spPr>
          <a:xfrm>
            <a:off x="5824220" y="1852388"/>
            <a:ext cx="30480" cy="88265"/>
          </a:xfrm>
          <a:custGeom>
            <a:avLst/>
            <a:gdLst/>
            <a:ahLst/>
            <a:cxnLst/>
            <a:rect l="l" t="t" r="r" b="b"/>
            <a:pathLst>
              <a:path w="30479" h="88264">
                <a:moveTo>
                  <a:pt x="0" y="0"/>
                </a:moveTo>
                <a:lnTo>
                  <a:pt x="0" y="64464"/>
                </a:lnTo>
                <a:lnTo>
                  <a:pt x="30479" y="88171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F5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k object 288"/>
          <p:cNvSpPr/>
          <p:nvPr/>
        </p:nvSpPr>
        <p:spPr>
          <a:xfrm>
            <a:off x="5852159" y="1869410"/>
            <a:ext cx="29209" cy="92075"/>
          </a:xfrm>
          <a:custGeom>
            <a:avLst/>
            <a:gdLst/>
            <a:ahLst/>
            <a:cxnLst/>
            <a:rect l="l" t="t" r="r" b="b"/>
            <a:pathLst>
              <a:path w="29210" h="92075">
                <a:moveTo>
                  <a:pt x="0" y="0"/>
                </a:moveTo>
                <a:lnTo>
                  <a:pt x="0" y="69173"/>
                </a:lnTo>
                <a:lnTo>
                  <a:pt x="29210" y="91892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F5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k object 289"/>
          <p:cNvSpPr/>
          <p:nvPr/>
        </p:nvSpPr>
        <p:spPr>
          <a:xfrm>
            <a:off x="5878829" y="1885658"/>
            <a:ext cx="30480" cy="97790"/>
          </a:xfrm>
          <a:custGeom>
            <a:avLst/>
            <a:gdLst/>
            <a:ahLst/>
            <a:cxnLst/>
            <a:rect l="l" t="t" r="r" b="b"/>
            <a:pathLst>
              <a:path w="30479" h="97789">
                <a:moveTo>
                  <a:pt x="0" y="0"/>
                </a:moveTo>
                <a:lnTo>
                  <a:pt x="0" y="73668"/>
                </a:lnTo>
                <a:lnTo>
                  <a:pt x="30480" y="97375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F5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k object 290"/>
          <p:cNvSpPr/>
          <p:nvPr/>
        </p:nvSpPr>
        <p:spPr>
          <a:xfrm>
            <a:off x="5906770" y="1902680"/>
            <a:ext cx="29209" cy="101600"/>
          </a:xfrm>
          <a:custGeom>
            <a:avLst/>
            <a:gdLst/>
            <a:ahLst/>
            <a:cxnLst/>
            <a:rect l="l" t="t" r="r" b="b"/>
            <a:pathLst>
              <a:path w="29210" h="101600">
                <a:moveTo>
                  <a:pt x="0" y="0"/>
                </a:moveTo>
                <a:lnTo>
                  <a:pt x="0" y="78378"/>
                </a:lnTo>
                <a:lnTo>
                  <a:pt x="29209" y="101097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F5E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k object 291"/>
          <p:cNvSpPr/>
          <p:nvPr/>
        </p:nvSpPr>
        <p:spPr>
          <a:xfrm>
            <a:off x="5933440" y="1918928"/>
            <a:ext cx="30480" cy="106680"/>
          </a:xfrm>
          <a:custGeom>
            <a:avLst/>
            <a:gdLst/>
            <a:ahLst/>
            <a:cxnLst/>
            <a:rect l="l" t="t" r="r" b="b"/>
            <a:pathLst>
              <a:path w="30479" h="106680">
                <a:moveTo>
                  <a:pt x="0" y="0"/>
                </a:moveTo>
                <a:lnTo>
                  <a:pt x="0" y="82873"/>
                </a:lnTo>
                <a:lnTo>
                  <a:pt x="30480" y="106580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F5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k object 292"/>
          <p:cNvSpPr/>
          <p:nvPr/>
        </p:nvSpPr>
        <p:spPr>
          <a:xfrm>
            <a:off x="5961379" y="1935950"/>
            <a:ext cx="29209" cy="112395"/>
          </a:xfrm>
          <a:custGeom>
            <a:avLst/>
            <a:gdLst/>
            <a:ahLst/>
            <a:cxnLst/>
            <a:rect l="l" t="t" r="r" b="b"/>
            <a:pathLst>
              <a:path w="29210" h="112394">
                <a:moveTo>
                  <a:pt x="0" y="0"/>
                </a:moveTo>
                <a:lnTo>
                  <a:pt x="0" y="87582"/>
                </a:lnTo>
                <a:lnTo>
                  <a:pt x="7620" y="93509"/>
                </a:lnTo>
                <a:lnTo>
                  <a:pt x="29210" y="112307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E5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k object 293"/>
          <p:cNvSpPr/>
          <p:nvPr/>
        </p:nvSpPr>
        <p:spPr>
          <a:xfrm>
            <a:off x="5988050" y="1952198"/>
            <a:ext cx="30480" cy="120650"/>
          </a:xfrm>
          <a:custGeom>
            <a:avLst/>
            <a:gdLst/>
            <a:ahLst/>
            <a:cxnLst/>
            <a:rect l="l" t="t" r="r" b="b"/>
            <a:pathLst>
              <a:path w="30479" h="120650">
                <a:moveTo>
                  <a:pt x="0" y="0"/>
                </a:moveTo>
                <a:lnTo>
                  <a:pt x="0" y="93848"/>
                </a:lnTo>
                <a:lnTo>
                  <a:pt x="30479" y="120386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E5D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k object 294"/>
          <p:cNvSpPr/>
          <p:nvPr/>
        </p:nvSpPr>
        <p:spPr>
          <a:xfrm>
            <a:off x="6015990" y="1969220"/>
            <a:ext cx="29209" cy="127000"/>
          </a:xfrm>
          <a:custGeom>
            <a:avLst/>
            <a:gdLst/>
            <a:ahLst/>
            <a:cxnLst/>
            <a:rect l="l" t="t" r="r" b="b"/>
            <a:pathLst>
              <a:path w="29210" h="127000">
                <a:moveTo>
                  <a:pt x="0" y="0"/>
                </a:moveTo>
                <a:lnTo>
                  <a:pt x="0" y="101153"/>
                </a:lnTo>
                <a:lnTo>
                  <a:pt x="29210" y="126586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E5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k object 295"/>
          <p:cNvSpPr/>
          <p:nvPr/>
        </p:nvSpPr>
        <p:spPr>
          <a:xfrm>
            <a:off x="6042659" y="1985468"/>
            <a:ext cx="30480" cy="135255"/>
          </a:xfrm>
          <a:custGeom>
            <a:avLst/>
            <a:gdLst/>
            <a:ahLst/>
            <a:cxnLst/>
            <a:rect l="l" t="t" r="r" b="b"/>
            <a:pathLst>
              <a:path w="30479" h="135255">
                <a:moveTo>
                  <a:pt x="0" y="0"/>
                </a:moveTo>
                <a:lnTo>
                  <a:pt x="0" y="108126"/>
                </a:lnTo>
                <a:lnTo>
                  <a:pt x="30479" y="134665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E5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k object 296"/>
          <p:cNvSpPr/>
          <p:nvPr/>
        </p:nvSpPr>
        <p:spPr>
          <a:xfrm>
            <a:off x="6070600" y="2002490"/>
            <a:ext cx="29209" cy="140970"/>
          </a:xfrm>
          <a:custGeom>
            <a:avLst/>
            <a:gdLst/>
            <a:ahLst/>
            <a:cxnLst/>
            <a:rect l="l" t="t" r="r" b="b"/>
            <a:pathLst>
              <a:path w="29210" h="140969">
                <a:moveTo>
                  <a:pt x="0" y="0"/>
                </a:moveTo>
                <a:lnTo>
                  <a:pt x="0" y="115431"/>
                </a:lnTo>
                <a:lnTo>
                  <a:pt x="29210" y="140864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E5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k object 297"/>
          <p:cNvSpPr/>
          <p:nvPr/>
        </p:nvSpPr>
        <p:spPr>
          <a:xfrm>
            <a:off x="6097270" y="2018738"/>
            <a:ext cx="30480" cy="149225"/>
          </a:xfrm>
          <a:custGeom>
            <a:avLst/>
            <a:gdLst/>
            <a:ahLst/>
            <a:cxnLst/>
            <a:rect l="l" t="t" r="r" b="b"/>
            <a:pathLst>
              <a:path w="30479" h="149225">
                <a:moveTo>
                  <a:pt x="0" y="0"/>
                </a:moveTo>
                <a:lnTo>
                  <a:pt x="0" y="122405"/>
                </a:lnTo>
                <a:lnTo>
                  <a:pt x="30479" y="148943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D5B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k object 298"/>
          <p:cNvSpPr/>
          <p:nvPr/>
        </p:nvSpPr>
        <p:spPr>
          <a:xfrm>
            <a:off x="6125209" y="2035760"/>
            <a:ext cx="29209" cy="155575"/>
          </a:xfrm>
          <a:custGeom>
            <a:avLst/>
            <a:gdLst/>
            <a:ahLst/>
            <a:cxnLst/>
            <a:rect l="l" t="t" r="r" b="b"/>
            <a:pathLst>
              <a:path w="29210" h="155575">
                <a:moveTo>
                  <a:pt x="0" y="0"/>
                </a:moveTo>
                <a:lnTo>
                  <a:pt x="0" y="129710"/>
                </a:lnTo>
                <a:lnTo>
                  <a:pt x="29210" y="15514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D5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k object 299"/>
          <p:cNvSpPr/>
          <p:nvPr/>
        </p:nvSpPr>
        <p:spPr>
          <a:xfrm>
            <a:off x="6151879" y="2052008"/>
            <a:ext cx="30480" cy="163830"/>
          </a:xfrm>
          <a:custGeom>
            <a:avLst/>
            <a:gdLst/>
            <a:ahLst/>
            <a:cxnLst/>
            <a:rect l="l" t="t" r="r" b="b"/>
            <a:pathLst>
              <a:path w="30479" h="163830">
                <a:moveTo>
                  <a:pt x="0" y="0"/>
                </a:moveTo>
                <a:lnTo>
                  <a:pt x="0" y="136683"/>
                </a:lnTo>
                <a:lnTo>
                  <a:pt x="30480" y="163222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D5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k object 300"/>
          <p:cNvSpPr/>
          <p:nvPr/>
        </p:nvSpPr>
        <p:spPr>
          <a:xfrm>
            <a:off x="6179820" y="2069029"/>
            <a:ext cx="29209" cy="169545"/>
          </a:xfrm>
          <a:custGeom>
            <a:avLst/>
            <a:gdLst/>
            <a:ahLst/>
            <a:cxnLst/>
            <a:rect l="l" t="t" r="r" b="b"/>
            <a:pathLst>
              <a:path w="29210" h="169544">
                <a:moveTo>
                  <a:pt x="0" y="0"/>
                </a:moveTo>
                <a:lnTo>
                  <a:pt x="0" y="143988"/>
                </a:lnTo>
                <a:lnTo>
                  <a:pt x="29209" y="169421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D5A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k object 301"/>
          <p:cNvSpPr/>
          <p:nvPr/>
        </p:nvSpPr>
        <p:spPr>
          <a:xfrm>
            <a:off x="6206490" y="2085277"/>
            <a:ext cx="30480" cy="177800"/>
          </a:xfrm>
          <a:custGeom>
            <a:avLst/>
            <a:gdLst/>
            <a:ahLst/>
            <a:cxnLst/>
            <a:rect l="l" t="t" r="r" b="b"/>
            <a:pathLst>
              <a:path w="30479" h="177800">
                <a:moveTo>
                  <a:pt x="0" y="0"/>
                </a:moveTo>
                <a:lnTo>
                  <a:pt x="0" y="150962"/>
                </a:lnTo>
                <a:lnTo>
                  <a:pt x="30480" y="177500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D5A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k object 302"/>
          <p:cNvSpPr/>
          <p:nvPr/>
        </p:nvSpPr>
        <p:spPr>
          <a:xfrm>
            <a:off x="6234429" y="2102299"/>
            <a:ext cx="30480" cy="185420"/>
          </a:xfrm>
          <a:custGeom>
            <a:avLst/>
            <a:gdLst/>
            <a:ahLst/>
            <a:cxnLst/>
            <a:rect l="l" t="t" r="r" b="b"/>
            <a:pathLst>
              <a:path w="30479" h="185419">
                <a:moveTo>
                  <a:pt x="0" y="0"/>
                </a:moveTo>
                <a:lnTo>
                  <a:pt x="0" y="158267"/>
                </a:lnTo>
                <a:lnTo>
                  <a:pt x="29210" y="183700"/>
                </a:lnTo>
                <a:lnTo>
                  <a:pt x="30480" y="184908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C59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k object 303"/>
          <p:cNvSpPr/>
          <p:nvPr/>
        </p:nvSpPr>
        <p:spPr>
          <a:xfrm>
            <a:off x="6262370" y="2119321"/>
            <a:ext cx="29209" cy="193675"/>
          </a:xfrm>
          <a:custGeom>
            <a:avLst/>
            <a:gdLst/>
            <a:ahLst/>
            <a:cxnLst/>
            <a:rect l="l" t="t" r="r" b="b"/>
            <a:pathLst>
              <a:path w="29210" h="193675">
                <a:moveTo>
                  <a:pt x="0" y="0"/>
                </a:moveTo>
                <a:lnTo>
                  <a:pt x="0" y="165572"/>
                </a:lnTo>
                <a:lnTo>
                  <a:pt x="1269" y="166678"/>
                </a:lnTo>
                <a:lnTo>
                  <a:pt x="29209" y="193252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C59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k object 304"/>
          <p:cNvSpPr/>
          <p:nvPr/>
        </p:nvSpPr>
        <p:spPr>
          <a:xfrm>
            <a:off x="6289040" y="2135569"/>
            <a:ext cx="30480" cy="203835"/>
          </a:xfrm>
          <a:custGeom>
            <a:avLst/>
            <a:gdLst/>
            <a:ahLst/>
            <a:cxnLst/>
            <a:rect l="l" t="t" r="r" b="b"/>
            <a:pathLst>
              <a:path w="30479" h="203835">
                <a:moveTo>
                  <a:pt x="0" y="0"/>
                </a:moveTo>
                <a:lnTo>
                  <a:pt x="0" y="174588"/>
                </a:lnTo>
                <a:lnTo>
                  <a:pt x="30480" y="203578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C58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k object 305"/>
          <p:cNvSpPr/>
          <p:nvPr/>
        </p:nvSpPr>
        <p:spPr>
          <a:xfrm>
            <a:off x="6316979" y="2152591"/>
            <a:ext cx="29209" cy="212090"/>
          </a:xfrm>
          <a:custGeom>
            <a:avLst/>
            <a:gdLst/>
            <a:ahLst/>
            <a:cxnLst/>
            <a:rect l="l" t="t" r="r" b="b"/>
            <a:pathLst>
              <a:path w="29210" h="212089">
                <a:moveTo>
                  <a:pt x="0" y="0"/>
                </a:moveTo>
                <a:lnTo>
                  <a:pt x="0" y="184140"/>
                </a:lnTo>
                <a:lnTo>
                  <a:pt x="29210" y="211922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C58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k object 306"/>
          <p:cNvSpPr/>
          <p:nvPr/>
        </p:nvSpPr>
        <p:spPr>
          <a:xfrm>
            <a:off x="6343650" y="2168839"/>
            <a:ext cx="30480" cy="222250"/>
          </a:xfrm>
          <a:custGeom>
            <a:avLst/>
            <a:gdLst/>
            <a:ahLst/>
            <a:cxnLst/>
            <a:rect l="l" t="t" r="r" b="b"/>
            <a:pathLst>
              <a:path w="30479" h="222250">
                <a:moveTo>
                  <a:pt x="0" y="0"/>
                </a:moveTo>
                <a:lnTo>
                  <a:pt x="0" y="193258"/>
                </a:lnTo>
                <a:lnTo>
                  <a:pt x="30479" y="222248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C5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k object 307"/>
          <p:cNvSpPr/>
          <p:nvPr/>
        </p:nvSpPr>
        <p:spPr>
          <a:xfrm>
            <a:off x="6371590" y="2185861"/>
            <a:ext cx="29209" cy="231140"/>
          </a:xfrm>
          <a:custGeom>
            <a:avLst/>
            <a:gdLst/>
            <a:ahLst/>
            <a:cxnLst/>
            <a:rect l="l" t="t" r="r" b="b"/>
            <a:pathLst>
              <a:path w="29210" h="231139">
                <a:moveTo>
                  <a:pt x="0" y="0"/>
                </a:moveTo>
                <a:lnTo>
                  <a:pt x="0" y="202811"/>
                </a:lnTo>
                <a:lnTo>
                  <a:pt x="29210" y="23059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B57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k object 308"/>
          <p:cNvSpPr/>
          <p:nvPr/>
        </p:nvSpPr>
        <p:spPr>
          <a:xfrm>
            <a:off x="6398259" y="2202109"/>
            <a:ext cx="30480" cy="241300"/>
          </a:xfrm>
          <a:custGeom>
            <a:avLst/>
            <a:gdLst/>
            <a:ahLst/>
            <a:cxnLst/>
            <a:rect l="l" t="t" r="r" b="b"/>
            <a:pathLst>
              <a:path w="30479" h="241300">
                <a:moveTo>
                  <a:pt x="0" y="0"/>
                </a:moveTo>
                <a:lnTo>
                  <a:pt x="0" y="211929"/>
                </a:lnTo>
                <a:lnTo>
                  <a:pt x="30479" y="24091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B57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k object 309"/>
          <p:cNvSpPr/>
          <p:nvPr/>
        </p:nvSpPr>
        <p:spPr>
          <a:xfrm>
            <a:off x="6426200" y="2219131"/>
            <a:ext cx="29209" cy="249554"/>
          </a:xfrm>
          <a:custGeom>
            <a:avLst/>
            <a:gdLst/>
            <a:ahLst/>
            <a:cxnLst/>
            <a:rect l="l" t="t" r="r" b="b"/>
            <a:pathLst>
              <a:path w="29210" h="249555">
                <a:moveTo>
                  <a:pt x="0" y="0"/>
                </a:moveTo>
                <a:lnTo>
                  <a:pt x="0" y="221481"/>
                </a:lnTo>
                <a:lnTo>
                  <a:pt x="29210" y="24926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B5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k object 310"/>
          <p:cNvSpPr/>
          <p:nvPr/>
        </p:nvSpPr>
        <p:spPr>
          <a:xfrm>
            <a:off x="6452870" y="2235379"/>
            <a:ext cx="30480" cy="259715"/>
          </a:xfrm>
          <a:custGeom>
            <a:avLst/>
            <a:gdLst/>
            <a:ahLst/>
            <a:cxnLst/>
            <a:rect l="l" t="t" r="r" b="b"/>
            <a:pathLst>
              <a:path w="30479" h="259714">
                <a:moveTo>
                  <a:pt x="0" y="0"/>
                </a:moveTo>
                <a:lnTo>
                  <a:pt x="0" y="230599"/>
                </a:lnTo>
                <a:lnTo>
                  <a:pt x="30479" y="25958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B56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k object 311"/>
          <p:cNvSpPr/>
          <p:nvPr/>
        </p:nvSpPr>
        <p:spPr>
          <a:xfrm>
            <a:off x="6480809" y="2252401"/>
            <a:ext cx="29209" cy="267970"/>
          </a:xfrm>
          <a:custGeom>
            <a:avLst/>
            <a:gdLst/>
            <a:ahLst/>
            <a:cxnLst/>
            <a:rect l="l" t="t" r="r" b="b"/>
            <a:pathLst>
              <a:path w="29209" h="267969">
                <a:moveTo>
                  <a:pt x="0" y="0"/>
                </a:moveTo>
                <a:lnTo>
                  <a:pt x="0" y="240151"/>
                </a:lnTo>
                <a:lnTo>
                  <a:pt x="29210" y="26793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B5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k object 312"/>
          <p:cNvSpPr/>
          <p:nvPr/>
        </p:nvSpPr>
        <p:spPr>
          <a:xfrm>
            <a:off x="6507480" y="2268649"/>
            <a:ext cx="30480" cy="278765"/>
          </a:xfrm>
          <a:custGeom>
            <a:avLst/>
            <a:gdLst/>
            <a:ahLst/>
            <a:cxnLst/>
            <a:rect l="l" t="t" r="r" b="b"/>
            <a:pathLst>
              <a:path w="30479" h="278764">
                <a:moveTo>
                  <a:pt x="0" y="0"/>
                </a:moveTo>
                <a:lnTo>
                  <a:pt x="0" y="249269"/>
                </a:lnTo>
                <a:lnTo>
                  <a:pt x="30479" y="27825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A5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k object 313"/>
          <p:cNvSpPr/>
          <p:nvPr/>
        </p:nvSpPr>
        <p:spPr>
          <a:xfrm>
            <a:off x="6535419" y="2285670"/>
            <a:ext cx="29209" cy="288925"/>
          </a:xfrm>
          <a:custGeom>
            <a:avLst/>
            <a:gdLst/>
            <a:ahLst/>
            <a:cxnLst/>
            <a:rect l="l" t="t" r="r" b="b"/>
            <a:pathLst>
              <a:path w="29209" h="288925">
                <a:moveTo>
                  <a:pt x="0" y="0"/>
                </a:moveTo>
                <a:lnTo>
                  <a:pt x="0" y="258822"/>
                </a:lnTo>
                <a:lnTo>
                  <a:pt x="13970" y="272109"/>
                </a:lnTo>
                <a:lnTo>
                  <a:pt x="29209" y="288919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A5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k object 314"/>
          <p:cNvSpPr/>
          <p:nvPr/>
        </p:nvSpPr>
        <p:spPr>
          <a:xfrm>
            <a:off x="6562090" y="2301918"/>
            <a:ext cx="30480" cy="303530"/>
          </a:xfrm>
          <a:custGeom>
            <a:avLst/>
            <a:gdLst/>
            <a:ahLst/>
            <a:cxnLst/>
            <a:rect l="l" t="t" r="r" b="b"/>
            <a:pathLst>
              <a:path w="30479" h="303530">
                <a:moveTo>
                  <a:pt x="0" y="0"/>
                </a:moveTo>
                <a:lnTo>
                  <a:pt x="0" y="269869"/>
                </a:lnTo>
                <a:lnTo>
                  <a:pt x="30479" y="30348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A5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k object 315"/>
          <p:cNvSpPr/>
          <p:nvPr/>
        </p:nvSpPr>
        <p:spPr>
          <a:xfrm>
            <a:off x="6604634" y="2318940"/>
            <a:ext cx="0" cy="316230"/>
          </a:xfrm>
          <a:custGeom>
            <a:avLst/>
            <a:gdLst/>
            <a:ahLst/>
            <a:cxnLst/>
            <a:rect l="l" t="t" r="r" b="b"/>
            <a:pathLst>
              <a:path h="316230">
                <a:moveTo>
                  <a:pt x="0" y="0"/>
                </a:moveTo>
                <a:lnTo>
                  <a:pt x="0" y="315885"/>
                </a:lnTo>
              </a:path>
            </a:pathLst>
          </a:custGeom>
          <a:ln w="29210">
            <a:solidFill>
              <a:srgbClr val="2A54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k object 316"/>
          <p:cNvSpPr/>
          <p:nvPr/>
        </p:nvSpPr>
        <p:spPr>
          <a:xfrm>
            <a:off x="6631940" y="2335188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5">
                <a:moveTo>
                  <a:pt x="0" y="0"/>
                </a:moveTo>
                <a:lnTo>
                  <a:pt x="0" y="330456"/>
                </a:lnTo>
              </a:path>
            </a:pathLst>
          </a:custGeom>
          <a:ln w="30479">
            <a:solidFill>
              <a:srgbClr val="2A54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k object 317"/>
          <p:cNvSpPr/>
          <p:nvPr/>
        </p:nvSpPr>
        <p:spPr>
          <a:xfrm>
            <a:off x="6659244" y="2352210"/>
            <a:ext cx="0" cy="342900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52"/>
                </a:lnTo>
              </a:path>
            </a:pathLst>
          </a:custGeom>
          <a:ln w="29209">
            <a:solidFill>
              <a:srgbClr val="2953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k object 318"/>
          <p:cNvSpPr/>
          <p:nvPr/>
        </p:nvSpPr>
        <p:spPr>
          <a:xfrm>
            <a:off x="6686550" y="2368458"/>
            <a:ext cx="0" cy="357505"/>
          </a:xfrm>
          <a:custGeom>
            <a:avLst/>
            <a:gdLst/>
            <a:ahLst/>
            <a:cxnLst/>
            <a:rect l="l" t="t" r="r" b="b"/>
            <a:pathLst>
              <a:path h="357505">
                <a:moveTo>
                  <a:pt x="0" y="0"/>
                </a:moveTo>
                <a:lnTo>
                  <a:pt x="0" y="357423"/>
                </a:lnTo>
              </a:path>
            </a:pathLst>
          </a:custGeom>
          <a:ln w="30480">
            <a:solidFill>
              <a:srgbClr val="2953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k object 319"/>
          <p:cNvSpPr/>
          <p:nvPr/>
        </p:nvSpPr>
        <p:spPr>
          <a:xfrm>
            <a:off x="6714490" y="2385480"/>
            <a:ext cx="0" cy="371475"/>
          </a:xfrm>
          <a:custGeom>
            <a:avLst/>
            <a:gdLst/>
            <a:ahLst/>
            <a:cxnLst/>
            <a:rect l="l" t="t" r="r" b="b"/>
            <a:pathLst>
              <a:path h="371475">
                <a:moveTo>
                  <a:pt x="0" y="0"/>
                </a:moveTo>
                <a:lnTo>
                  <a:pt x="0" y="371220"/>
                </a:lnTo>
              </a:path>
            </a:pathLst>
          </a:custGeom>
          <a:ln w="30479">
            <a:solidFill>
              <a:srgbClr val="2952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k object 320"/>
          <p:cNvSpPr/>
          <p:nvPr/>
        </p:nvSpPr>
        <p:spPr>
          <a:xfrm>
            <a:off x="6741794" y="2402502"/>
            <a:ext cx="0" cy="384175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3616"/>
                </a:lnTo>
              </a:path>
            </a:pathLst>
          </a:custGeom>
          <a:ln w="29209">
            <a:solidFill>
              <a:srgbClr val="2952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bk object 321"/>
          <p:cNvSpPr/>
          <p:nvPr/>
        </p:nvSpPr>
        <p:spPr>
          <a:xfrm>
            <a:off x="6769100" y="2418750"/>
            <a:ext cx="0" cy="398780"/>
          </a:xfrm>
          <a:custGeom>
            <a:avLst/>
            <a:gdLst/>
            <a:ahLst/>
            <a:cxnLst/>
            <a:rect l="l" t="t" r="r" b="b"/>
            <a:pathLst>
              <a:path h="398780">
                <a:moveTo>
                  <a:pt x="0" y="0"/>
                </a:moveTo>
                <a:lnTo>
                  <a:pt x="0" y="398186"/>
                </a:lnTo>
              </a:path>
            </a:pathLst>
          </a:custGeom>
          <a:ln w="30480">
            <a:solidFill>
              <a:srgbClr val="2952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bk object 322"/>
          <p:cNvSpPr/>
          <p:nvPr/>
        </p:nvSpPr>
        <p:spPr>
          <a:xfrm>
            <a:off x="6796405" y="2435772"/>
            <a:ext cx="0" cy="410845"/>
          </a:xfrm>
          <a:custGeom>
            <a:avLst/>
            <a:gdLst/>
            <a:ahLst/>
            <a:cxnLst/>
            <a:rect l="l" t="t" r="r" b="b"/>
            <a:pathLst>
              <a:path h="410844">
                <a:moveTo>
                  <a:pt x="0" y="0"/>
                </a:moveTo>
                <a:lnTo>
                  <a:pt x="0" y="410582"/>
                </a:lnTo>
              </a:path>
            </a:pathLst>
          </a:custGeom>
          <a:ln w="29209">
            <a:solidFill>
              <a:srgbClr val="2951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bk object 323"/>
          <p:cNvSpPr/>
          <p:nvPr/>
        </p:nvSpPr>
        <p:spPr>
          <a:xfrm>
            <a:off x="6823709" y="2452020"/>
            <a:ext cx="0" cy="425450"/>
          </a:xfrm>
          <a:custGeom>
            <a:avLst/>
            <a:gdLst/>
            <a:ahLst/>
            <a:cxnLst/>
            <a:rect l="l" t="t" r="r" b="b"/>
            <a:pathLst>
              <a:path h="425450">
                <a:moveTo>
                  <a:pt x="0" y="0"/>
                </a:moveTo>
                <a:lnTo>
                  <a:pt x="0" y="425153"/>
                </a:lnTo>
              </a:path>
            </a:pathLst>
          </a:custGeom>
          <a:ln w="30479">
            <a:solidFill>
              <a:srgbClr val="2851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bk object 324"/>
          <p:cNvSpPr/>
          <p:nvPr/>
        </p:nvSpPr>
        <p:spPr>
          <a:xfrm>
            <a:off x="6851015" y="2469041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29210">
            <a:solidFill>
              <a:srgbClr val="2850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bk object 325"/>
          <p:cNvSpPr/>
          <p:nvPr/>
        </p:nvSpPr>
        <p:spPr>
          <a:xfrm>
            <a:off x="6878319" y="2485289"/>
            <a:ext cx="0" cy="452120"/>
          </a:xfrm>
          <a:custGeom>
            <a:avLst/>
            <a:gdLst/>
            <a:ahLst/>
            <a:cxnLst/>
            <a:rect l="l" t="t" r="r" b="b"/>
            <a:pathLst>
              <a:path h="452119">
                <a:moveTo>
                  <a:pt x="0" y="0"/>
                </a:moveTo>
                <a:lnTo>
                  <a:pt x="0" y="452119"/>
                </a:lnTo>
              </a:path>
            </a:pathLst>
          </a:custGeom>
          <a:ln w="30479">
            <a:solidFill>
              <a:srgbClr val="2850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bk object 326"/>
          <p:cNvSpPr/>
          <p:nvPr/>
        </p:nvSpPr>
        <p:spPr>
          <a:xfrm>
            <a:off x="6905625" y="2502311"/>
            <a:ext cx="0" cy="464820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0"/>
                </a:moveTo>
                <a:lnTo>
                  <a:pt x="0" y="464515"/>
                </a:lnTo>
              </a:path>
            </a:pathLst>
          </a:custGeom>
          <a:ln w="29209">
            <a:solidFill>
              <a:srgbClr val="285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bk object 327"/>
          <p:cNvSpPr/>
          <p:nvPr/>
        </p:nvSpPr>
        <p:spPr>
          <a:xfrm>
            <a:off x="6932930" y="2518559"/>
            <a:ext cx="0" cy="479425"/>
          </a:xfrm>
          <a:custGeom>
            <a:avLst/>
            <a:gdLst/>
            <a:ahLst/>
            <a:cxnLst/>
            <a:rect l="l" t="t" r="r" b="b"/>
            <a:pathLst>
              <a:path h="479425">
                <a:moveTo>
                  <a:pt x="0" y="0"/>
                </a:moveTo>
                <a:lnTo>
                  <a:pt x="0" y="479086"/>
                </a:lnTo>
              </a:path>
            </a:pathLst>
          </a:custGeom>
          <a:ln w="30479">
            <a:solidFill>
              <a:srgbClr val="284F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bk object 328"/>
          <p:cNvSpPr/>
          <p:nvPr/>
        </p:nvSpPr>
        <p:spPr>
          <a:xfrm>
            <a:off x="6960234" y="2535581"/>
            <a:ext cx="0" cy="493395"/>
          </a:xfrm>
          <a:custGeom>
            <a:avLst/>
            <a:gdLst/>
            <a:ahLst/>
            <a:cxnLst/>
            <a:rect l="l" t="t" r="r" b="b"/>
            <a:pathLst>
              <a:path h="493394">
                <a:moveTo>
                  <a:pt x="0" y="0"/>
                </a:moveTo>
                <a:lnTo>
                  <a:pt x="0" y="492843"/>
                </a:lnTo>
              </a:path>
            </a:pathLst>
          </a:custGeom>
          <a:ln w="29210">
            <a:solidFill>
              <a:srgbClr val="274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bk object 329"/>
          <p:cNvSpPr/>
          <p:nvPr/>
        </p:nvSpPr>
        <p:spPr>
          <a:xfrm>
            <a:off x="6987540" y="2551829"/>
            <a:ext cx="0" cy="513715"/>
          </a:xfrm>
          <a:custGeom>
            <a:avLst/>
            <a:gdLst/>
            <a:ahLst/>
            <a:cxnLst/>
            <a:rect l="l" t="t" r="r" b="b"/>
            <a:pathLst>
              <a:path h="513714">
                <a:moveTo>
                  <a:pt x="0" y="0"/>
                </a:moveTo>
                <a:lnTo>
                  <a:pt x="0" y="513404"/>
                </a:lnTo>
              </a:path>
            </a:pathLst>
          </a:custGeom>
          <a:ln w="30479">
            <a:solidFill>
              <a:srgbClr val="274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bk object 330"/>
          <p:cNvSpPr/>
          <p:nvPr/>
        </p:nvSpPr>
        <p:spPr>
          <a:xfrm>
            <a:off x="7014844" y="2568851"/>
            <a:ext cx="0" cy="532130"/>
          </a:xfrm>
          <a:custGeom>
            <a:avLst/>
            <a:gdLst/>
            <a:ahLst/>
            <a:cxnLst/>
            <a:rect l="l" t="t" r="r" b="b"/>
            <a:pathLst>
              <a:path h="532130">
                <a:moveTo>
                  <a:pt x="0" y="0"/>
                </a:moveTo>
                <a:lnTo>
                  <a:pt x="0" y="531517"/>
                </a:lnTo>
              </a:path>
            </a:pathLst>
          </a:custGeom>
          <a:ln w="29209">
            <a:solidFill>
              <a:srgbClr val="274E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bk object 331"/>
          <p:cNvSpPr/>
          <p:nvPr/>
        </p:nvSpPr>
        <p:spPr>
          <a:xfrm>
            <a:off x="7042150" y="2585099"/>
            <a:ext cx="0" cy="552450"/>
          </a:xfrm>
          <a:custGeom>
            <a:avLst/>
            <a:gdLst/>
            <a:ahLst/>
            <a:cxnLst/>
            <a:rect l="l" t="t" r="r" b="b"/>
            <a:pathLst>
              <a:path h="552450">
                <a:moveTo>
                  <a:pt x="0" y="0"/>
                </a:moveTo>
                <a:lnTo>
                  <a:pt x="0" y="552077"/>
                </a:lnTo>
              </a:path>
            </a:pathLst>
          </a:custGeom>
          <a:ln w="30480">
            <a:solidFill>
              <a:srgbClr val="274E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bk object 332"/>
          <p:cNvSpPr/>
          <p:nvPr/>
        </p:nvSpPr>
        <p:spPr>
          <a:xfrm>
            <a:off x="7069455" y="2602121"/>
            <a:ext cx="0" cy="570230"/>
          </a:xfrm>
          <a:custGeom>
            <a:avLst/>
            <a:gdLst/>
            <a:ahLst/>
            <a:cxnLst/>
            <a:rect l="l" t="t" r="r" b="b"/>
            <a:pathLst>
              <a:path h="570230">
                <a:moveTo>
                  <a:pt x="0" y="0"/>
                </a:moveTo>
                <a:lnTo>
                  <a:pt x="0" y="570191"/>
                </a:lnTo>
              </a:path>
            </a:pathLst>
          </a:custGeom>
          <a:ln w="29209">
            <a:solidFill>
              <a:srgbClr val="274D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bk object 333"/>
          <p:cNvSpPr/>
          <p:nvPr/>
        </p:nvSpPr>
        <p:spPr>
          <a:xfrm>
            <a:off x="7096759" y="2618369"/>
            <a:ext cx="0" cy="591185"/>
          </a:xfrm>
          <a:custGeom>
            <a:avLst/>
            <a:gdLst/>
            <a:ahLst/>
            <a:cxnLst/>
            <a:rect l="l" t="t" r="r" b="b"/>
            <a:pathLst>
              <a:path h="591185">
                <a:moveTo>
                  <a:pt x="0" y="0"/>
                </a:moveTo>
                <a:lnTo>
                  <a:pt x="0" y="590751"/>
                </a:lnTo>
              </a:path>
            </a:pathLst>
          </a:custGeom>
          <a:ln w="30479">
            <a:solidFill>
              <a:srgbClr val="264D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bk object 334"/>
          <p:cNvSpPr/>
          <p:nvPr/>
        </p:nvSpPr>
        <p:spPr>
          <a:xfrm>
            <a:off x="7124065" y="2635391"/>
            <a:ext cx="0" cy="608965"/>
          </a:xfrm>
          <a:custGeom>
            <a:avLst/>
            <a:gdLst/>
            <a:ahLst/>
            <a:cxnLst/>
            <a:rect l="l" t="t" r="r" b="b"/>
            <a:pathLst>
              <a:path h="608964">
                <a:moveTo>
                  <a:pt x="0" y="0"/>
                </a:moveTo>
                <a:lnTo>
                  <a:pt x="0" y="608864"/>
                </a:lnTo>
              </a:path>
            </a:pathLst>
          </a:custGeom>
          <a:ln w="29210">
            <a:solidFill>
              <a:srgbClr val="264C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bk object 335"/>
          <p:cNvSpPr/>
          <p:nvPr/>
        </p:nvSpPr>
        <p:spPr>
          <a:xfrm>
            <a:off x="7151369" y="2651639"/>
            <a:ext cx="0" cy="629920"/>
          </a:xfrm>
          <a:custGeom>
            <a:avLst/>
            <a:gdLst/>
            <a:ahLst/>
            <a:cxnLst/>
            <a:rect l="l" t="t" r="r" b="b"/>
            <a:pathLst>
              <a:path h="629920">
                <a:moveTo>
                  <a:pt x="0" y="0"/>
                </a:moveTo>
                <a:lnTo>
                  <a:pt x="0" y="629425"/>
                </a:lnTo>
              </a:path>
            </a:pathLst>
          </a:custGeom>
          <a:ln w="30479">
            <a:solidFill>
              <a:srgbClr val="264C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k object 336"/>
          <p:cNvSpPr/>
          <p:nvPr/>
        </p:nvSpPr>
        <p:spPr>
          <a:xfrm>
            <a:off x="7178675" y="2668661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538"/>
                </a:lnTo>
              </a:path>
            </a:pathLst>
          </a:custGeom>
          <a:ln w="29209">
            <a:solidFill>
              <a:srgbClr val="264C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bk object 337"/>
          <p:cNvSpPr/>
          <p:nvPr/>
        </p:nvSpPr>
        <p:spPr>
          <a:xfrm>
            <a:off x="7205980" y="2684909"/>
            <a:ext cx="0" cy="668655"/>
          </a:xfrm>
          <a:custGeom>
            <a:avLst/>
            <a:gdLst/>
            <a:ahLst/>
            <a:cxnLst/>
            <a:rect l="l" t="t" r="r" b="b"/>
            <a:pathLst>
              <a:path h="668654">
                <a:moveTo>
                  <a:pt x="0" y="0"/>
                </a:moveTo>
                <a:lnTo>
                  <a:pt x="0" y="668098"/>
                </a:lnTo>
              </a:path>
            </a:pathLst>
          </a:custGeom>
          <a:ln w="30479">
            <a:solidFill>
              <a:srgbClr val="264B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bk object 338"/>
          <p:cNvSpPr/>
          <p:nvPr/>
        </p:nvSpPr>
        <p:spPr>
          <a:xfrm>
            <a:off x="7233919" y="2701931"/>
            <a:ext cx="0" cy="688340"/>
          </a:xfrm>
          <a:custGeom>
            <a:avLst/>
            <a:gdLst/>
            <a:ahLst/>
            <a:cxnLst/>
            <a:rect l="l" t="t" r="r" b="b"/>
            <a:pathLst>
              <a:path h="688339">
                <a:moveTo>
                  <a:pt x="0" y="0"/>
                </a:moveTo>
                <a:lnTo>
                  <a:pt x="0" y="687885"/>
                </a:lnTo>
              </a:path>
            </a:pathLst>
          </a:custGeom>
          <a:ln w="30479">
            <a:solidFill>
              <a:srgbClr val="254B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bk object 339"/>
          <p:cNvSpPr/>
          <p:nvPr/>
        </p:nvSpPr>
        <p:spPr>
          <a:xfrm>
            <a:off x="7261225" y="2718952"/>
            <a:ext cx="0" cy="706120"/>
          </a:xfrm>
          <a:custGeom>
            <a:avLst/>
            <a:gdLst/>
            <a:ahLst/>
            <a:cxnLst/>
            <a:rect l="l" t="t" r="r" b="b"/>
            <a:pathLst>
              <a:path h="706120">
                <a:moveTo>
                  <a:pt x="0" y="0"/>
                </a:moveTo>
                <a:lnTo>
                  <a:pt x="0" y="705998"/>
                </a:lnTo>
              </a:path>
            </a:pathLst>
          </a:custGeom>
          <a:ln w="29209">
            <a:solidFill>
              <a:srgbClr val="254A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bk object 340"/>
          <p:cNvSpPr/>
          <p:nvPr/>
        </p:nvSpPr>
        <p:spPr>
          <a:xfrm>
            <a:off x="7288530" y="2735200"/>
            <a:ext cx="0" cy="727075"/>
          </a:xfrm>
          <a:custGeom>
            <a:avLst/>
            <a:gdLst/>
            <a:ahLst/>
            <a:cxnLst/>
            <a:rect l="l" t="t" r="r" b="b"/>
            <a:pathLst>
              <a:path h="727075">
                <a:moveTo>
                  <a:pt x="0" y="0"/>
                </a:moveTo>
                <a:lnTo>
                  <a:pt x="0" y="726559"/>
                </a:lnTo>
              </a:path>
            </a:pathLst>
          </a:custGeom>
          <a:ln w="30479">
            <a:solidFill>
              <a:srgbClr val="254A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bk object 341"/>
          <p:cNvSpPr/>
          <p:nvPr/>
        </p:nvSpPr>
        <p:spPr>
          <a:xfrm>
            <a:off x="7315834" y="2752222"/>
            <a:ext cx="0" cy="744855"/>
          </a:xfrm>
          <a:custGeom>
            <a:avLst/>
            <a:gdLst/>
            <a:ahLst/>
            <a:cxnLst/>
            <a:rect l="l" t="t" r="r" b="b"/>
            <a:pathLst>
              <a:path h="744854">
                <a:moveTo>
                  <a:pt x="0" y="0"/>
                </a:moveTo>
                <a:lnTo>
                  <a:pt x="0" y="744672"/>
                </a:lnTo>
              </a:path>
            </a:pathLst>
          </a:custGeom>
          <a:ln w="29210">
            <a:solidFill>
              <a:srgbClr val="254A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bk object 342"/>
          <p:cNvSpPr/>
          <p:nvPr/>
        </p:nvSpPr>
        <p:spPr>
          <a:xfrm>
            <a:off x="7343140" y="2768470"/>
            <a:ext cx="0" cy="770255"/>
          </a:xfrm>
          <a:custGeom>
            <a:avLst/>
            <a:gdLst/>
            <a:ahLst/>
            <a:cxnLst/>
            <a:rect l="l" t="t" r="r" b="b"/>
            <a:pathLst>
              <a:path h="770254">
                <a:moveTo>
                  <a:pt x="0" y="0"/>
                </a:moveTo>
                <a:lnTo>
                  <a:pt x="0" y="770156"/>
                </a:lnTo>
              </a:path>
            </a:pathLst>
          </a:custGeom>
          <a:ln w="30479">
            <a:solidFill>
              <a:srgbClr val="254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bk object 343"/>
          <p:cNvSpPr/>
          <p:nvPr/>
        </p:nvSpPr>
        <p:spPr>
          <a:xfrm>
            <a:off x="7370444" y="2785492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4">
                <a:moveTo>
                  <a:pt x="0" y="0"/>
                </a:moveTo>
                <a:lnTo>
                  <a:pt x="0" y="795655"/>
                </a:lnTo>
              </a:path>
            </a:pathLst>
          </a:custGeom>
          <a:ln w="29209">
            <a:solidFill>
              <a:srgbClr val="2449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bk object 344"/>
          <p:cNvSpPr/>
          <p:nvPr/>
        </p:nvSpPr>
        <p:spPr>
          <a:xfrm>
            <a:off x="7397750" y="2801740"/>
            <a:ext cx="0" cy="824230"/>
          </a:xfrm>
          <a:custGeom>
            <a:avLst/>
            <a:gdLst/>
            <a:ahLst/>
            <a:cxnLst/>
            <a:rect l="l" t="t" r="r" b="b"/>
            <a:pathLst>
              <a:path h="824229">
                <a:moveTo>
                  <a:pt x="0" y="0"/>
                </a:moveTo>
                <a:lnTo>
                  <a:pt x="0" y="823953"/>
                </a:lnTo>
              </a:path>
            </a:pathLst>
          </a:custGeom>
          <a:ln w="30480">
            <a:solidFill>
              <a:srgbClr val="2448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bk object 345"/>
          <p:cNvSpPr/>
          <p:nvPr/>
        </p:nvSpPr>
        <p:spPr>
          <a:xfrm>
            <a:off x="7425055" y="2818762"/>
            <a:ext cx="0" cy="849630"/>
          </a:xfrm>
          <a:custGeom>
            <a:avLst/>
            <a:gdLst/>
            <a:ahLst/>
            <a:cxnLst/>
            <a:rect l="l" t="t" r="r" b="b"/>
            <a:pathLst>
              <a:path h="849629">
                <a:moveTo>
                  <a:pt x="0" y="0"/>
                </a:moveTo>
                <a:lnTo>
                  <a:pt x="0" y="849452"/>
                </a:lnTo>
              </a:path>
            </a:pathLst>
          </a:custGeom>
          <a:ln w="29209">
            <a:solidFill>
              <a:srgbClr val="2448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bk object 346"/>
          <p:cNvSpPr/>
          <p:nvPr/>
        </p:nvSpPr>
        <p:spPr>
          <a:xfrm>
            <a:off x="7452359" y="2835010"/>
            <a:ext cx="0" cy="878205"/>
          </a:xfrm>
          <a:custGeom>
            <a:avLst/>
            <a:gdLst/>
            <a:ahLst/>
            <a:cxnLst/>
            <a:rect l="l" t="t" r="r" b="b"/>
            <a:pathLst>
              <a:path h="878204">
                <a:moveTo>
                  <a:pt x="0" y="0"/>
                </a:moveTo>
                <a:lnTo>
                  <a:pt x="0" y="877750"/>
                </a:lnTo>
              </a:path>
            </a:pathLst>
          </a:custGeom>
          <a:ln w="30479">
            <a:solidFill>
              <a:srgbClr val="244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bk object 347"/>
          <p:cNvSpPr/>
          <p:nvPr/>
        </p:nvSpPr>
        <p:spPr>
          <a:xfrm>
            <a:off x="7479665" y="2852032"/>
            <a:ext cx="0" cy="903605"/>
          </a:xfrm>
          <a:custGeom>
            <a:avLst/>
            <a:gdLst/>
            <a:ahLst/>
            <a:cxnLst/>
            <a:rect l="l" t="t" r="r" b="b"/>
            <a:pathLst>
              <a:path h="903604">
                <a:moveTo>
                  <a:pt x="0" y="0"/>
                </a:moveTo>
                <a:lnTo>
                  <a:pt x="0" y="903249"/>
                </a:lnTo>
              </a:path>
            </a:pathLst>
          </a:custGeom>
          <a:ln w="29210">
            <a:solidFill>
              <a:srgbClr val="2447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bk object 348"/>
          <p:cNvSpPr/>
          <p:nvPr/>
        </p:nvSpPr>
        <p:spPr>
          <a:xfrm>
            <a:off x="7506969" y="2868280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547"/>
                </a:lnTo>
              </a:path>
            </a:pathLst>
          </a:custGeom>
          <a:ln w="30479">
            <a:solidFill>
              <a:srgbClr val="2347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bk object 349"/>
          <p:cNvSpPr/>
          <p:nvPr/>
        </p:nvSpPr>
        <p:spPr>
          <a:xfrm>
            <a:off x="7534275" y="2885302"/>
            <a:ext cx="0" cy="957580"/>
          </a:xfrm>
          <a:custGeom>
            <a:avLst/>
            <a:gdLst/>
            <a:ahLst/>
            <a:cxnLst/>
            <a:rect l="l" t="t" r="r" b="b"/>
            <a:pathLst>
              <a:path h="957579">
                <a:moveTo>
                  <a:pt x="0" y="0"/>
                </a:moveTo>
                <a:lnTo>
                  <a:pt x="0" y="957046"/>
                </a:lnTo>
              </a:path>
            </a:pathLst>
          </a:custGeom>
          <a:ln w="29209">
            <a:solidFill>
              <a:srgbClr val="2346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bk object 350"/>
          <p:cNvSpPr/>
          <p:nvPr/>
        </p:nvSpPr>
        <p:spPr>
          <a:xfrm>
            <a:off x="7561580" y="2901550"/>
            <a:ext cx="0" cy="985519"/>
          </a:xfrm>
          <a:custGeom>
            <a:avLst/>
            <a:gdLst/>
            <a:ahLst/>
            <a:cxnLst/>
            <a:rect l="l" t="t" r="r" b="b"/>
            <a:pathLst>
              <a:path h="985520">
                <a:moveTo>
                  <a:pt x="0" y="0"/>
                </a:moveTo>
                <a:lnTo>
                  <a:pt x="0" y="985344"/>
                </a:lnTo>
              </a:path>
            </a:pathLst>
          </a:custGeom>
          <a:ln w="30479">
            <a:solidFill>
              <a:srgbClr val="2346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bk object 351"/>
          <p:cNvSpPr/>
          <p:nvPr/>
        </p:nvSpPr>
        <p:spPr>
          <a:xfrm>
            <a:off x="7588884" y="2918572"/>
            <a:ext cx="0" cy="1010919"/>
          </a:xfrm>
          <a:custGeom>
            <a:avLst/>
            <a:gdLst/>
            <a:ahLst/>
            <a:cxnLst/>
            <a:rect l="l" t="t" r="r" b="b"/>
            <a:pathLst>
              <a:path h="1010920">
                <a:moveTo>
                  <a:pt x="0" y="0"/>
                </a:moveTo>
                <a:lnTo>
                  <a:pt x="0" y="1010843"/>
                </a:lnTo>
              </a:path>
            </a:pathLst>
          </a:custGeom>
          <a:ln w="29210">
            <a:solidFill>
              <a:srgbClr val="2346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bk object 352"/>
          <p:cNvSpPr/>
          <p:nvPr/>
        </p:nvSpPr>
        <p:spPr>
          <a:xfrm>
            <a:off x="7616190" y="2934820"/>
            <a:ext cx="0" cy="1045844"/>
          </a:xfrm>
          <a:custGeom>
            <a:avLst/>
            <a:gdLst/>
            <a:ahLst/>
            <a:cxnLst/>
            <a:rect l="l" t="t" r="r" b="b"/>
            <a:pathLst>
              <a:path h="1045845">
                <a:moveTo>
                  <a:pt x="0" y="0"/>
                </a:moveTo>
                <a:lnTo>
                  <a:pt x="0" y="1045332"/>
                </a:lnTo>
              </a:path>
            </a:pathLst>
          </a:custGeom>
          <a:ln w="30479">
            <a:solidFill>
              <a:srgbClr val="2345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bk object 353"/>
          <p:cNvSpPr/>
          <p:nvPr/>
        </p:nvSpPr>
        <p:spPr>
          <a:xfrm>
            <a:off x="7643494" y="2951841"/>
            <a:ext cx="0" cy="1078865"/>
          </a:xfrm>
          <a:custGeom>
            <a:avLst/>
            <a:gdLst/>
            <a:ahLst/>
            <a:cxnLst/>
            <a:rect l="l" t="t" r="r" b="b"/>
            <a:pathLst>
              <a:path h="1078864">
                <a:moveTo>
                  <a:pt x="0" y="0"/>
                </a:moveTo>
                <a:lnTo>
                  <a:pt x="0" y="1078479"/>
                </a:lnTo>
              </a:path>
            </a:pathLst>
          </a:custGeom>
          <a:ln w="29209">
            <a:solidFill>
              <a:srgbClr val="224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bk object 354"/>
          <p:cNvSpPr/>
          <p:nvPr/>
        </p:nvSpPr>
        <p:spPr>
          <a:xfrm>
            <a:off x="7670800" y="2968089"/>
            <a:ext cx="0" cy="1115060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4788"/>
                </a:lnTo>
              </a:path>
            </a:pathLst>
          </a:custGeom>
          <a:ln w="30480">
            <a:solidFill>
              <a:srgbClr val="2244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bk object 355"/>
          <p:cNvSpPr/>
          <p:nvPr/>
        </p:nvSpPr>
        <p:spPr>
          <a:xfrm>
            <a:off x="7698740" y="2985111"/>
            <a:ext cx="0" cy="1150620"/>
          </a:xfrm>
          <a:custGeom>
            <a:avLst/>
            <a:gdLst/>
            <a:ahLst/>
            <a:cxnLst/>
            <a:rect l="l" t="t" r="r" b="b"/>
            <a:pathLst>
              <a:path h="1150620">
                <a:moveTo>
                  <a:pt x="0" y="0"/>
                </a:moveTo>
                <a:lnTo>
                  <a:pt x="0" y="1150324"/>
                </a:lnTo>
              </a:path>
            </a:pathLst>
          </a:custGeom>
          <a:ln w="30479">
            <a:solidFill>
              <a:srgbClr val="2244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bk object 356"/>
          <p:cNvSpPr/>
          <p:nvPr/>
        </p:nvSpPr>
        <p:spPr>
          <a:xfrm>
            <a:off x="7726044" y="3002133"/>
            <a:ext cx="0" cy="1183640"/>
          </a:xfrm>
          <a:custGeom>
            <a:avLst/>
            <a:gdLst/>
            <a:ahLst/>
            <a:cxnLst/>
            <a:rect l="l" t="t" r="r" b="b"/>
            <a:pathLst>
              <a:path h="1183639">
                <a:moveTo>
                  <a:pt x="0" y="0"/>
                </a:moveTo>
                <a:lnTo>
                  <a:pt x="0" y="1183470"/>
                </a:lnTo>
              </a:path>
            </a:pathLst>
          </a:custGeom>
          <a:ln w="29209">
            <a:solidFill>
              <a:srgbClr val="2244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bk object 357"/>
          <p:cNvSpPr/>
          <p:nvPr/>
        </p:nvSpPr>
        <p:spPr>
          <a:xfrm>
            <a:off x="7753350" y="3018381"/>
            <a:ext cx="0" cy="1219835"/>
          </a:xfrm>
          <a:custGeom>
            <a:avLst/>
            <a:gdLst/>
            <a:ahLst/>
            <a:cxnLst/>
            <a:rect l="l" t="t" r="r" b="b"/>
            <a:pathLst>
              <a:path h="1219835">
                <a:moveTo>
                  <a:pt x="0" y="0"/>
                </a:moveTo>
                <a:lnTo>
                  <a:pt x="0" y="1219780"/>
                </a:lnTo>
              </a:path>
            </a:pathLst>
          </a:custGeom>
          <a:ln w="30480">
            <a:solidFill>
              <a:srgbClr val="224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bk object 358"/>
          <p:cNvSpPr/>
          <p:nvPr/>
        </p:nvSpPr>
        <p:spPr>
          <a:xfrm>
            <a:off x="7780655" y="3035403"/>
            <a:ext cx="0" cy="1253490"/>
          </a:xfrm>
          <a:custGeom>
            <a:avLst/>
            <a:gdLst/>
            <a:ahLst/>
            <a:cxnLst/>
            <a:rect l="l" t="t" r="r" b="b"/>
            <a:pathLst>
              <a:path h="1253489">
                <a:moveTo>
                  <a:pt x="0" y="0"/>
                </a:moveTo>
                <a:lnTo>
                  <a:pt x="0" y="1252926"/>
                </a:lnTo>
              </a:path>
            </a:pathLst>
          </a:custGeom>
          <a:ln w="29209">
            <a:solidFill>
              <a:srgbClr val="214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bk object 359"/>
          <p:cNvSpPr/>
          <p:nvPr/>
        </p:nvSpPr>
        <p:spPr>
          <a:xfrm>
            <a:off x="7807959" y="3051651"/>
            <a:ext cx="0" cy="1289685"/>
          </a:xfrm>
          <a:custGeom>
            <a:avLst/>
            <a:gdLst/>
            <a:ahLst/>
            <a:cxnLst/>
            <a:rect l="l" t="t" r="r" b="b"/>
            <a:pathLst>
              <a:path h="1289685">
                <a:moveTo>
                  <a:pt x="0" y="0"/>
                </a:moveTo>
                <a:lnTo>
                  <a:pt x="0" y="1289235"/>
                </a:lnTo>
              </a:path>
            </a:pathLst>
          </a:custGeom>
          <a:ln w="30479">
            <a:solidFill>
              <a:srgbClr val="2142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bk object 360"/>
          <p:cNvSpPr/>
          <p:nvPr/>
        </p:nvSpPr>
        <p:spPr>
          <a:xfrm>
            <a:off x="7835265" y="3068673"/>
            <a:ext cx="0" cy="1325245"/>
          </a:xfrm>
          <a:custGeom>
            <a:avLst/>
            <a:gdLst/>
            <a:ahLst/>
            <a:cxnLst/>
            <a:rect l="l" t="t" r="r" b="b"/>
            <a:pathLst>
              <a:path h="1325245">
                <a:moveTo>
                  <a:pt x="0" y="0"/>
                </a:moveTo>
                <a:lnTo>
                  <a:pt x="0" y="1324970"/>
                </a:lnTo>
              </a:path>
            </a:pathLst>
          </a:custGeom>
          <a:ln w="29210">
            <a:solidFill>
              <a:srgbClr val="2142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bk object 361"/>
          <p:cNvSpPr/>
          <p:nvPr/>
        </p:nvSpPr>
        <p:spPr>
          <a:xfrm>
            <a:off x="7862569" y="3084921"/>
            <a:ext cx="0" cy="1376045"/>
          </a:xfrm>
          <a:custGeom>
            <a:avLst/>
            <a:gdLst/>
            <a:ahLst/>
            <a:cxnLst/>
            <a:rect l="l" t="t" r="r" b="b"/>
            <a:pathLst>
              <a:path h="1376045">
                <a:moveTo>
                  <a:pt x="0" y="0"/>
                </a:moveTo>
                <a:lnTo>
                  <a:pt x="0" y="1375510"/>
                </a:lnTo>
              </a:path>
            </a:pathLst>
          </a:custGeom>
          <a:ln w="30479">
            <a:solidFill>
              <a:srgbClr val="2142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bk object 362"/>
          <p:cNvSpPr/>
          <p:nvPr/>
        </p:nvSpPr>
        <p:spPr>
          <a:xfrm>
            <a:off x="7889875" y="3101943"/>
            <a:ext cx="0" cy="1422400"/>
          </a:xfrm>
          <a:custGeom>
            <a:avLst/>
            <a:gdLst/>
            <a:ahLst/>
            <a:cxnLst/>
            <a:rect l="l" t="t" r="r" b="b"/>
            <a:pathLst>
              <a:path h="1422400">
                <a:moveTo>
                  <a:pt x="0" y="0"/>
                </a:moveTo>
                <a:lnTo>
                  <a:pt x="0" y="1422240"/>
                </a:lnTo>
              </a:path>
            </a:pathLst>
          </a:custGeom>
          <a:ln w="29209">
            <a:solidFill>
              <a:srgbClr val="2141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bk object 363"/>
          <p:cNvSpPr/>
          <p:nvPr/>
        </p:nvSpPr>
        <p:spPr>
          <a:xfrm>
            <a:off x="7917180" y="3118191"/>
            <a:ext cx="0" cy="1473200"/>
          </a:xfrm>
          <a:custGeom>
            <a:avLst/>
            <a:gdLst/>
            <a:ahLst/>
            <a:cxnLst/>
            <a:rect l="l" t="t" r="r" b="b"/>
            <a:pathLst>
              <a:path h="1473200">
                <a:moveTo>
                  <a:pt x="0" y="0"/>
                </a:moveTo>
                <a:lnTo>
                  <a:pt x="0" y="1472780"/>
                </a:lnTo>
              </a:path>
            </a:pathLst>
          </a:custGeom>
          <a:ln w="30479">
            <a:solidFill>
              <a:srgbClr val="2041A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bk object 364"/>
          <p:cNvSpPr/>
          <p:nvPr/>
        </p:nvSpPr>
        <p:spPr>
          <a:xfrm>
            <a:off x="7944484" y="3135212"/>
            <a:ext cx="0" cy="1519555"/>
          </a:xfrm>
          <a:custGeom>
            <a:avLst/>
            <a:gdLst/>
            <a:ahLst/>
            <a:cxnLst/>
            <a:rect l="l" t="t" r="r" b="b"/>
            <a:pathLst>
              <a:path h="1519554">
                <a:moveTo>
                  <a:pt x="0" y="0"/>
                </a:moveTo>
                <a:lnTo>
                  <a:pt x="0" y="1519510"/>
                </a:lnTo>
              </a:path>
            </a:pathLst>
          </a:custGeom>
          <a:ln w="29210">
            <a:solidFill>
              <a:srgbClr val="2040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bk object 365"/>
          <p:cNvSpPr/>
          <p:nvPr/>
        </p:nvSpPr>
        <p:spPr>
          <a:xfrm>
            <a:off x="7971790" y="3151461"/>
            <a:ext cx="0" cy="1570355"/>
          </a:xfrm>
          <a:custGeom>
            <a:avLst/>
            <a:gdLst/>
            <a:ahLst/>
            <a:cxnLst/>
            <a:rect l="l" t="t" r="r" b="b"/>
            <a:pathLst>
              <a:path h="1570354">
                <a:moveTo>
                  <a:pt x="0" y="0"/>
                </a:moveTo>
                <a:lnTo>
                  <a:pt x="0" y="1570050"/>
                </a:lnTo>
              </a:path>
            </a:pathLst>
          </a:custGeom>
          <a:ln w="30479">
            <a:solidFill>
              <a:srgbClr val="2040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bk object 366"/>
          <p:cNvSpPr/>
          <p:nvPr/>
        </p:nvSpPr>
        <p:spPr>
          <a:xfrm>
            <a:off x="7999094" y="3168482"/>
            <a:ext cx="0" cy="1617345"/>
          </a:xfrm>
          <a:custGeom>
            <a:avLst/>
            <a:gdLst/>
            <a:ahLst/>
            <a:cxnLst/>
            <a:rect l="l" t="t" r="r" b="b"/>
            <a:pathLst>
              <a:path h="1617345">
                <a:moveTo>
                  <a:pt x="0" y="0"/>
                </a:moveTo>
                <a:lnTo>
                  <a:pt x="0" y="1616781"/>
                </a:lnTo>
              </a:path>
            </a:pathLst>
          </a:custGeom>
          <a:ln w="29209">
            <a:solidFill>
              <a:srgbClr val="204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bk object 367"/>
          <p:cNvSpPr/>
          <p:nvPr/>
        </p:nvSpPr>
        <p:spPr>
          <a:xfrm>
            <a:off x="8027034" y="3185504"/>
            <a:ext cx="0" cy="1673225"/>
          </a:xfrm>
          <a:custGeom>
            <a:avLst/>
            <a:gdLst/>
            <a:ahLst/>
            <a:cxnLst/>
            <a:rect l="l" t="t" r="r" b="b"/>
            <a:pathLst>
              <a:path h="1673225">
                <a:moveTo>
                  <a:pt x="0" y="0"/>
                </a:moveTo>
                <a:lnTo>
                  <a:pt x="0" y="1672986"/>
                </a:lnTo>
              </a:path>
            </a:pathLst>
          </a:custGeom>
          <a:ln w="29210">
            <a:solidFill>
              <a:srgbClr val="203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bk object 368"/>
          <p:cNvSpPr/>
          <p:nvPr/>
        </p:nvSpPr>
        <p:spPr>
          <a:xfrm>
            <a:off x="8053705" y="3201752"/>
            <a:ext cx="0" cy="1736089"/>
          </a:xfrm>
          <a:custGeom>
            <a:avLst/>
            <a:gdLst/>
            <a:ahLst/>
            <a:cxnLst/>
            <a:rect l="l" t="t" r="r" b="b"/>
            <a:pathLst>
              <a:path h="1736089">
                <a:moveTo>
                  <a:pt x="0" y="0"/>
                </a:moveTo>
                <a:lnTo>
                  <a:pt x="0" y="1735513"/>
                </a:lnTo>
              </a:path>
            </a:pathLst>
          </a:custGeom>
          <a:ln w="29209">
            <a:solidFill>
              <a:srgbClr val="203F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bk object 369"/>
          <p:cNvSpPr/>
          <p:nvPr/>
        </p:nvSpPr>
        <p:spPr>
          <a:xfrm>
            <a:off x="8081009" y="3218000"/>
            <a:ext cx="0" cy="1802130"/>
          </a:xfrm>
          <a:custGeom>
            <a:avLst/>
            <a:gdLst/>
            <a:ahLst/>
            <a:cxnLst/>
            <a:rect l="l" t="t" r="r" b="b"/>
            <a:pathLst>
              <a:path h="1802129">
                <a:moveTo>
                  <a:pt x="0" y="0"/>
                </a:moveTo>
                <a:lnTo>
                  <a:pt x="0" y="1801791"/>
                </a:lnTo>
              </a:path>
            </a:pathLst>
          </a:custGeom>
          <a:ln w="30479">
            <a:solidFill>
              <a:srgbClr val="1F3E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bk object 370"/>
          <p:cNvSpPr/>
          <p:nvPr/>
        </p:nvSpPr>
        <p:spPr>
          <a:xfrm>
            <a:off x="8108315" y="3235022"/>
            <a:ext cx="0" cy="1863725"/>
          </a:xfrm>
          <a:custGeom>
            <a:avLst/>
            <a:gdLst/>
            <a:ahLst/>
            <a:cxnLst/>
            <a:rect l="l" t="t" r="r" b="b"/>
            <a:pathLst>
              <a:path h="1863725">
                <a:moveTo>
                  <a:pt x="0" y="0"/>
                </a:moveTo>
                <a:lnTo>
                  <a:pt x="0" y="1863545"/>
                </a:lnTo>
              </a:path>
            </a:pathLst>
          </a:custGeom>
          <a:ln w="29210">
            <a:solidFill>
              <a:srgbClr val="1F3E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bk object 371"/>
          <p:cNvSpPr/>
          <p:nvPr/>
        </p:nvSpPr>
        <p:spPr>
          <a:xfrm>
            <a:off x="8135619" y="3251270"/>
            <a:ext cx="0" cy="1930400"/>
          </a:xfrm>
          <a:custGeom>
            <a:avLst/>
            <a:gdLst/>
            <a:ahLst/>
            <a:cxnLst/>
            <a:rect l="l" t="t" r="r" b="b"/>
            <a:pathLst>
              <a:path h="1930400">
                <a:moveTo>
                  <a:pt x="0" y="0"/>
                </a:moveTo>
                <a:lnTo>
                  <a:pt x="0" y="1929823"/>
                </a:lnTo>
              </a:path>
            </a:pathLst>
          </a:custGeom>
          <a:ln w="30479">
            <a:solidFill>
              <a:srgbClr val="1F3E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bk object 372"/>
          <p:cNvSpPr/>
          <p:nvPr/>
        </p:nvSpPr>
        <p:spPr>
          <a:xfrm>
            <a:off x="8162925" y="3268292"/>
            <a:ext cx="0" cy="2000250"/>
          </a:xfrm>
          <a:custGeom>
            <a:avLst/>
            <a:gdLst/>
            <a:ahLst/>
            <a:cxnLst/>
            <a:rect l="l" t="t" r="r" b="b"/>
            <a:pathLst>
              <a:path h="2000250">
                <a:moveTo>
                  <a:pt x="0" y="0"/>
                </a:moveTo>
                <a:lnTo>
                  <a:pt x="0" y="1999667"/>
                </a:lnTo>
              </a:path>
            </a:pathLst>
          </a:custGeom>
          <a:ln w="29209">
            <a:solidFill>
              <a:srgbClr val="1F3D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bk object 373"/>
          <p:cNvSpPr/>
          <p:nvPr/>
        </p:nvSpPr>
        <p:spPr>
          <a:xfrm>
            <a:off x="8190230" y="3284540"/>
            <a:ext cx="0" cy="2088514"/>
          </a:xfrm>
          <a:custGeom>
            <a:avLst/>
            <a:gdLst/>
            <a:ahLst/>
            <a:cxnLst/>
            <a:rect l="l" t="t" r="r" b="b"/>
            <a:pathLst>
              <a:path h="2088514">
                <a:moveTo>
                  <a:pt x="0" y="0"/>
                </a:moveTo>
                <a:lnTo>
                  <a:pt x="0" y="2088194"/>
                </a:lnTo>
              </a:path>
            </a:pathLst>
          </a:custGeom>
          <a:ln w="30479">
            <a:solidFill>
              <a:srgbClr val="1F3D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bk object 374"/>
          <p:cNvSpPr/>
          <p:nvPr/>
        </p:nvSpPr>
        <p:spPr>
          <a:xfrm>
            <a:off x="8218169" y="3301562"/>
            <a:ext cx="0" cy="2176145"/>
          </a:xfrm>
          <a:custGeom>
            <a:avLst/>
            <a:gdLst/>
            <a:ahLst/>
            <a:cxnLst/>
            <a:rect l="l" t="t" r="r" b="b"/>
            <a:pathLst>
              <a:path h="2176145">
                <a:moveTo>
                  <a:pt x="0" y="0"/>
                </a:moveTo>
                <a:lnTo>
                  <a:pt x="0" y="2175947"/>
                </a:lnTo>
              </a:path>
            </a:pathLst>
          </a:custGeom>
          <a:ln w="30479">
            <a:solidFill>
              <a:srgbClr val="1E3C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bk object 375"/>
          <p:cNvSpPr/>
          <p:nvPr/>
        </p:nvSpPr>
        <p:spPr>
          <a:xfrm>
            <a:off x="8245475" y="3318584"/>
            <a:ext cx="0" cy="2260600"/>
          </a:xfrm>
          <a:custGeom>
            <a:avLst/>
            <a:gdLst/>
            <a:ahLst/>
            <a:cxnLst/>
            <a:rect l="l" t="t" r="r" b="b"/>
            <a:pathLst>
              <a:path h="2260600">
                <a:moveTo>
                  <a:pt x="0" y="0"/>
                </a:moveTo>
                <a:lnTo>
                  <a:pt x="0" y="2260413"/>
                </a:lnTo>
              </a:path>
            </a:pathLst>
          </a:custGeom>
          <a:ln w="29209">
            <a:solidFill>
              <a:srgbClr val="1E3C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bk object 376"/>
          <p:cNvSpPr/>
          <p:nvPr/>
        </p:nvSpPr>
        <p:spPr>
          <a:xfrm>
            <a:off x="8272780" y="3334832"/>
            <a:ext cx="0" cy="2381885"/>
          </a:xfrm>
          <a:custGeom>
            <a:avLst/>
            <a:gdLst/>
            <a:ahLst/>
            <a:cxnLst/>
            <a:rect l="l" t="t" r="r" b="b"/>
            <a:pathLst>
              <a:path h="2381885">
                <a:moveTo>
                  <a:pt x="0" y="0"/>
                </a:moveTo>
                <a:lnTo>
                  <a:pt x="0" y="2381400"/>
                </a:lnTo>
              </a:path>
            </a:pathLst>
          </a:custGeom>
          <a:ln w="30479">
            <a:solidFill>
              <a:srgbClr val="1E3C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bk object 377"/>
          <p:cNvSpPr/>
          <p:nvPr/>
        </p:nvSpPr>
        <p:spPr>
          <a:xfrm>
            <a:off x="8300084" y="3351853"/>
            <a:ext cx="0" cy="2495550"/>
          </a:xfrm>
          <a:custGeom>
            <a:avLst/>
            <a:gdLst/>
            <a:ahLst/>
            <a:cxnLst/>
            <a:rect l="l" t="t" r="r" b="b"/>
            <a:pathLst>
              <a:path h="2495550">
                <a:moveTo>
                  <a:pt x="0" y="0"/>
                </a:moveTo>
                <a:lnTo>
                  <a:pt x="0" y="2495375"/>
                </a:lnTo>
              </a:path>
            </a:pathLst>
          </a:custGeom>
          <a:ln w="29210">
            <a:solidFill>
              <a:srgbClr val="1E3B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bk object 378"/>
          <p:cNvSpPr/>
          <p:nvPr/>
        </p:nvSpPr>
        <p:spPr>
          <a:xfrm>
            <a:off x="8327390" y="3368102"/>
            <a:ext cx="0" cy="2616835"/>
          </a:xfrm>
          <a:custGeom>
            <a:avLst/>
            <a:gdLst/>
            <a:ahLst/>
            <a:cxnLst/>
            <a:rect l="l" t="t" r="r" b="b"/>
            <a:pathLst>
              <a:path h="2616835">
                <a:moveTo>
                  <a:pt x="0" y="0"/>
                </a:moveTo>
                <a:lnTo>
                  <a:pt x="0" y="2616362"/>
                </a:lnTo>
              </a:path>
            </a:pathLst>
          </a:custGeom>
          <a:ln w="30479">
            <a:solidFill>
              <a:srgbClr val="1E3B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bk object 379"/>
          <p:cNvSpPr/>
          <p:nvPr/>
        </p:nvSpPr>
        <p:spPr>
          <a:xfrm>
            <a:off x="8354694" y="3385123"/>
            <a:ext cx="0" cy="2819400"/>
          </a:xfrm>
          <a:custGeom>
            <a:avLst/>
            <a:gdLst/>
            <a:ahLst/>
            <a:cxnLst/>
            <a:rect l="l" t="t" r="r" b="b"/>
            <a:pathLst>
              <a:path h="2819400">
                <a:moveTo>
                  <a:pt x="0" y="0"/>
                </a:moveTo>
                <a:lnTo>
                  <a:pt x="0" y="2819050"/>
                </a:lnTo>
              </a:path>
            </a:pathLst>
          </a:custGeom>
          <a:ln w="29209">
            <a:solidFill>
              <a:srgbClr val="1D3A9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bk object 380"/>
          <p:cNvSpPr/>
          <p:nvPr/>
        </p:nvSpPr>
        <p:spPr>
          <a:xfrm>
            <a:off x="8382000" y="3401371"/>
            <a:ext cx="0" cy="3152140"/>
          </a:xfrm>
          <a:custGeom>
            <a:avLst/>
            <a:gdLst/>
            <a:ahLst/>
            <a:cxnLst/>
            <a:rect l="l" t="t" r="r" b="b"/>
            <a:pathLst>
              <a:path h="3152140">
                <a:moveTo>
                  <a:pt x="0" y="0"/>
                </a:moveTo>
                <a:lnTo>
                  <a:pt x="0" y="3151616"/>
                </a:lnTo>
              </a:path>
            </a:pathLst>
          </a:custGeom>
          <a:ln w="30480">
            <a:solidFill>
              <a:srgbClr val="1D3A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bk object 381"/>
          <p:cNvSpPr/>
          <p:nvPr/>
        </p:nvSpPr>
        <p:spPr>
          <a:xfrm>
            <a:off x="8409305" y="3418393"/>
            <a:ext cx="0" cy="3425825"/>
          </a:xfrm>
          <a:custGeom>
            <a:avLst/>
            <a:gdLst/>
            <a:ahLst/>
            <a:cxnLst/>
            <a:rect l="l" t="t" r="r" b="b"/>
            <a:pathLst>
              <a:path h="3425825">
                <a:moveTo>
                  <a:pt x="0" y="0"/>
                </a:moveTo>
                <a:lnTo>
                  <a:pt x="0" y="3425658"/>
                </a:lnTo>
              </a:path>
            </a:pathLst>
          </a:custGeom>
          <a:ln w="29209">
            <a:solidFill>
              <a:srgbClr val="1D3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bk object 382"/>
          <p:cNvSpPr/>
          <p:nvPr/>
        </p:nvSpPr>
        <p:spPr>
          <a:xfrm>
            <a:off x="8436609" y="3434641"/>
            <a:ext cx="0" cy="3409950"/>
          </a:xfrm>
          <a:custGeom>
            <a:avLst/>
            <a:gdLst/>
            <a:ahLst/>
            <a:cxnLst/>
            <a:rect l="l" t="t" r="r" b="b"/>
            <a:pathLst>
              <a:path h="3409950">
                <a:moveTo>
                  <a:pt x="0" y="0"/>
                </a:moveTo>
                <a:lnTo>
                  <a:pt x="0" y="3409459"/>
                </a:lnTo>
              </a:path>
            </a:pathLst>
          </a:custGeom>
          <a:ln w="30479">
            <a:solidFill>
              <a:srgbClr val="1D39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bk object 383"/>
          <p:cNvSpPr/>
          <p:nvPr/>
        </p:nvSpPr>
        <p:spPr>
          <a:xfrm>
            <a:off x="8463915" y="3451663"/>
            <a:ext cx="0" cy="3392804"/>
          </a:xfrm>
          <a:custGeom>
            <a:avLst/>
            <a:gdLst/>
            <a:ahLst/>
            <a:cxnLst/>
            <a:rect l="l" t="t" r="r" b="b"/>
            <a:pathLst>
              <a:path h="3392804">
                <a:moveTo>
                  <a:pt x="0" y="0"/>
                </a:moveTo>
                <a:lnTo>
                  <a:pt x="0" y="3392485"/>
                </a:lnTo>
              </a:path>
            </a:pathLst>
          </a:custGeom>
          <a:ln w="29210">
            <a:solidFill>
              <a:srgbClr val="1D39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bk object 384"/>
          <p:cNvSpPr/>
          <p:nvPr/>
        </p:nvSpPr>
        <p:spPr>
          <a:xfrm>
            <a:off x="8491219" y="3467911"/>
            <a:ext cx="0" cy="3376295"/>
          </a:xfrm>
          <a:custGeom>
            <a:avLst/>
            <a:gdLst/>
            <a:ahLst/>
            <a:cxnLst/>
            <a:rect l="l" t="t" r="r" b="b"/>
            <a:pathLst>
              <a:path h="3376295">
                <a:moveTo>
                  <a:pt x="0" y="0"/>
                </a:moveTo>
                <a:lnTo>
                  <a:pt x="0" y="3376286"/>
                </a:lnTo>
              </a:path>
            </a:pathLst>
          </a:custGeom>
          <a:ln w="30479">
            <a:solidFill>
              <a:srgbClr val="1C38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bk object 385"/>
          <p:cNvSpPr/>
          <p:nvPr/>
        </p:nvSpPr>
        <p:spPr>
          <a:xfrm>
            <a:off x="8519159" y="3484933"/>
            <a:ext cx="0" cy="3359785"/>
          </a:xfrm>
          <a:custGeom>
            <a:avLst/>
            <a:gdLst/>
            <a:ahLst/>
            <a:cxnLst/>
            <a:rect l="l" t="t" r="r" b="b"/>
            <a:pathLst>
              <a:path h="3359784">
                <a:moveTo>
                  <a:pt x="0" y="0"/>
                </a:moveTo>
                <a:lnTo>
                  <a:pt x="0" y="3359313"/>
                </a:lnTo>
              </a:path>
            </a:pathLst>
          </a:custGeom>
          <a:ln w="30479">
            <a:solidFill>
              <a:srgbClr val="1C3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bk object 386"/>
          <p:cNvSpPr/>
          <p:nvPr/>
        </p:nvSpPr>
        <p:spPr>
          <a:xfrm>
            <a:off x="8546465" y="3501955"/>
            <a:ext cx="0" cy="3342640"/>
          </a:xfrm>
          <a:custGeom>
            <a:avLst/>
            <a:gdLst/>
            <a:ahLst/>
            <a:cxnLst/>
            <a:rect l="l" t="t" r="r" b="b"/>
            <a:pathLst>
              <a:path h="3342640">
                <a:moveTo>
                  <a:pt x="0" y="0"/>
                </a:moveTo>
                <a:lnTo>
                  <a:pt x="0" y="3342339"/>
                </a:lnTo>
              </a:path>
            </a:pathLst>
          </a:custGeom>
          <a:ln w="29210">
            <a:solidFill>
              <a:srgbClr val="1C38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bk object 387"/>
          <p:cNvSpPr/>
          <p:nvPr/>
        </p:nvSpPr>
        <p:spPr>
          <a:xfrm>
            <a:off x="8573769" y="3518203"/>
            <a:ext cx="0" cy="3326765"/>
          </a:xfrm>
          <a:custGeom>
            <a:avLst/>
            <a:gdLst/>
            <a:ahLst/>
            <a:cxnLst/>
            <a:rect l="l" t="t" r="r" b="b"/>
            <a:pathLst>
              <a:path h="3326765">
                <a:moveTo>
                  <a:pt x="0" y="0"/>
                </a:moveTo>
                <a:lnTo>
                  <a:pt x="0" y="3326140"/>
                </a:lnTo>
              </a:path>
            </a:pathLst>
          </a:custGeom>
          <a:ln w="30479">
            <a:solidFill>
              <a:srgbClr val="1C37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bk object 388"/>
          <p:cNvSpPr/>
          <p:nvPr/>
        </p:nvSpPr>
        <p:spPr>
          <a:xfrm>
            <a:off x="8601075" y="3535224"/>
            <a:ext cx="0" cy="3309620"/>
          </a:xfrm>
          <a:custGeom>
            <a:avLst/>
            <a:gdLst/>
            <a:ahLst/>
            <a:cxnLst/>
            <a:rect l="l" t="t" r="r" b="b"/>
            <a:pathLst>
              <a:path h="3309620">
                <a:moveTo>
                  <a:pt x="0" y="0"/>
                </a:moveTo>
                <a:lnTo>
                  <a:pt x="0" y="3309165"/>
                </a:lnTo>
              </a:path>
            </a:pathLst>
          </a:custGeom>
          <a:ln w="29209">
            <a:solidFill>
              <a:srgbClr val="1C37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bk object 389"/>
          <p:cNvSpPr/>
          <p:nvPr/>
        </p:nvSpPr>
        <p:spPr>
          <a:xfrm>
            <a:off x="8627744" y="3551473"/>
            <a:ext cx="0" cy="3293110"/>
          </a:xfrm>
          <a:custGeom>
            <a:avLst/>
            <a:gdLst/>
            <a:ahLst/>
            <a:cxnLst/>
            <a:rect l="l" t="t" r="r" b="b"/>
            <a:pathLst>
              <a:path h="3293109">
                <a:moveTo>
                  <a:pt x="0" y="0"/>
                </a:moveTo>
                <a:lnTo>
                  <a:pt x="0" y="3292964"/>
                </a:lnTo>
              </a:path>
            </a:pathLst>
          </a:custGeom>
          <a:ln w="29209">
            <a:solidFill>
              <a:srgbClr val="1B36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bk object 390"/>
          <p:cNvSpPr/>
          <p:nvPr/>
        </p:nvSpPr>
        <p:spPr>
          <a:xfrm>
            <a:off x="8655050" y="3567721"/>
            <a:ext cx="0" cy="3277235"/>
          </a:xfrm>
          <a:custGeom>
            <a:avLst/>
            <a:gdLst/>
            <a:ahLst/>
            <a:cxnLst/>
            <a:rect l="l" t="t" r="r" b="b"/>
            <a:pathLst>
              <a:path h="3277234">
                <a:moveTo>
                  <a:pt x="0" y="0"/>
                </a:moveTo>
                <a:lnTo>
                  <a:pt x="0" y="3276765"/>
                </a:lnTo>
              </a:path>
            </a:pathLst>
          </a:custGeom>
          <a:ln w="30480">
            <a:solidFill>
              <a:srgbClr val="1B36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bk object 391"/>
          <p:cNvSpPr/>
          <p:nvPr/>
        </p:nvSpPr>
        <p:spPr>
          <a:xfrm>
            <a:off x="8682990" y="3584742"/>
            <a:ext cx="0" cy="3260090"/>
          </a:xfrm>
          <a:custGeom>
            <a:avLst/>
            <a:gdLst/>
            <a:ahLst/>
            <a:cxnLst/>
            <a:rect l="l" t="t" r="r" b="b"/>
            <a:pathLst>
              <a:path h="3260090">
                <a:moveTo>
                  <a:pt x="0" y="0"/>
                </a:moveTo>
                <a:lnTo>
                  <a:pt x="0" y="3259793"/>
                </a:lnTo>
              </a:path>
            </a:pathLst>
          </a:custGeom>
          <a:ln w="30479">
            <a:solidFill>
              <a:srgbClr val="1B36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bk object 392"/>
          <p:cNvSpPr/>
          <p:nvPr/>
        </p:nvSpPr>
        <p:spPr>
          <a:xfrm>
            <a:off x="8710294" y="3601764"/>
            <a:ext cx="0" cy="3242945"/>
          </a:xfrm>
          <a:custGeom>
            <a:avLst/>
            <a:gdLst/>
            <a:ahLst/>
            <a:cxnLst/>
            <a:rect l="l" t="t" r="r" b="b"/>
            <a:pathLst>
              <a:path h="3242945">
                <a:moveTo>
                  <a:pt x="0" y="0"/>
                </a:moveTo>
                <a:lnTo>
                  <a:pt x="0" y="3242818"/>
                </a:lnTo>
              </a:path>
            </a:pathLst>
          </a:custGeom>
          <a:ln w="29209">
            <a:solidFill>
              <a:srgbClr val="1B35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bk object 393"/>
          <p:cNvSpPr/>
          <p:nvPr/>
        </p:nvSpPr>
        <p:spPr>
          <a:xfrm>
            <a:off x="8737600" y="3618012"/>
            <a:ext cx="0" cy="3227070"/>
          </a:xfrm>
          <a:custGeom>
            <a:avLst/>
            <a:gdLst/>
            <a:ahLst/>
            <a:cxnLst/>
            <a:rect l="l" t="t" r="r" b="b"/>
            <a:pathLst>
              <a:path h="3227070">
                <a:moveTo>
                  <a:pt x="0" y="0"/>
                </a:moveTo>
                <a:lnTo>
                  <a:pt x="0" y="3226619"/>
                </a:lnTo>
              </a:path>
            </a:pathLst>
          </a:custGeom>
          <a:ln w="30480">
            <a:solidFill>
              <a:srgbClr val="1B35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bk object 394"/>
          <p:cNvSpPr/>
          <p:nvPr/>
        </p:nvSpPr>
        <p:spPr>
          <a:xfrm>
            <a:off x="8764905" y="3635034"/>
            <a:ext cx="0" cy="3209925"/>
          </a:xfrm>
          <a:custGeom>
            <a:avLst/>
            <a:gdLst/>
            <a:ahLst/>
            <a:cxnLst/>
            <a:rect l="l" t="t" r="r" b="b"/>
            <a:pathLst>
              <a:path h="3209925">
                <a:moveTo>
                  <a:pt x="0" y="0"/>
                </a:moveTo>
                <a:lnTo>
                  <a:pt x="0" y="3209644"/>
                </a:lnTo>
              </a:path>
            </a:pathLst>
          </a:custGeom>
          <a:ln w="29209">
            <a:solidFill>
              <a:srgbClr val="1A34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bk object 395"/>
          <p:cNvSpPr/>
          <p:nvPr/>
        </p:nvSpPr>
        <p:spPr>
          <a:xfrm>
            <a:off x="8792209" y="3651282"/>
            <a:ext cx="0" cy="3194050"/>
          </a:xfrm>
          <a:custGeom>
            <a:avLst/>
            <a:gdLst/>
            <a:ahLst/>
            <a:cxnLst/>
            <a:rect l="l" t="t" r="r" b="b"/>
            <a:pathLst>
              <a:path h="3194050">
                <a:moveTo>
                  <a:pt x="0" y="0"/>
                </a:moveTo>
                <a:lnTo>
                  <a:pt x="0" y="3193446"/>
                </a:lnTo>
              </a:path>
            </a:pathLst>
          </a:custGeom>
          <a:ln w="30479">
            <a:solidFill>
              <a:srgbClr val="1A34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bk object 396"/>
          <p:cNvSpPr/>
          <p:nvPr/>
        </p:nvSpPr>
        <p:spPr>
          <a:xfrm>
            <a:off x="8819515" y="3668304"/>
            <a:ext cx="0" cy="3176905"/>
          </a:xfrm>
          <a:custGeom>
            <a:avLst/>
            <a:gdLst/>
            <a:ahLst/>
            <a:cxnLst/>
            <a:rect l="l" t="t" r="r" b="b"/>
            <a:pathLst>
              <a:path h="3176904">
                <a:moveTo>
                  <a:pt x="0" y="0"/>
                </a:moveTo>
                <a:lnTo>
                  <a:pt x="0" y="3176471"/>
                </a:lnTo>
              </a:path>
            </a:pathLst>
          </a:custGeom>
          <a:ln w="29210">
            <a:solidFill>
              <a:srgbClr val="1A34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bk object 397"/>
          <p:cNvSpPr/>
          <p:nvPr/>
        </p:nvSpPr>
        <p:spPr>
          <a:xfrm>
            <a:off x="8846819" y="3684552"/>
            <a:ext cx="0" cy="3160395"/>
          </a:xfrm>
          <a:custGeom>
            <a:avLst/>
            <a:gdLst/>
            <a:ahLst/>
            <a:cxnLst/>
            <a:rect l="l" t="t" r="r" b="b"/>
            <a:pathLst>
              <a:path h="3160395">
                <a:moveTo>
                  <a:pt x="0" y="0"/>
                </a:moveTo>
                <a:lnTo>
                  <a:pt x="0" y="3160272"/>
                </a:lnTo>
              </a:path>
            </a:pathLst>
          </a:custGeom>
          <a:ln w="30479">
            <a:solidFill>
              <a:srgbClr val="1A33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bk object 398"/>
          <p:cNvSpPr/>
          <p:nvPr/>
        </p:nvSpPr>
        <p:spPr>
          <a:xfrm>
            <a:off x="8874125" y="3701574"/>
            <a:ext cx="0" cy="3143885"/>
          </a:xfrm>
          <a:custGeom>
            <a:avLst/>
            <a:gdLst/>
            <a:ahLst/>
            <a:cxnLst/>
            <a:rect l="l" t="t" r="r" b="b"/>
            <a:pathLst>
              <a:path h="3143884">
                <a:moveTo>
                  <a:pt x="0" y="0"/>
                </a:moveTo>
                <a:lnTo>
                  <a:pt x="0" y="3143297"/>
                </a:lnTo>
              </a:path>
            </a:pathLst>
          </a:custGeom>
          <a:ln w="29209">
            <a:solidFill>
              <a:srgbClr val="1A33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bk object 399"/>
          <p:cNvSpPr/>
          <p:nvPr/>
        </p:nvSpPr>
        <p:spPr>
          <a:xfrm>
            <a:off x="8901430" y="3717822"/>
            <a:ext cx="0" cy="3127375"/>
          </a:xfrm>
          <a:custGeom>
            <a:avLst/>
            <a:gdLst/>
            <a:ahLst/>
            <a:cxnLst/>
            <a:rect l="l" t="t" r="r" b="b"/>
            <a:pathLst>
              <a:path h="3127375">
                <a:moveTo>
                  <a:pt x="0" y="0"/>
                </a:moveTo>
                <a:lnTo>
                  <a:pt x="0" y="3127098"/>
                </a:lnTo>
              </a:path>
            </a:pathLst>
          </a:custGeom>
          <a:ln w="30479">
            <a:solidFill>
              <a:srgbClr val="1933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bk object 400"/>
          <p:cNvSpPr/>
          <p:nvPr/>
        </p:nvSpPr>
        <p:spPr>
          <a:xfrm>
            <a:off x="8928734" y="3734844"/>
            <a:ext cx="0" cy="3110230"/>
          </a:xfrm>
          <a:custGeom>
            <a:avLst/>
            <a:gdLst/>
            <a:ahLst/>
            <a:cxnLst/>
            <a:rect l="l" t="t" r="r" b="b"/>
            <a:pathLst>
              <a:path h="3110229">
                <a:moveTo>
                  <a:pt x="0" y="0"/>
                </a:moveTo>
                <a:lnTo>
                  <a:pt x="0" y="3110124"/>
                </a:lnTo>
              </a:path>
            </a:pathLst>
          </a:custGeom>
          <a:ln w="29210">
            <a:solidFill>
              <a:srgbClr val="1933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bk object 401"/>
          <p:cNvSpPr/>
          <p:nvPr/>
        </p:nvSpPr>
        <p:spPr>
          <a:xfrm>
            <a:off x="8956040" y="3751092"/>
            <a:ext cx="0" cy="3094355"/>
          </a:xfrm>
          <a:custGeom>
            <a:avLst/>
            <a:gdLst/>
            <a:ahLst/>
            <a:cxnLst/>
            <a:rect l="l" t="t" r="r" b="b"/>
            <a:pathLst>
              <a:path h="3094354">
                <a:moveTo>
                  <a:pt x="0" y="0"/>
                </a:moveTo>
                <a:lnTo>
                  <a:pt x="0" y="3093925"/>
                </a:lnTo>
              </a:path>
            </a:pathLst>
          </a:custGeom>
          <a:ln w="30479">
            <a:solidFill>
              <a:srgbClr val="1933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bk object 402"/>
          <p:cNvSpPr/>
          <p:nvPr/>
        </p:nvSpPr>
        <p:spPr>
          <a:xfrm>
            <a:off x="8983344" y="3768114"/>
            <a:ext cx="0" cy="3077210"/>
          </a:xfrm>
          <a:custGeom>
            <a:avLst/>
            <a:gdLst/>
            <a:ahLst/>
            <a:cxnLst/>
            <a:rect l="l" t="t" r="r" b="b"/>
            <a:pathLst>
              <a:path h="3077209">
                <a:moveTo>
                  <a:pt x="0" y="0"/>
                </a:moveTo>
                <a:lnTo>
                  <a:pt x="0" y="3076950"/>
                </a:lnTo>
              </a:path>
            </a:pathLst>
          </a:custGeom>
          <a:ln w="29209">
            <a:solidFill>
              <a:srgbClr val="1931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bk object 403"/>
          <p:cNvSpPr/>
          <p:nvPr/>
        </p:nvSpPr>
        <p:spPr>
          <a:xfrm>
            <a:off x="9010650" y="3784362"/>
            <a:ext cx="0" cy="3061335"/>
          </a:xfrm>
          <a:custGeom>
            <a:avLst/>
            <a:gdLst/>
            <a:ahLst/>
            <a:cxnLst/>
            <a:rect l="l" t="t" r="r" b="b"/>
            <a:pathLst>
              <a:path h="3061334">
                <a:moveTo>
                  <a:pt x="0" y="0"/>
                </a:moveTo>
                <a:lnTo>
                  <a:pt x="0" y="3060751"/>
                </a:lnTo>
              </a:path>
            </a:pathLst>
          </a:custGeom>
          <a:ln w="30480">
            <a:solidFill>
              <a:srgbClr val="1931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bk object 404"/>
          <p:cNvSpPr/>
          <p:nvPr/>
        </p:nvSpPr>
        <p:spPr>
          <a:xfrm>
            <a:off x="9038590" y="3801383"/>
            <a:ext cx="0" cy="3044190"/>
          </a:xfrm>
          <a:custGeom>
            <a:avLst/>
            <a:gdLst/>
            <a:ahLst/>
            <a:cxnLst/>
            <a:rect l="l" t="t" r="r" b="b"/>
            <a:pathLst>
              <a:path h="3044190">
                <a:moveTo>
                  <a:pt x="0" y="0"/>
                </a:moveTo>
                <a:lnTo>
                  <a:pt x="0" y="3043779"/>
                </a:lnTo>
              </a:path>
            </a:pathLst>
          </a:custGeom>
          <a:ln w="30479">
            <a:solidFill>
              <a:srgbClr val="183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bk object 405"/>
          <p:cNvSpPr/>
          <p:nvPr/>
        </p:nvSpPr>
        <p:spPr>
          <a:xfrm>
            <a:off x="9065894" y="3818405"/>
            <a:ext cx="0" cy="3027045"/>
          </a:xfrm>
          <a:custGeom>
            <a:avLst/>
            <a:gdLst/>
            <a:ahLst/>
            <a:cxnLst/>
            <a:rect l="l" t="t" r="r" b="b"/>
            <a:pathLst>
              <a:path h="3027045">
                <a:moveTo>
                  <a:pt x="0" y="0"/>
                </a:moveTo>
                <a:lnTo>
                  <a:pt x="0" y="3026804"/>
                </a:lnTo>
              </a:path>
            </a:pathLst>
          </a:custGeom>
          <a:ln w="29209">
            <a:solidFill>
              <a:srgbClr val="1830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bk object 406"/>
          <p:cNvSpPr/>
          <p:nvPr/>
        </p:nvSpPr>
        <p:spPr>
          <a:xfrm>
            <a:off x="9093200" y="3834653"/>
            <a:ext cx="0" cy="3011170"/>
          </a:xfrm>
          <a:custGeom>
            <a:avLst/>
            <a:gdLst/>
            <a:ahLst/>
            <a:cxnLst/>
            <a:rect l="l" t="t" r="r" b="b"/>
            <a:pathLst>
              <a:path h="3011170">
                <a:moveTo>
                  <a:pt x="0" y="0"/>
                </a:moveTo>
                <a:lnTo>
                  <a:pt x="0" y="3010605"/>
                </a:lnTo>
              </a:path>
            </a:pathLst>
          </a:custGeom>
          <a:ln w="30480">
            <a:solidFill>
              <a:srgbClr val="1830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bk object 407"/>
          <p:cNvSpPr/>
          <p:nvPr/>
        </p:nvSpPr>
        <p:spPr>
          <a:xfrm>
            <a:off x="9118600" y="3851675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624"/>
                </a:lnTo>
              </a:path>
            </a:pathLst>
          </a:custGeom>
          <a:ln w="25400">
            <a:solidFill>
              <a:srgbClr val="182F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bk object 408"/>
          <p:cNvSpPr/>
          <p:nvPr/>
        </p:nvSpPr>
        <p:spPr>
          <a:xfrm>
            <a:off x="-1270" y="1270"/>
            <a:ext cx="8412480" cy="6845300"/>
          </a:xfrm>
          <a:custGeom>
            <a:avLst/>
            <a:gdLst/>
            <a:ahLst/>
            <a:cxnLst/>
            <a:rect l="l" t="t" r="r" b="b"/>
            <a:pathLst>
              <a:path w="8412480" h="6845300">
                <a:moveTo>
                  <a:pt x="0" y="0"/>
                </a:moveTo>
                <a:lnTo>
                  <a:pt x="69618" y="229"/>
                </a:lnTo>
                <a:lnTo>
                  <a:pt x="139103" y="917"/>
                </a:lnTo>
                <a:lnTo>
                  <a:pt x="208451" y="2060"/>
                </a:lnTo>
                <a:lnTo>
                  <a:pt x="277661" y="3658"/>
                </a:lnTo>
                <a:lnTo>
                  <a:pt x="346731" y="5709"/>
                </a:lnTo>
                <a:lnTo>
                  <a:pt x="415658" y="8210"/>
                </a:lnTo>
                <a:lnTo>
                  <a:pt x="484440" y="11161"/>
                </a:lnTo>
                <a:lnTo>
                  <a:pt x="553075" y="14559"/>
                </a:lnTo>
                <a:lnTo>
                  <a:pt x="621561" y="18402"/>
                </a:lnTo>
                <a:lnTo>
                  <a:pt x="689896" y="22690"/>
                </a:lnTo>
                <a:lnTo>
                  <a:pt x="758077" y="27419"/>
                </a:lnTo>
                <a:lnTo>
                  <a:pt x="826103" y="32589"/>
                </a:lnTo>
                <a:lnTo>
                  <a:pt x="893971" y="38197"/>
                </a:lnTo>
                <a:lnTo>
                  <a:pt x="961679" y="44242"/>
                </a:lnTo>
                <a:lnTo>
                  <a:pt x="1029224" y="50722"/>
                </a:lnTo>
                <a:lnTo>
                  <a:pt x="1096606" y="57636"/>
                </a:lnTo>
                <a:lnTo>
                  <a:pt x="1163820" y="64981"/>
                </a:lnTo>
                <a:lnTo>
                  <a:pt x="1230867" y="72755"/>
                </a:lnTo>
                <a:lnTo>
                  <a:pt x="1297742" y="80958"/>
                </a:lnTo>
                <a:lnTo>
                  <a:pt x="1364444" y="89587"/>
                </a:lnTo>
                <a:lnTo>
                  <a:pt x="1430972" y="98640"/>
                </a:lnTo>
                <a:lnTo>
                  <a:pt x="1497322" y="108116"/>
                </a:lnTo>
                <a:lnTo>
                  <a:pt x="1563492" y="118013"/>
                </a:lnTo>
                <a:lnTo>
                  <a:pt x="1629481" y="128329"/>
                </a:lnTo>
                <a:lnTo>
                  <a:pt x="1695286" y="139062"/>
                </a:lnTo>
                <a:lnTo>
                  <a:pt x="1760905" y="150211"/>
                </a:lnTo>
                <a:lnTo>
                  <a:pt x="1826336" y="161774"/>
                </a:lnTo>
                <a:lnTo>
                  <a:pt x="1891576" y="173749"/>
                </a:lnTo>
                <a:lnTo>
                  <a:pt x="1956624" y="186135"/>
                </a:lnTo>
                <a:lnTo>
                  <a:pt x="2021478" y="198929"/>
                </a:lnTo>
                <a:lnTo>
                  <a:pt x="2086135" y="212130"/>
                </a:lnTo>
                <a:lnTo>
                  <a:pt x="2150592" y="225736"/>
                </a:lnTo>
                <a:lnTo>
                  <a:pt x="2214849" y="239745"/>
                </a:lnTo>
                <a:lnTo>
                  <a:pt x="2278902" y="254156"/>
                </a:lnTo>
                <a:lnTo>
                  <a:pt x="2342750" y="268966"/>
                </a:lnTo>
                <a:lnTo>
                  <a:pt x="2406390" y="284175"/>
                </a:lnTo>
                <a:lnTo>
                  <a:pt x="2469820" y="299780"/>
                </a:lnTo>
                <a:lnTo>
                  <a:pt x="2533039" y="315779"/>
                </a:lnTo>
                <a:lnTo>
                  <a:pt x="2596043" y="332172"/>
                </a:lnTo>
                <a:lnTo>
                  <a:pt x="2658831" y="348955"/>
                </a:lnTo>
                <a:lnTo>
                  <a:pt x="2721400" y="366127"/>
                </a:lnTo>
                <a:lnTo>
                  <a:pt x="2783749" y="383687"/>
                </a:lnTo>
                <a:lnTo>
                  <a:pt x="2845875" y="401633"/>
                </a:lnTo>
                <a:lnTo>
                  <a:pt x="2907776" y="419962"/>
                </a:lnTo>
                <a:lnTo>
                  <a:pt x="2969450" y="438674"/>
                </a:lnTo>
                <a:lnTo>
                  <a:pt x="3030895" y="457766"/>
                </a:lnTo>
                <a:lnTo>
                  <a:pt x="3092108" y="477237"/>
                </a:lnTo>
                <a:lnTo>
                  <a:pt x="3153088" y="497085"/>
                </a:lnTo>
                <a:lnTo>
                  <a:pt x="3213831" y="517308"/>
                </a:lnTo>
                <a:lnTo>
                  <a:pt x="3274337" y="537904"/>
                </a:lnTo>
                <a:lnTo>
                  <a:pt x="3334603" y="558872"/>
                </a:lnTo>
                <a:lnTo>
                  <a:pt x="3394626" y="580210"/>
                </a:lnTo>
                <a:lnTo>
                  <a:pt x="3454405" y="601915"/>
                </a:lnTo>
                <a:lnTo>
                  <a:pt x="3513938" y="623988"/>
                </a:lnTo>
                <a:lnTo>
                  <a:pt x="3573221" y="646424"/>
                </a:lnTo>
                <a:lnTo>
                  <a:pt x="3632254" y="669224"/>
                </a:lnTo>
                <a:lnTo>
                  <a:pt x="3691033" y="692385"/>
                </a:lnTo>
                <a:lnTo>
                  <a:pt x="3749557" y="715904"/>
                </a:lnTo>
                <a:lnTo>
                  <a:pt x="3807824" y="739782"/>
                </a:lnTo>
                <a:lnTo>
                  <a:pt x="3865831" y="764015"/>
                </a:lnTo>
                <a:lnTo>
                  <a:pt x="3923577" y="788602"/>
                </a:lnTo>
                <a:lnTo>
                  <a:pt x="3981058" y="813542"/>
                </a:lnTo>
                <a:lnTo>
                  <a:pt x="4038273" y="838832"/>
                </a:lnTo>
                <a:lnTo>
                  <a:pt x="4095220" y="864470"/>
                </a:lnTo>
                <a:lnTo>
                  <a:pt x="4151897" y="890456"/>
                </a:lnTo>
                <a:lnTo>
                  <a:pt x="4208301" y="916787"/>
                </a:lnTo>
                <a:lnTo>
                  <a:pt x="4264430" y="943461"/>
                </a:lnTo>
                <a:lnTo>
                  <a:pt x="4320282" y="970477"/>
                </a:lnTo>
                <a:lnTo>
                  <a:pt x="4375855" y="997833"/>
                </a:lnTo>
                <a:lnTo>
                  <a:pt x="4431147" y="1025527"/>
                </a:lnTo>
                <a:lnTo>
                  <a:pt x="4486155" y="1053557"/>
                </a:lnTo>
                <a:lnTo>
                  <a:pt x="4540878" y="1081922"/>
                </a:lnTo>
                <a:lnTo>
                  <a:pt x="4595313" y="1110620"/>
                </a:lnTo>
                <a:lnTo>
                  <a:pt x="4649458" y="1139649"/>
                </a:lnTo>
                <a:lnTo>
                  <a:pt x="4703311" y="1169007"/>
                </a:lnTo>
                <a:lnTo>
                  <a:pt x="4756869" y="1198693"/>
                </a:lnTo>
                <a:lnTo>
                  <a:pt x="4810131" y="1228705"/>
                </a:lnTo>
                <a:lnTo>
                  <a:pt x="4863095" y="1259041"/>
                </a:lnTo>
                <a:lnTo>
                  <a:pt x="4915758" y="1289699"/>
                </a:lnTo>
                <a:lnTo>
                  <a:pt x="4968118" y="1320678"/>
                </a:lnTo>
                <a:lnTo>
                  <a:pt x="5020172" y="1351975"/>
                </a:lnTo>
                <a:lnTo>
                  <a:pt x="5071920" y="1383590"/>
                </a:lnTo>
                <a:lnTo>
                  <a:pt x="5123358" y="1415519"/>
                </a:lnTo>
                <a:lnTo>
                  <a:pt x="5174484" y="1447763"/>
                </a:lnTo>
                <a:lnTo>
                  <a:pt x="5225297" y="1480318"/>
                </a:lnTo>
                <a:lnTo>
                  <a:pt x="5275794" y="1513182"/>
                </a:lnTo>
                <a:lnTo>
                  <a:pt x="5325972" y="1546356"/>
                </a:lnTo>
                <a:lnTo>
                  <a:pt x="5375831" y="1579835"/>
                </a:lnTo>
                <a:lnTo>
                  <a:pt x="5425367" y="1613620"/>
                </a:lnTo>
                <a:lnTo>
                  <a:pt x="5474578" y="1647707"/>
                </a:lnTo>
                <a:lnTo>
                  <a:pt x="5523463" y="1682095"/>
                </a:lnTo>
                <a:lnTo>
                  <a:pt x="5572018" y="1716783"/>
                </a:lnTo>
                <a:lnTo>
                  <a:pt x="5620243" y="1751769"/>
                </a:lnTo>
                <a:lnTo>
                  <a:pt x="5668134" y="1787050"/>
                </a:lnTo>
                <a:lnTo>
                  <a:pt x="5715690" y="1822625"/>
                </a:lnTo>
                <a:lnTo>
                  <a:pt x="5762908" y="1858493"/>
                </a:lnTo>
                <a:lnTo>
                  <a:pt x="5809787" y="1894652"/>
                </a:lnTo>
                <a:lnTo>
                  <a:pt x="5856323" y="1931099"/>
                </a:lnTo>
                <a:lnTo>
                  <a:pt x="5902516" y="1967834"/>
                </a:lnTo>
                <a:lnTo>
                  <a:pt x="5948362" y="2004853"/>
                </a:lnTo>
                <a:lnTo>
                  <a:pt x="5993860" y="2042157"/>
                </a:lnTo>
                <a:lnTo>
                  <a:pt x="6039007" y="2079742"/>
                </a:lnTo>
                <a:lnTo>
                  <a:pt x="6083801" y="2117607"/>
                </a:lnTo>
                <a:lnTo>
                  <a:pt x="6128241" y="2155750"/>
                </a:lnTo>
                <a:lnTo>
                  <a:pt x="6172323" y="2194170"/>
                </a:lnTo>
                <a:lnTo>
                  <a:pt x="6216047" y="2232865"/>
                </a:lnTo>
                <a:lnTo>
                  <a:pt x="6259408" y="2271832"/>
                </a:lnTo>
                <a:lnTo>
                  <a:pt x="6302407" y="2311071"/>
                </a:lnTo>
                <a:lnTo>
                  <a:pt x="6345039" y="2350580"/>
                </a:lnTo>
                <a:lnTo>
                  <a:pt x="6387304" y="2390356"/>
                </a:lnTo>
                <a:lnTo>
                  <a:pt x="6429198" y="2430398"/>
                </a:lnTo>
                <a:lnTo>
                  <a:pt x="6470720" y="2470704"/>
                </a:lnTo>
                <a:lnTo>
                  <a:pt x="6511868" y="2511272"/>
                </a:lnTo>
                <a:lnTo>
                  <a:pt x="6552639" y="2552102"/>
                </a:lnTo>
                <a:lnTo>
                  <a:pt x="6593032" y="2593190"/>
                </a:lnTo>
                <a:lnTo>
                  <a:pt x="6633043" y="2634535"/>
                </a:lnTo>
                <a:lnTo>
                  <a:pt x="6672671" y="2676136"/>
                </a:lnTo>
                <a:lnTo>
                  <a:pt x="6711915" y="2717990"/>
                </a:lnTo>
                <a:lnTo>
                  <a:pt x="6750770" y="2760096"/>
                </a:lnTo>
                <a:lnTo>
                  <a:pt x="6789237" y="2802453"/>
                </a:lnTo>
                <a:lnTo>
                  <a:pt x="6827311" y="2845057"/>
                </a:lnTo>
                <a:lnTo>
                  <a:pt x="6864992" y="2887908"/>
                </a:lnTo>
                <a:lnTo>
                  <a:pt x="6902276" y="2931004"/>
                </a:lnTo>
                <a:lnTo>
                  <a:pt x="6939162" y="2974343"/>
                </a:lnTo>
                <a:lnTo>
                  <a:pt x="6975648" y="3017924"/>
                </a:lnTo>
                <a:lnTo>
                  <a:pt x="7011731" y="3061744"/>
                </a:lnTo>
                <a:lnTo>
                  <a:pt x="7047410" y="3105801"/>
                </a:lnTo>
                <a:lnTo>
                  <a:pt x="7082681" y="3150095"/>
                </a:lnTo>
                <a:lnTo>
                  <a:pt x="7117544" y="3194623"/>
                </a:lnTo>
                <a:lnTo>
                  <a:pt x="7151995" y="3239383"/>
                </a:lnTo>
                <a:lnTo>
                  <a:pt x="7186033" y="3284374"/>
                </a:lnTo>
                <a:lnTo>
                  <a:pt x="7219655" y="3329594"/>
                </a:lnTo>
                <a:lnTo>
                  <a:pt x="7252860" y="3375042"/>
                </a:lnTo>
                <a:lnTo>
                  <a:pt x="7285645" y="3420714"/>
                </a:lnTo>
                <a:lnTo>
                  <a:pt x="7318007" y="3466611"/>
                </a:lnTo>
                <a:lnTo>
                  <a:pt x="7349946" y="3512729"/>
                </a:lnTo>
                <a:lnTo>
                  <a:pt x="7381458" y="3559068"/>
                </a:lnTo>
                <a:lnTo>
                  <a:pt x="7412541" y="3605624"/>
                </a:lnTo>
                <a:lnTo>
                  <a:pt x="7443194" y="3652398"/>
                </a:lnTo>
                <a:lnTo>
                  <a:pt x="7473414" y="3699386"/>
                </a:lnTo>
                <a:lnTo>
                  <a:pt x="7503198" y="3746588"/>
                </a:lnTo>
                <a:lnTo>
                  <a:pt x="7532546" y="3794001"/>
                </a:lnTo>
                <a:lnTo>
                  <a:pt x="7561454" y="3841623"/>
                </a:lnTo>
                <a:lnTo>
                  <a:pt x="7589920" y="3889453"/>
                </a:lnTo>
                <a:lnTo>
                  <a:pt x="7617943" y="3937490"/>
                </a:lnTo>
                <a:lnTo>
                  <a:pt x="7645520" y="3985730"/>
                </a:lnTo>
                <a:lnTo>
                  <a:pt x="7672649" y="4034173"/>
                </a:lnTo>
                <a:lnTo>
                  <a:pt x="7699328" y="4082817"/>
                </a:lnTo>
                <a:lnTo>
                  <a:pt x="7725554" y="4131660"/>
                </a:lnTo>
                <a:lnTo>
                  <a:pt x="7751325" y="4180701"/>
                </a:lnTo>
                <a:lnTo>
                  <a:pt x="7776640" y="4229936"/>
                </a:lnTo>
                <a:lnTo>
                  <a:pt x="7801496" y="4279366"/>
                </a:lnTo>
                <a:lnTo>
                  <a:pt x="7825891" y="4328987"/>
                </a:lnTo>
                <a:lnTo>
                  <a:pt x="7849823" y="4378799"/>
                </a:lnTo>
                <a:lnTo>
                  <a:pt x="7873290" y="4428799"/>
                </a:lnTo>
                <a:lnTo>
                  <a:pt x="7896288" y="4478986"/>
                </a:lnTo>
                <a:lnTo>
                  <a:pt x="7918818" y="4529358"/>
                </a:lnTo>
                <a:lnTo>
                  <a:pt x="7940875" y="4579913"/>
                </a:lnTo>
                <a:lnTo>
                  <a:pt x="7962458" y="4630649"/>
                </a:lnTo>
                <a:lnTo>
                  <a:pt x="7983565" y="4681565"/>
                </a:lnTo>
                <a:lnTo>
                  <a:pt x="8004194" y="4732659"/>
                </a:lnTo>
                <a:lnTo>
                  <a:pt x="8024342" y="4783929"/>
                </a:lnTo>
                <a:lnTo>
                  <a:pt x="8044007" y="4835373"/>
                </a:lnTo>
                <a:lnTo>
                  <a:pt x="8063187" y="4886990"/>
                </a:lnTo>
                <a:lnTo>
                  <a:pt x="8081881" y="4938778"/>
                </a:lnTo>
                <a:lnTo>
                  <a:pt x="8100085" y="4990735"/>
                </a:lnTo>
                <a:lnTo>
                  <a:pt x="8117798" y="5042859"/>
                </a:lnTo>
                <a:lnTo>
                  <a:pt x="8135017" y="5095149"/>
                </a:lnTo>
                <a:lnTo>
                  <a:pt x="8151740" y="5147603"/>
                </a:lnTo>
                <a:lnTo>
                  <a:pt x="8167966" y="5200218"/>
                </a:lnTo>
                <a:lnTo>
                  <a:pt x="8183692" y="5252994"/>
                </a:lnTo>
                <a:lnTo>
                  <a:pt x="8198915" y="5305929"/>
                </a:lnTo>
                <a:lnTo>
                  <a:pt x="8213634" y="5359020"/>
                </a:lnTo>
                <a:lnTo>
                  <a:pt x="8227847" y="5412266"/>
                </a:lnTo>
                <a:lnTo>
                  <a:pt x="8241550" y="5465665"/>
                </a:lnTo>
                <a:lnTo>
                  <a:pt x="8254743" y="5519216"/>
                </a:lnTo>
                <a:lnTo>
                  <a:pt x="8267423" y="5572917"/>
                </a:lnTo>
                <a:lnTo>
                  <a:pt x="8279588" y="5626765"/>
                </a:lnTo>
                <a:lnTo>
                  <a:pt x="8291235" y="5680760"/>
                </a:lnTo>
                <a:lnTo>
                  <a:pt x="8302363" y="5734899"/>
                </a:lnTo>
                <a:lnTo>
                  <a:pt x="8312969" y="5789181"/>
                </a:lnTo>
                <a:lnTo>
                  <a:pt x="8323051" y="5843604"/>
                </a:lnTo>
                <a:lnTo>
                  <a:pt x="8332607" y="5898166"/>
                </a:lnTo>
                <a:lnTo>
                  <a:pt x="8341635" y="5952865"/>
                </a:lnTo>
                <a:lnTo>
                  <a:pt x="8350133" y="6007700"/>
                </a:lnTo>
                <a:lnTo>
                  <a:pt x="8358098" y="6062668"/>
                </a:lnTo>
                <a:lnTo>
                  <a:pt x="8365528" y="6117769"/>
                </a:lnTo>
                <a:lnTo>
                  <a:pt x="8372422" y="6173000"/>
                </a:lnTo>
                <a:lnTo>
                  <a:pt x="8378776" y="6228360"/>
                </a:lnTo>
                <a:lnTo>
                  <a:pt x="8384589" y="6283847"/>
                </a:lnTo>
                <a:lnTo>
                  <a:pt x="8389859" y="6339458"/>
                </a:lnTo>
                <a:lnTo>
                  <a:pt x="8394584" y="6395193"/>
                </a:lnTo>
                <a:lnTo>
                  <a:pt x="8398760" y="6451050"/>
                </a:lnTo>
                <a:lnTo>
                  <a:pt x="8402387" y="6507026"/>
                </a:lnTo>
                <a:lnTo>
                  <a:pt x="8405462" y="6563120"/>
                </a:lnTo>
                <a:lnTo>
                  <a:pt x="8407982" y="6619330"/>
                </a:lnTo>
                <a:lnTo>
                  <a:pt x="8409947" y="6675655"/>
                </a:lnTo>
                <a:lnTo>
                  <a:pt x="8411352" y="6732093"/>
                </a:lnTo>
                <a:lnTo>
                  <a:pt x="8412197" y="6788642"/>
                </a:lnTo>
                <a:lnTo>
                  <a:pt x="8412480" y="6845300"/>
                </a:lnTo>
              </a:path>
            </a:pathLst>
          </a:custGeom>
          <a:ln w="12579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bk object 409"/>
          <p:cNvSpPr/>
          <p:nvPr/>
        </p:nvSpPr>
        <p:spPr>
          <a:xfrm>
            <a:off x="251459" y="554990"/>
            <a:ext cx="8630920" cy="574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spc="-5" dirty="0"/>
              <a:t>Max </a:t>
            </a:r>
            <a:r>
              <a:rPr dirty="0"/>
              <a:t>Mongelli</a:t>
            </a:r>
            <a:r>
              <a:rPr spc="-40" dirty="0"/>
              <a:t> </a:t>
            </a:r>
            <a:r>
              <a:rPr dirty="0"/>
              <a:t>2011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12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55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11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66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351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790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146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501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870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225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581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937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4292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4660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016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372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740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6096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6451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6807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7162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5310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7886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242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8597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89661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9321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9677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0033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104013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0756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1112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11468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1823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2192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25476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12903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13258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13614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3982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14338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14693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15049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154178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15773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16129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16484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16852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17208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7564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7919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8275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8643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8999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9354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97231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20078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20434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0789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21158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21513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21869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22225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22580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229488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23304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3660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240283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24384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24739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25095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25450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258191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26174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6530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26885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27254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27609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279653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28321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286892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290448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29400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29756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30111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30480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308356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31191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31559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319151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69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32270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32626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32981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33350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33705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34061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34417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347852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35140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35496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35852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36220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36576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36931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37287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37642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38011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38366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38722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39090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39446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39801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40157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40513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40881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41236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41592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41948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42316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42672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43027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43383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43751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44107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44462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44818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45186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45542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45897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46253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46621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46977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47332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47688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480567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48412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48768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49123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49491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49847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50203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50558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50927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51282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51638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51993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52349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527177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53073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53428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537972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541527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54508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54864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55219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55587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55943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56299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56654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570230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57378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57734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58089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584580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58813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591692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59524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59880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60248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60604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60960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613282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61683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62039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62395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62750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63119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63474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638302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641857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70" y="6860540"/>
                </a:lnTo>
                <a:lnTo>
                  <a:pt x="3937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645540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649097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65265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65620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65989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66344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66700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67056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67411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67779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68135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68491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68859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69215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69570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69926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70281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70650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71005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71361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71716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720851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72440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72796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73152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73520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73875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74231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74587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749554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75311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75666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76022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76390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76746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77101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77457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77825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78181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78536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78892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k object 237"/>
          <p:cNvSpPr/>
          <p:nvPr/>
        </p:nvSpPr>
        <p:spPr>
          <a:xfrm>
            <a:off x="79248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796163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79971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80327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806958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1051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407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81762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k object 245"/>
          <p:cNvSpPr/>
          <p:nvPr/>
        </p:nvSpPr>
        <p:spPr>
          <a:xfrm>
            <a:off x="82118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k object 246"/>
          <p:cNvSpPr/>
          <p:nvPr/>
        </p:nvSpPr>
        <p:spPr>
          <a:xfrm>
            <a:off x="824865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k object 247"/>
          <p:cNvSpPr/>
          <p:nvPr/>
        </p:nvSpPr>
        <p:spPr>
          <a:xfrm>
            <a:off x="82842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k object 248"/>
          <p:cNvSpPr/>
          <p:nvPr/>
        </p:nvSpPr>
        <p:spPr>
          <a:xfrm>
            <a:off x="83197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k object 249"/>
          <p:cNvSpPr/>
          <p:nvPr/>
        </p:nvSpPr>
        <p:spPr>
          <a:xfrm>
            <a:off x="83553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k object 250"/>
          <p:cNvSpPr/>
          <p:nvPr/>
        </p:nvSpPr>
        <p:spPr>
          <a:xfrm>
            <a:off x="839215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k object 251"/>
          <p:cNvSpPr/>
          <p:nvPr/>
        </p:nvSpPr>
        <p:spPr>
          <a:xfrm>
            <a:off x="84277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k object 252"/>
          <p:cNvSpPr/>
          <p:nvPr/>
        </p:nvSpPr>
        <p:spPr>
          <a:xfrm>
            <a:off x="84632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k object 253"/>
          <p:cNvSpPr/>
          <p:nvPr/>
        </p:nvSpPr>
        <p:spPr>
          <a:xfrm>
            <a:off x="84988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k object 254"/>
          <p:cNvSpPr/>
          <p:nvPr/>
        </p:nvSpPr>
        <p:spPr>
          <a:xfrm>
            <a:off x="8535669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k object 255"/>
          <p:cNvSpPr/>
          <p:nvPr/>
        </p:nvSpPr>
        <p:spPr>
          <a:xfrm>
            <a:off x="85712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k object 256"/>
          <p:cNvSpPr/>
          <p:nvPr/>
        </p:nvSpPr>
        <p:spPr>
          <a:xfrm>
            <a:off x="860679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k object 257"/>
          <p:cNvSpPr/>
          <p:nvPr/>
        </p:nvSpPr>
        <p:spPr>
          <a:xfrm>
            <a:off x="86423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k object 258"/>
          <p:cNvSpPr/>
          <p:nvPr/>
        </p:nvSpPr>
        <p:spPr>
          <a:xfrm>
            <a:off x="86779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k object 259"/>
          <p:cNvSpPr/>
          <p:nvPr/>
        </p:nvSpPr>
        <p:spPr>
          <a:xfrm>
            <a:off x="871474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k object 260"/>
          <p:cNvSpPr/>
          <p:nvPr/>
        </p:nvSpPr>
        <p:spPr>
          <a:xfrm>
            <a:off x="875030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k object 261"/>
          <p:cNvSpPr/>
          <p:nvPr/>
        </p:nvSpPr>
        <p:spPr>
          <a:xfrm>
            <a:off x="87858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k object 262"/>
          <p:cNvSpPr/>
          <p:nvPr/>
        </p:nvSpPr>
        <p:spPr>
          <a:xfrm>
            <a:off x="8822690" y="0"/>
            <a:ext cx="38100" cy="6860540"/>
          </a:xfrm>
          <a:custGeom>
            <a:avLst/>
            <a:gdLst/>
            <a:ahLst/>
            <a:cxnLst/>
            <a:rect l="l" t="t" r="r" b="b"/>
            <a:pathLst>
              <a:path w="38100" h="6860540">
                <a:moveTo>
                  <a:pt x="0" y="6860540"/>
                </a:moveTo>
                <a:lnTo>
                  <a:pt x="38100" y="6860540"/>
                </a:lnTo>
                <a:lnTo>
                  <a:pt x="38100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k object 263"/>
          <p:cNvSpPr/>
          <p:nvPr/>
        </p:nvSpPr>
        <p:spPr>
          <a:xfrm>
            <a:off x="885825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k object 264"/>
          <p:cNvSpPr/>
          <p:nvPr/>
        </p:nvSpPr>
        <p:spPr>
          <a:xfrm>
            <a:off x="889380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k object 265"/>
          <p:cNvSpPr/>
          <p:nvPr/>
        </p:nvSpPr>
        <p:spPr>
          <a:xfrm>
            <a:off x="892936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k object 266"/>
          <p:cNvSpPr/>
          <p:nvPr/>
        </p:nvSpPr>
        <p:spPr>
          <a:xfrm>
            <a:off x="896493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k object 267"/>
          <p:cNvSpPr/>
          <p:nvPr/>
        </p:nvSpPr>
        <p:spPr>
          <a:xfrm>
            <a:off x="900175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k object 268"/>
          <p:cNvSpPr/>
          <p:nvPr/>
        </p:nvSpPr>
        <p:spPr>
          <a:xfrm>
            <a:off x="9037319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k object 269"/>
          <p:cNvSpPr/>
          <p:nvPr/>
        </p:nvSpPr>
        <p:spPr>
          <a:xfrm>
            <a:off x="9072880" y="0"/>
            <a:ext cx="39370" cy="6860540"/>
          </a:xfrm>
          <a:custGeom>
            <a:avLst/>
            <a:gdLst/>
            <a:ahLst/>
            <a:cxnLst/>
            <a:rect l="l" t="t" r="r" b="b"/>
            <a:pathLst>
              <a:path w="39370" h="6860540">
                <a:moveTo>
                  <a:pt x="0" y="6860540"/>
                </a:moveTo>
                <a:lnTo>
                  <a:pt x="39369" y="6860540"/>
                </a:lnTo>
                <a:lnTo>
                  <a:pt x="39369" y="0"/>
                </a:lnTo>
                <a:lnTo>
                  <a:pt x="0" y="0"/>
                </a:lnTo>
                <a:lnTo>
                  <a:pt x="0" y="6860540"/>
                </a:lnTo>
                <a:close/>
              </a:path>
            </a:pathLst>
          </a:custGeom>
          <a:solidFill>
            <a:srgbClr val="0000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k object 270"/>
          <p:cNvSpPr/>
          <p:nvPr/>
        </p:nvSpPr>
        <p:spPr>
          <a:xfrm>
            <a:off x="9109709" y="0"/>
            <a:ext cx="34290" cy="6858000"/>
          </a:xfrm>
          <a:custGeom>
            <a:avLst/>
            <a:gdLst/>
            <a:ahLst/>
            <a:cxnLst/>
            <a:rect l="l" t="t" r="r" b="b"/>
            <a:pathLst>
              <a:path w="34290" h="6858000">
                <a:moveTo>
                  <a:pt x="0" y="6858000"/>
                </a:moveTo>
                <a:lnTo>
                  <a:pt x="34290" y="6858000"/>
                </a:lnTo>
                <a:lnTo>
                  <a:pt x="3429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k object 271"/>
          <p:cNvSpPr/>
          <p:nvPr/>
        </p:nvSpPr>
        <p:spPr>
          <a:xfrm>
            <a:off x="5387340" y="1586230"/>
            <a:ext cx="29209" cy="22225"/>
          </a:xfrm>
          <a:custGeom>
            <a:avLst/>
            <a:gdLst/>
            <a:ahLst/>
            <a:cxnLst/>
            <a:rect l="l" t="t" r="r" b="b"/>
            <a:pathLst>
              <a:path w="29210" h="22225">
                <a:moveTo>
                  <a:pt x="0" y="0"/>
                </a:moveTo>
                <a:lnTo>
                  <a:pt x="29210" y="21878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k object 272"/>
          <p:cNvSpPr/>
          <p:nvPr/>
        </p:nvSpPr>
        <p:spPr>
          <a:xfrm>
            <a:off x="5414009" y="1602478"/>
            <a:ext cx="30480" cy="26670"/>
          </a:xfrm>
          <a:custGeom>
            <a:avLst/>
            <a:gdLst/>
            <a:ahLst/>
            <a:cxnLst/>
            <a:rect l="l" t="t" r="r" b="b"/>
            <a:pathLst>
              <a:path w="30479" h="26669">
                <a:moveTo>
                  <a:pt x="0" y="0"/>
                </a:moveTo>
                <a:lnTo>
                  <a:pt x="0" y="3727"/>
                </a:lnTo>
                <a:lnTo>
                  <a:pt x="30479" y="26557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k object 273"/>
          <p:cNvSpPr/>
          <p:nvPr/>
        </p:nvSpPr>
        <p:spPr>
          <a:xfrm>
            <a:off x="5441950" y="1619499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4">
                <a:moveTo>
                  <a:pt x="0" y="0"/>
                </a:moveTo>
                <a:lnTo>
                  <a:pt x="0" y="7633"/>
                </a:lnTo>
                <a:lnTo>
                  <a:pt x="29210" y="29511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366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k object 274"/>
          <p:cNvSpPr/>
          <p:nvPr/>
        </p:nvSpPr>
        <p:spPr>
          <a:xfrm>
            <a:off x="5468620" y="1635748"/>
            <a:ext cx="30480" cy="34290"/>
          </a:xfrm>
          <a:custGeom>
            <a:avLst/>
            <a:gdLst/>
            <a:ahLst/>
            <a:cxnLst/>
            <a:rect l="l" t="t" r="r" b="b"/>
            <a:pathLst>
              <a:path w="30479" h="34289">
                <a:moveTo>
                  <a:pt x="0" y="0"/>
                </a:moveTo>
                <a:lnTo>
                  <a:pt x="0" y="11361"/>
                </a:lnTo>
                <a:lnTo>
                  <a:pt x="30479" y="34190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36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k object 275"/>
          <p:cNvSpPr/>
          <p:nvPr/>
        </p:nvSpPr>
        <p:spPr>
          <a:xfrm>
            <a:off x="5496559" y="1652769"/>
            <a:ext cx="29209" cy="37465"/>
          </a:xfrm>
          <a:custGeom>
            <a:avLst/>
            <a:gdLst/>
            <a:ahLst/>
            <a:cxnLst/>
            <a:rect l="l" t="t" r="r" b="b"/>
            <a:pathLst>
              <a:path w="29210" h="37464">
                <a:moveTo>
                  <a:pt x="0" y="0"/>
                </a:moveTo>
                <a:lnTo>
                  <a:pt x="0" y="15266"/>
                </a:lnTo>
                <a:lnTo>
                  <a:pt x="29210" y="37144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364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k object 276"/>
          <p:cNvSpPr/>
          <p:nvPr/>
        </p:nvSpPr>
        <p:spPr>
          <a:xfrm>
            <a:off x="5523229" y="1669017"/>
            <a:ext cx="30480" cy="41910"/>
          </a:xfrm>
          <a:custGeom>
            <a:avLst/>
            <a:gdLst/>
            <a:ahLst/>
            <a:cxnLst/>
            <a:rect l="l" t="t" r="r" b="b"/>
            <a:pathLst>
              <a:path w="30479" h="41910">
                <a:moveTo>
                  <a:pt x="0" y="0"/>
                </a:moveTo>
                <a:lnTo>
                  <a:pt x="0" y="18994"/>
                </a:lnTo>
                <a:lnTo>
                  <a:pt x="30480" y="41823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364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k object 277"/>
          <p:cNvSpPr/>
          <p:nvPr/>
        </p:nvSpPr>
        <p:spPr>
          <a:xfrm>
            <a:off x="5551170" y="1686039"/>
            <a:ext cx="29209" cy="45085"/>
          </a:xfrm>
          <a:custGeom>
            <a:avLst/>
            <a:gdLst/>
            <a:ahLst/>
            <a:cxnLst/>
            <a:rect l="l" t="t" r="r" b="b"/>
            <a:pathLst>
              <a:path w="29210" h="45085">
                <a:moveTo>
                  <a:pt x="0" y="0"/>
                </a:moveTo>
                <a:lnTo>
                  <a:pt x="0" y="22899"/>
                </a:lnTo>
                <a:lnTo>
                  <a:pt x="29209" y="44778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16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k object 278"/>
          <p:cNvSpPr/>
          <p:nvPr/>
        </p:nvSpPr>
        <p:spPr>
          <a:xfrm>
            <a:off x="5577840" y="1702287"/>
            <a:ext cx="30480" cy="49530"/>
          </a:xfrm>
          <a:custGeom>
            <a:avLst/>
            <a:gdLst/>
            <a:ahLst/>
            <a:cxnLst/>
            <a:rect l="l" t="t" r="r" b="b"/>
            <a:pathLst>
              <a:path w="30479" h="49530">
                <a:moveTo>
                  <a:pt x="0" y="0"/>
                </a:moveTo>
                <a:lnTo>
                  <a:pt x="0" y="26627"/>
                </a:lnTo>
                <a:lnTo>
                  <a:pt x="30480" y="49457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16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k object 279"/>
          <p:cNvSpPr/>
          <p:nvPr/>
        </p:nvSpPr>
        <p:spPr>
          <a:xfrm>
            <a:off x="5605779" y="1719309"/>
            <a:ext cx="29209" cy="52705"/>
          </a:xfrm>
          <a:custGeom>
            <a:avLst/>
            <a:gdLst/>
            <a:ahLst/>
            <a:cxnLst/>
            <a:rect l="l" t="t" r="r" b="b"/>
            <a:pathLst>
              <a:path w="29210" h="52705">
                <a:moveTo>
                  <a:pt x="0" y="0"/>
                </a:moveTo>
                <a:lnTo>
                  <a:pt x="0" y="30532"/>
                </a:lnTo>
                <a:lnTo>
                  <a:pt x="29210" y="52411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16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k object 280"/>
          <p:cNvSpPr/>
          <p:nvPr/>
        </p:nvSpPr>
        <p:spPr>
          <a:xfrm>
            <a:off x="5632450" y="1735557"/>
            <a:ext cx="30480" cy="57150"/>
          </a:xfrm>
          <a:custGeom>
            <a:avLst/>
            <a:gdLst/>
            <a:ahLst/>
            <a:cxnLst/>
            <a:rect l="l" t="t" r="r" b="b"/>
            <a:pathLst>
              <a:path w="30479" h="57150">
                <a:moveTo>
                  <a:pt x="0" y="0"/>
                </a:moveTo>
                <a:lnTo>
                  <a:pt x="0" y="34260"/>
                </a:lnTo>
                <a:lnTo>
                  <a:pt x="30479" y="57090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162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k object 281"/>
          <p:cNvSpPr/>
          <p:nvPr/>
        </p:nvSpPr>
        <p:spPr>
          <a:xfrm>
            <a:off x="5660390" y="1752579"/>
            <a:ext cx="29209" cy="60325"/>
          </a:xfrm>
          <a:custGeom>
            <a:avLst/>
            <a:gdLst/>
            <a:ahLst/>
            <a:cxnLst/>
            <a:rect l="l" t="t" r="r" b="b"/>
            <a:pathLst>
              <a:path w="29210" h="60325">
                <a:moveTo>
                  <a:pt x="0" y="0"/>
                </a:moveTo>
                <a:lnTo>
                  <a:pt x="0" y="38166"/>
                </a:lnTo>
                <a:lnTo>
                  <a:pt x="29210" y="60044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162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k object 282"/>
          <p:cNvSpPr/>
          <p:nvPr/>
        </p:nvSpPr>
        <p:spPr>
          <a:xfrm>
            <a:off x="5687059" y="1768827"/>
            <a:ext cx="30480" cy="65405"/>
          </a:xfrm>
          <a:custGeom>
            <a:avLst/>
            <a:gdLst/>
            <a:ahLst/>
            <a:cxnLst/>
            <a:rect l="l" t="t" r="r" b="b"/>
            <a:pathLst>
              <a:path w="30479" h="65405">
                <a:moveTo>
                  <a:pt x="0" y="0"/>
                </a:moveTo>
                <a:lnTo>
                  <a:pt x="0" y="41894"/>
                </a:lnTo>
                <a:lnTo>
                  <a:pt x="19050" y="56162"/>
                </a:lnTo>
                <a:lnTo>
                  <a:pt x="30479" y="65052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061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k object 283"/>
          <p:cNvSpPr/>
          <p:nvPr/>
        </p:nvSpPr>
        <p:spPr>
          <a:xfrm>
            <a:off x="5715000" y="1785849"/>
            <a:ext cx="30480" cy="69850"/>
          </a:xfrm>
          <a:custGeom>
            <a:avLst/>
            <a:gdLst/>
            <a:ahLst/>
            <a:cxnLst/>
            <a:rect l="l" t="t" r="r" b="b"/>
            <a:pathLst>
              <a:path w="30479" h="69850">
                <a:moveTo>
                  <a:pt x="0" y="0"/>
                </a:moveTo>
                <a:lnTo>
                  <a:pt x="0" y="46055"/>
                </a:lnTo>
                <a:lnTo>
                  <a:pt x="30479" y="69761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06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k object 284"/>
          <p:cNvSpPr/>
          <p:nvPr/>
        </p:nvSpPr>
        <p:spPr>
          <a:xfrm>
            <a:off x="5742940" y="1802870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0" y="0"/>
                </a:moveTo>
                <a:lnTo>
                  <a:pt x="0" y="50764"/>
                </a:lnTo>
                <a:lnTo>
                  <a:pt x="29210" y="7348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060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k object 285"/>
          <p:cNvSpPr/>
          <p:nvPr/>
        </p:nvSpPr>
        <p:spPr>
          <a:xfrm>
            <a:off x="5769609" y="1819119"/>
            <a:ext cx="30480" cy="79375"/>
          </a:xfrm>
          <a:custGeom>
            <a:avLst/>
            <a:gdLst/>
            <a:ahLst/>
            <a:cxnLst/>
            <a:rect l="l" t="t" r="r" b="b"/>
            <a:pathLst>
              <a:path w="30479" h="79375">
                <a:moveTo>
                  <a:pt x="0" y="0"/>
                </a:moveTo>
                <a:lnTo>
                  <a:pt x="0" y="55259"/>
                </a:lnTo>
                <a:lnTo>
                  <a:pt x="30479" y="78966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306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k object 286"/>
          <p:cNvSpPr/>
          <p:nvPr/>
        </p:nvSpPr>
        <p:spPr>
          <a:xfrm>
            <a:off x="5797550" y="1836140"/>
            <a:ext cx="29209" cy="83185"/>
          </a:xfrm>
          <a:custGeom>
            <a:avLst/>
            <a:gdLst/>
            <a:ahLst/>
            <a:cxnLst/>
            <a:rect l="l" t="t" r="r" b="b"/>
            <a:pathLst>
              <a:path w="29210" h="83185">
                <a:moveTo>
                  <a:pt x="0" y="0"/>
                </a:moveTo>
                <a:lnTo>
                  <a:pt x="0" y="59969"/>
                </a:lnTo>
                <a:lnTo>
                  <a:pt x="29210" y="82688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306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k object 287"/>
          <p:cNvSpPr/>
          <p:nvPr/>
        </p:nvSpPr>
        <p:spPr>
          <a:xfrm>
            <a:off x="5824220" y="1852388"/>
            <a:ext cx="30480" cy="88265"/>
          </a:xfrm>
          <a:custGeom>
            <a:avLst/>
            <a:gdLst/>
            <a:ahLst/>
            <a:cxnLst/>
            <a:rect l="l" t="t" r="r" b="b"/>
            <a:pathLst>
              <a:path w="30479" h="88264">
                <a:moveTo>
                  <a:pt x="0" y="0"/>
                </a:moveTo>
                <a:lnTo>
                  <a:pt x="0" y="64464"/>
                </a:lnTo>
                <a:lnTo>
                  <a:pt x="30479" y="88171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F5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k object 288"/>
          <p:cNvSpPr/>
          <p:nvPr/>
        </p:nvSpPr>
        <p:spPr>
          <a:xfrm>
            <a:off x="5852159" y="1869410"/>
            <a:ext cx="29209" cy="92075"/>
          </a:xfrm>
          <a:custGeom>
            <a:avLst/>
            <a:gdLst/>
            <a:ahLst/>
            <a:cxnLst/>
            <a:rect l="l" t="t" r="r" b="b"/>
            <a:pathLst>
              <a:path w="29210" h="92075">
                <a:moveTo>
                  <a:pt x="0" y="0"/>
                </a:moveTo>
                <a:lnTo>
                  <a:pt x="0" y="69173"/>
                </a:lnTo>
                <a:lnTo>
                  <a:pt x="29210" y="91892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F5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k object 289"/>
          <p:cNvSpPr/>
          <p:nvPr/>
        </p:nvSpPr>
        <p:spPr>
          <a:xfrm>
            <a:off x="5878829" y="1885658"/>
            <a:ext cx="30480" cy="97790"/>
          </a:xfrm>
          <a:custGeom>
            <a:avLst/>
            <a:gdLst/>
            <a:ahLst/>
            <a:cxnLst/>
            <a:rect l="l" t="t" r="r" b="b"/>
            <a:pathLst>
              <a:path w="30479" h="97789">
                <a:moveTo>
                  <a:pt x="0" y="0"/>
                </a:moveTo>
                <a:lnTo>
                  <a:pt x="0" y="73668"/>
                </a:lnTo>
                <a:lnTo>
                  <a:pt x="30480" y="97375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F5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k object 290"/>
          <p:cNvSpPr/>
          <p:nvPr/>
        </p:nvSpPr>
        <p:spPr>
          <a:xfrm>
            <a:off x="5906770" y="1902680"/>
            <a:ext cx="29209" cy="101600"/>
          </a:xfrm>
          <a:custGeom>
            <a:avLst/>
            <a:gdLst/>
            <a:ahLst/>
            <a:cxnLst/>
            <a:rect l="l" t="t" r="r" b="b"/>
            <a:pathLst>
              <a:path w="29210" h="101600">
                <a:moveTo>
                  <a:pt x="0" y="0"/>
                </a:moveTo>
                <a:lnTo>
                  <a:pt x="0" y="78378"/>
                </a:lnTo>
                <a:lnTo>
                  <a:pt x="29209" y="101097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F5E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k object 291"/>
          <p:cNvSpPr/>
          <p:nvPr/>
        </p:nvSpPr>
        <p:spPr>
          <a:xfrm>
            <a:off x="5933440" y="1918928"/>
            <a:ext cx="30480" cy="106680"/>
          </a:xfrm>
          <a:custGeom>
            <a:avLst/>
            <a:gdLst/>
            <a:ahLst/>
            <a:cxnLst/>
            <a:rect l="l" t="t" r="r" b="b"/>
            <a:pathLst>
              <a:path w="30479" h="106680">
                <a:moveTo>
                  <a:pt x="0" y="0"/>
                </a:moveTo>
                <a:lnTo>
                  <a:pt x="0" y="82873"/>
                </a:lnTo>
                <a:lnTo>
                  <a:pt x="30480" y="106580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F5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k object 292"/>
          <p:cNvSpPr/>
          <p:nvPr/>
        </p:nvSpPr>
        <p:spPr>
          <a:xfrm>
            <a:off x="5961379" y="1935950"/>
            <a:ext cx="29209" cy="112395"/>
          </a:xfrm>
          <a:custGeom>
            <a:avLst/>
            <a:gdLst/>
            <a:ahLst/>
            <a:cxnLst/>
            <a:rect l="l" t="t" r="r" b="b"/>
            <a:pathLst>
              <a:path w="29210" h="112394">
                <a:moveTo>
                  <a:pt x="0" y="0"/>
                </a:moveTo>
                <a:lnTo>
                  <a:pt x="0" y="87582"/>
                </a:lnTo>
                <a:lnTo>
                  <a:pt x="7620" y="93509"/>
                </a:lnTo>
                <a:lnTo>
                  <a:pt x="29210" y="112307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E5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k object 293"/>
          <p:cNvSpPr/>
          <p:nvPr/>
        </p:nvSpPr>
        <p:spPr>
          <a:xfrm>
            <a:off x="5988050" y="1952198"/>
            <a:ext cx="30480" cy="120650"/>
          </a:xfrm>
          <a:custGeom>
            <a:avLst/>
            <a:gdLst/>
            <a:ahLst/>
            <a:cxnLst/>
            <a:rect l="l" t="t" r="r" b="b"/>
            <a:pathLst>
              <a:path w="30479" h="120650">
                <a:moveTo>
                  <a:pt x="0" y="0"/>
                </a:moveTo>
                <a:lnTo>
                  <a:pt x="0" y="93848"/>
                </a:lnTo>
                <a:lnTo>
                  <a:pt x="30479" y="120386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E5D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k object 294"/>
          <p:cNvSpPr/>
          <p:nvPr/>
        </p:nvSpPr>
        <p:spPr>
          <a:xfrm>
            <a:off x="6015990" y="1969220"/>
            <a:ext cx="29209" cy="127000"/>
          </a:xfrm>
          <a:custGeom>
            <a:avLst/>
            <a:gdLst/>
            <a:ahLst/>
            <a:cxnLst/>
            <a:rect l="l" t="t" r="r" b="b"/>
            <a:pathLst>
              <a:path w="29210" h="127000">
                <a:moveTo>
                  <a:pt x="0" y="0"/>
                </a:moveTo>
                <a:lnTo>
                  <a:pt x="0" y="101153"/>
                </a:lnTo>
                <a:lnTo>
                  <a:pt x="29210" y="126586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E5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k object 295"/>
          <p:cNvSpPr/>
          <p:nvPr/>
        </p:nvSpPr>
        <p:spPr>
          <a:xfrm>
            <a:off x="6042659" y="1985468"/>
            <a:ext cx="30480" cy="135255"/>
          </a:xfrm>
          <a:custGeom>
            <a:avLst/>
            <a:gdLst/>
            <a:ahLst/>
            <a:cxnLst/>
            <a:rect l="l" t="t" r="r" b="b"/>
            <a:pathLst>
              <a:path w="30479" h="135255">
                <a:moveTo>
                  <a:pt x="0" y="0"/>
                </a:moveTo>
                <a:lnTo>
                  <a:pt x="0" y="108126"/>
                </a:lnTo>
                <a:lnTo>
                  <a:pt x="30479" y="134665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E5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k object 296"/>
          <p:cNvSpPr/>
          <p:nvPr/>
        </p:nvSpPr>
        <p:spPr>
          <a:xfrm>
            <a:off x="6070600" y="2002490"/>
            <a:ext cx="29209" cy="140970"/>
          </a:xfrm>
          <a:custGeom>
            <a:avLst/>
            <a:gdLst/>
            <a:ahLst/>
            <a:cxnLst/>
            <a:rect l="l" t="t" r="r" b="b"/>
            <a:pathLst>
              <a:path w="29210" h="140969">
                <a:moveTo>
                  <a:pt x="0" y="0"/>
                </a:moveTo>
                <a:lnTo>
                  <a:pt x="0" y="115431"/>
                </a:lnTo>
                <a:lnTo>
                  <a:pt x="29210" y="140864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E5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k object 297"/>
          <p:cNvSpPr/>
          <p:nvPr/>
        </p:nvSpPr>
        <p:spPr>
          <a:xfrm>
            <a:off x="6097270" y="2018738"/>
            <a:ext cx="30480" cy="149225"/>
          </a:xfrm>
          <a:custGeom>
            <a:avLst/>
            <a:gdLst/>
            <a:ahLst/>
            <a:cxnLst/>
            <a:rect l="l" t="t" r="r" b="b"/>
            <a:pathLst>
              <a:path w="30479" h="149225">
                <a:moveTo>
                  <a:pt x="0" y="0"/>
                </a:moveTo>
                <a:lnTo>
                  <a:pt x="0" y="122405"/>
                </a:lnTo>
                <a:lnTo>
                  <a:pt x="30479" y="148943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D5B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k object 298"/>
          <p:cNvSpPr/>
          <p:nvPr/>
        </p:nvSpPr>
        <p:spPr>
          <a:xfrm>
            <a:off x="6125209" y="2035760"/>
            <a:ext cx="29209" cy="155575"/>
          </a:xfrm>
          <a:custGeom>
            <a:avLst/>
            <a:gdLst/>
            <a:ahLst/>
            <a:cxnLst/>
            <a:rect l="l" t="t" r="r" b="b"/>
            <a:pathLst>
              <a:path w="29210" h="155575">
                <a:moveTo>
                  <a:pt x="0" y="0"/>
                </a:moveTo>
                <a:lnTo>
                  <a:pt x="0" y="129710"/>
                </a:lnTo>
                <a:lnTo>
                  <a:pt x="29210" y="15514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D5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k object 299"/>
          <p:cNvSpPr/>
          <p:nvPr/>
        </p:nvSpPr>
        <p:spPr>
          <a:xfrm>
            <a:off x="6151879" y="2052008"/>
            <a:ext cx="30480" cy="163830"/>
          </a:xfrm>
          <a:custGeom>
            <a:avLst/>
            <a:gdLst/>
            <a:ahLst/>
            <a:cxnLst/>
            <a:rect l="l" t="t" r="r" b="b"/>
            <a:pathLst>
              <a:path w="30479" h="163830">
                <a:moveTo>
                  <a:pt x="0" y="0"/>
                </a:moveTo>
                <a:lnTo>
                  <a:pt x="0" y="136683"/>
                </a:lnTo>
                <a:lnTo>
                  <a:pt x="30480" y="163222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D5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k object 300"/>
          <p:cNvSpPr/>
          <p:nvPr/>
        </p:nvSpPr>
        <p:spPr>
          <a:xfrm>
            <a:off x="6179820" y="2069029"/>
            <a:ext cx="29209" cy="169545"/>
          </a:xfrm>
          <a:custGeom>
            <a:avLst/>
            <a:gdLst/>
            <a:ahLst/>
            <a:cxnLst/>
            <a:rect l="l" t="t" r="r" b="b"/>
            <a:pathLst>
              <a:path w="29210" h="169544">
                <a:moveTo>
                  <a:pt x="0" y="0"/>
                </a:moveTo>
                <a:lnTo>
                  <a:pt x="0" y="143988"/>
                </a:lnTo>
                <a:lnTo>
                  <a:pt x="29209" y="169421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D5A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k object 301"/>
          <p:cNvSpPr/>
          <p:nvPr/>
        </p:nvSpPr>
        <p:spPr>
          <a:xfrm>
            <a:off x="6206490" y="2085277"/>
            <a:ext cx="30480" cy="177800"/>
          </a:xfrm>
          <a:custGeom>
            <a:avLst/>
            <a:gdLst/>
            <a:ahLst/>
            <a:cxnLst/>
            <a:rect l="l" t="t" r="r" b="b"/>
            <a:pathLst>
              <a:path w="30479" h="177800">
                <a:moveTo>
                  <a:pt x="0" y="0"/>
                </a:moveTo>
                <a:lnTo>
                  <a:pt x="0" y="150962"/>
                </a:lnTo>
                <a:lnTo>
                  <a:pt x="30480" y="177500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D5A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k object 302"/>
          <p:cNvSpPr/>
          <p:nvPr/>
        </p:nvSpPr>
        <p:spPr>
          <a:xfrm>
            <a:off x="6234429" y="2102299"/>
            <a:ext cx="30480" cy="185420"/>
          </a:xfrm>
          <a:custGeom>
            <a:avLst/>
            <a:gdLst/>
            <a:ahLst/>
            <a:cxnLst/>
            <a:rect l="l" t="t" r="r" b="b"/>
            <a:pathLst>
              <a:path w="30479" h="185419">
                <a:moveTo>
                  <a:pt x="0" y="0"/>
                </a:moveTo>
                <a:lnTo>
                  <a:pt x="0" y="158267"/>
                </a:lnTo>
                <a:lnTo>
                  <a:pt x="29210" y="183700"/>
                </a:lnTo>
                <a:lnTo>
                  <a:pt x="30480" y="184908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C59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k object 303"/>
          <p:cNvSpPr/>
          <p:nvPr/>
        </p:nvSpPr>
        <p:spPr>
          <a:xfrm>
            <a:off x="6262370" y="2119321"/>
            <a:ext cx="29209" cy="193675"/>
          </a:xfrm>
          <a:custGeom>
            <a:avLst/>
            <a:gdLst/>
            <a:ahLst/>
            <a:cxnLst/>
            <a:rect l="l" t="t" r="r" b="b"/>
            <a:pathLst>
              <a:path w="29210" h="193675">
                <a:moveTo>
                  <a:pt x="0" y="0"/>
                </a:moveTo>
                <a:lnTo>
                  <a:pt x="0" y="165572"/>
                </a:lnTo>
                <a:lnTo>
                  <a:pt x="1269" y="166678"/>
                </a:lnTo>
                <a:lnTo>
                  <a:pt x="29209" y="193252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C59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k object 304"/>
          <p:cNvSpPr/>
          <p:nvPr/>
        </p:nvSpPr>
        <p:spPr>
          <a:xfrm>
            <a:off x="6289040" y="2135569"/>
            <a:ext cx="30480" cy="203835"/>
          </a:xfrm>
          <a:custGeom>
            <a:avLst/>
            <a:gdLst/>
            <a:ahLst/>
            <a:cxnLst/>
            <a:rect l="l" t="t" r="r" b="b"/>
            <a:pathLst>
              <a:path w="30479" h="203835">
                <a:moveTo>
                  <a:pt x="0" y="0"/>
                </a:moveTo>
                <a:lnTo>
                  <a:pt x="0" y="174588"/>
                </a:lnTo>
                <a:lnTo>
                  <a:pt x="30480" y="203578"/>
                </a:lnTo>
                <a:lnTo>
                  <a:pt x="30480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C58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k object 305"/>
          <p:cNvSpPr/>
          <p:nvPr/>
        </p:nvSpPr>
        <p:spPr>
          <a:xfrm>
            <a:off x="6316979" y="2152591"/>
            <a:ext cx="29209" cy="212090"/>
          </a:xfrm>
          <a:custGeom>
            <a:avLst/>
            <a:gdLst/>
            <a:ahLst/>
            <a:cxnLst/>
            <a:rect l="l" t="t" r="r" b="b"/>
            <a:pathLst>
              <a:path w="29210" h="212089">
                <a:moveTo>
                  <a:pt x="0" y="0"/>
                </a:moveTo>
                <a:lnTo>
                  <a:pt x="0" y="184140"/>
                </a:lnTo>
                <a:lnTo>
                  <a:pt x="29210" y="211922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C58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k object 306"/>
          <p:cNvSpPr/>
          <p:nvPr/>
        </p:nvSpPr>
        <p:spPr>
          <a:xfrm>
            <a:off x="6343650" y="2168839"/>
            <a:ext cx="30480" cy="222250"/>
          </a:xfrm>
          <a:custGeom>
            <a:avLst/>
            <a:gdLst/>
            <a:ahLst/>
            <a:cxnLst/>
            <a:rect l="l" t="t" r="r" b="b"/>
            <a:pathLst>
              <a:path w="30479" h="222250">
                <a:moveTo>
                  <a:pt x="0" y="0"/>
                </a:moveTo>
                <a:lnTo>
                  <a:pt x="0" y="193258"/>
                </a:lnTo>
                <a:lnTo>
                  <a:pt x="30479" y="222248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C5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k object 307"/>
          <p:cNvSpPr/>
          <p:nvPr/>
        </p:nvSpPr>
        <p:spPr>
          <a:xfrm>
            <a:off x="6371590" y="2185861"/>
            <a:ext cx="29209" cy="231140"/>
          </a:xfrm>
          <a:custGeom>
            <a:avLst/>
            <a:gdLst/>
            <a:ahLst/>
            <a:cxnLst/>
            <a:rect l="l" t="t" r="r" b="b"/>
            <a:pathLst>
              <a:path w="29210" h="231139">
                <a:moveTo>
                  <a:pt x="0" y="0"/>
                </a:moveTo>
                <a:lnTo>
                  <a:pt x="0" y="202811"/>
                </a:lnTo>
                <a:lnTo>
                  <a:pt x="29210" y="23059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B57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k object 308"/>
          <p:cNvSpPr/>
          <p:nvPr/>
        </p:nvSpPr>
        <p:spPr>
          <a:xfrm>
            <a:off x="6398259" y="2202109"/>
            <a:ext cx="30480" cy="241300"/>
          </a:xfrm>
          <a:custGeom>
            <a:avLst/>
            <a:gdLst/>
            <a:ahLst/>
            <a:cxnLst/>
            <a:rect l="l" t="t" r="r" b="b"/>
            <a:pathLst>
              <a:path w="30479" h="241300">
                <a:moveTo>
                  <a:pt x="0" y="0"/>
                </a:moveTo>
                <a:lnTo>
                  <a:pt x="0" y="211929"/>
                </a:lnTo>
                <a:lnTo>
                  <a:pt x="30479" y="24091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B57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k object 309"/>
          <p:cNvSpPr/>
          <p:nvPr/>
        </p:nvSpPr>
        <p:spPr>
          <a:xfrm>
            <a:off x="6426200" y="2219131"/>
            <a:ext cx="29209" cy="249554"/>
          </a:xfrm>
          <a:custGeom>
            <a:avLst/>
            <a:gdLst/>
            <a:ahLst/>
            <a:cxnLst/>
            <a:rect l="l" t="t" r="r" b="b"/>
            <a:pathLst>
              <a:path w="29210" h="249555">
                <a:moveTo>
                  <a:pt x="0" y="0"/>
                </a:moveTo>
                <a:lnTo>
                  <a:pt x="0" y="221481"/>
                </a:lnTo>
                <a:lnTo>
                  <a:pt x="29210" y="24926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B5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k object 310"/>
          <p:cNvSpPr/>
          <p:nvPr/>
        </p:nvSpPr>
        <p:spPr>
          <a:xfrm>
            <a:off x="6452870" y="2235379"/>
            <a:ext cx="30480" cy="259715"/>
          </a:xfrm>
          <a:custGeom>
            <a:avLst/>
            <a:gdLst/>
            <a:ahLst/>
            <a:cxnLst/>
            <a:rect l="l" t="t" r="r" b="b"/>
            <a:pathLst>
              <a:path w="30479" h="259714">
                <a:moveTo>
                  <a:pt x="0" y="0"/>
                </a:moveTo>
                <a:lnTo>
                  <a:pt x="0" y="230599"/>
                </a:lnTo>
                <a:lnTo>
                  <a:pt x="30479" y="25958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B56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k object 311"/>
          <p:cNvSpPr/>
          <p:nvPr/>
        </p:nvSpPr>
        <p:spPr>
          <a:xfrm>
            <a:off x="6480809" y="2252401"/>
            <a:ext cx="29209" cy="267970"/>
          </a:xfrm>
          <a:custGeom>
            <a:avLst/>
            <a:gdLst/>
            <a:ahLst/>
            <a:cxnLst/>
            <a:rect l="l" t="t" r="r" b="b"/>
            <a:pathLst>
              <a:path w="29209" h="267969">
                <a:moveTo>
                  <a:pt x="0" y="0"/>
                </a:moveTo>
                <a:lnTo>
                  <a:pt x="0" y="240151"/>
                </a:lnTo>
                <a:lnTo>
                  <a:pt x="29210" y="267933"/>
                </a:lnTo>
                <a:lnTo>
                  <a:pt x="29210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B5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k object 312"/>
          <p:cNvSpPr/>
          <p:nvPr/>
        </p:nvSpPr>
        <p:spPr>
          <a:xfrm>
            <a:off x="6507480" y="2268649"/>
            <a:ext cx="30480" cy="278765"/>
          </a:xfrm>
          <a:custGeom>
            <a:avLst/>
            <a:gdLst/>
            <a:ahLst/>
            <a:cxnLst/>
            <a:rect l="l" t="t" r="r" b="b"/>
            <a:pathLst>
              <a:path w="30479" h="278764">
                <a:moveTo>
                  <a:pt x="0" y="0"/>
                </a:moveTo>
                <a:lnTo>
                  <a:pt x="0" y="249269"/>
                </a:lnTo>
                <a:lnTo>
                  <a:pt x="30479" y="27825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A5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k object 313"/>
          <p:cNvSpPr/>
          <p:nvPr/>
        </p:nvSpPr>
        <p:spPr>
          <a:xfrm>
            <a:off x="6535419" y="2285670"/>
            <a:ext cx="29209" cy="288925"/>
          </a:xfrm>
          <a:custGeom>
            <a:avLst/>
            <a:gdLst/>
            <a:ahLst/>
            <a:cxnLst/>
            <a:rect l="l" t="t" r="r" b="b"/>
            <a:pathLst>
              <a:path w="29209" h="288925">
                <a:moveTo>
                  <a:pt x="0" y="0"/>
                </a:moveTo>
                <a:lnTo>
                  <a:pt x="0" y="258822"/>
                </a:lnTo>
                <a:lnTo>
                  <a:pt x="13970" y="272109"/>
                </a:lnTo>
                <a:lnTo>
                  <a:pt x="29209" y="288919"/>
                </a:lnTo>
                <a:lnTo>
                  <a:pt x="29209" y="17795"/>
                </a:lnTo>
                <a:lnTo>
                  <a:pt x="0" y="0"/>
                </a:lnTo>
                <a:close/>
              </a:path>
            </a:pathLst>
          </a:custGeom>
          <a:solidFill>
            <a:srgbClr val="2A5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k object 314"/>
          <p:cNvSpPr/>
          <p:nvPr/>
        </p:nvSpPr>
        <p:spPr>
          <a:xfrm>
            <a:off x="6562090" y="2301918"/>
            <a:ext cx="30480" cy="303530"/>
          </a:xfrm>
          <a:custGeom>
            <a:avLst/>
            <a:gdLst/>
            <a:ahLst/>
            <a:cxnLst/>
            <a:rect l="l" t="t" r="r" b="b"/>
            <a:pathLst>
              <a:path w="30479" h="303530">
                <a:moveTo>
                  <a:pt x="0" y="0"/>
                </a:moveTo>
                <a:lnTo>
                  <a:pt x="0" y="269869"/>
                </a:lnTo>
                <a:lnTo>
                  <a:pt x="30479" y="303489"/>
                </a:lnTo>
                <a:lnTo>
                  <a:pt x="30479" y="18569"/>
                </a:lnTo>
                <a:lnTo>
                  <a:pt x="0" y="0"/>
                </a:lnTo>
                <a:close/>
              </a:path>
            </a:pathLst>
          </a:custGeom>
          <a:solidFill>
            <a:srgbClr val="2A5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k object 315"/>
          <p:cNvSpPr/>
          <p:nvPr/>
        </p:nvSpPr>
        <p:spPr>
          <a:xfrm>
            <a:off x="6604634" y="2318940"/>
            <a:ext cx="0" cy="316230"/>
          </a:xfrm>
          <a:custGeom>
            <a:avLst/>
            <a:gdLst/>
            <a:ahLst/>
            <a:cxnLst/>
            <a:rect l="l" t="t" r="r" b="b"/>
            <a:pathLst>
              <a:path h="316230">
                <a:moveTo>
                  <a:pt x="0" y="0"/>
                </a:moveTo>
                <a:lnTo>
                  <a:pt x="0" y="315885"/>
                </a:lnTo>
              </a:path>
            </a:pathLst>
          </a:custGeom>
          <a:ln w="29210">
            <a:solidFill>
              <a:srgbClr val="2A54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k object 316"/>
          <p:cNvSpPr/>
          <p:nvPr/>
        </p:nvSpPr>
        <p:spPr>
          <a:xfrm>
            <a:off x="6631940" y="2335188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5">
                <a:moveTo>
                  <a:pt x="0" y="0"/>
                </a:moveTo>
                <a:lnTo>
                  <a:pt x="0" y="330456"/>
                </a:lnTo>
              </a:path>
            </a:pathLst>
          </a:custGeom>
          <a:ln w="30479">
            <a:solidFill>
              <a:srgbClr val="2A54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k object 317"/>
          <p:cNvSpPr/>
          <p:nvPr/>
        </p:nvSpPr>
        <p:spPr>
          <a:xfrm>
            <a:off x="6659244" y="2352210"/>
            <a:ext cx="0" cy="342900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52"/>
                </a:lnTo>
              </a:path>
            </a:pathLst>
          </a:custGeom>
          <a:ln w="29209">
            <a:solidFill>
              <a:srgbClr val="2953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k object 318"/>
          <p:cNvSpPr/>
          <p:nvPr/>
        </p:nvSpPr>
        <p:spPr>
          <a:xfrm>
            <a:off x="6686550" y="2368458"/>
            <a:ext cx="0" cy="357505"/>
          </a:xfrm>
          <a:custGeom>
            <a:avLst/>
            <a:gdLst/>
            <a:ahLst/>
            <a:cxnLst/>
            <a:rect l="l" t="t" r="r" b="b"/>
            <a:pathLst>
              <a:path h="357505">
                <a:moveTo>
                  <a:pt x="0" y="0"/>
                </a:moveTo>
                <a:lnTo>
                  <a:pt x="0" y="357423"/>
                </a:lnTo>
              </a:path>
            </a:pathLst>
          </a:custGeom>
          <a:ln w="30480">
            <a:solidFill>
              <a:srgbClr val="2953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k object 319"/>
          <p:cNvSpPr/>
          <p:nvPr/>
        </p:nvSpPr>
        <p:spPr>
          <a:xfrm>
            <a:off x="6714490" y="2385480"/>
            <a:ext cx="0" cy="371475"/>
          </a:xfrm>
          <a:custGeom>
            <a:avLst/>
            <a:gdLst/>
            <a:ahLst/>
            <a:cxnLst/>
            <a:rect l="l" t="t" r="r" b="b"/>
            <a:pathLst>
              <a:path h="371475">
                <a:moveTo>
                  <a:pt x="0" y="0"/>
                </a:moveTo>
                <a:lnTo>
                  <a:pt x="0" y="371220"/>
                </a:lnTo>
              </a:path>
            </a:pathLst>
          </a:custGeom>
          <a:ln w="30479">
            <a:solidFill>
              <a:srgbClr val="2952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k object 320"/>
          <p:cNvSpPr/>
          <p:nvPr/>
        </p:nvSpPr>
        <p:spPr>
          <a:xfrm>
            <a:off x="6741794" y="2402502"/>
            <a:ext cx="0" cy="384175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3616"/>
                </a:lnTo>
              </a:path>
            </a:pathLst>
          </a:custGeom>
          <a:ln w="29209">
            <a:solidFill>
              <a:srgbClr val="2952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bk object 321"/>
          <p:cNvSpPr/>
          <p:nvPr/>
        </p:nvSpPr>
        <p:spPr>
          <a:xfrm>
            <a:off x="6769100" y="2418750"/>
            <a:ext cx="0" cy="398780"/>
          </a:xfrm>
          <a:custGeom>
            <a:avLst/>
            <a:gdLst/>
            <a:ahLst/>
            <a:cxnLst/>
            <a:rect l="l" t="t" r="r" b="b"/>
            <a:pathLst>
              <a:path h="398780">
                <a:moveTo>
                  <a:pt x="0" y="0"/>
                </a:moveTo>
                <a:lnTo>
                  <a:pt x="0" y="398186"/>
                </a:lnTo>
              </a:path>
            </a:pathLst>
          </a:custGeom>
          <a:ln w="30480">
            <a:solidFill>
              <a:srgbClr val="2952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bk object 322"/>
          <p:cNvSpPr/>
          <p:nvPr/>
        </p:nvSpPr>
        <p:spPr>
          <a:xfrm>
            <a:off x="6796405" y="2435772"/>
            <a:ext cx="0" cy="410845"/>
          </a:xfrm>
          <a:custGeom>
            <a:avLst/>
            <a:gdLst/>
            <a:ahLst/>
            <a:cxnLst/>
            <a:rect l="l" t="t" r="r" b="b"/>
            <a:pathLst>
              <a:path h="410844">
                <a:moveTo>
                  <a:pt x="0" y="0"/>
                </a:moveTo>
                <a:lnTo>
                  <a:pt x="0" y="410582"/>
                </a:lnTo>
              </a:path>
            </a:pathLst>
          </a:custGeom>
          <a:ln w="29209">
            <a:solidFill>
              <a:srgbClr val="2951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bk object 323"/>
          <p:cNvSpPr/>
          <p:nvPr/>
        </p:nvSpPr>
        <p:spPr>
          <a:xfrm>
            <a:off x="6823709" y="2452020"/>
            <a:ext cx="0" cy="425450"/>
          </a:xfrm>
          <a:custGeom>
            <a:avLst/>
            <a:gdLst/>
            <a:ahLst/>
            <a:cxnLst/>
            <a:rect l="l" t="t" r="r" b="b"/>
            <a:pathLst>
              <a:path h="425450">
                <a:moveTo>
                  <a:pt x="0" y="0"/>
                </a:moveTo>
                <a:lnTo>
                  <a:pt x="0" y="425153"/>
                </a:lnTo>
              </a:path>
            </a:pathLst>
          </a:custGeom>
          <a:ln w="30479">
            <a:solidFill>
              <a:srgbClr val="2851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bk object 324"/>
          <p:cNvSpPr/>
          <p:nvPr/>
        </p:nvSpPr>
        <p:spPr>
          <a:xfrm>
            <a:off x="6851015" y="2469041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29210">
            <a:solidFill>
              <a:srgbClr val="2850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bk object 325"/>
          <p:cNvSpPr/>
          <p:nvPr/>
        </p:nvSpPr>
        <p:spPr>
          <a:xfrm>
            <a:off x="6878319" y="2485289"/>
            <a:ext cx="0" cy="452120"/>
          </a:xfrm>
          <a:custGeom>
            <a:avLst/>
            <a:gdLst/>
            <a:ahLst/>
            <a:cxnLst/>
            <a:rect l="l" t="t" r="r" b="b"/>
            <a:pathLst>
              <a:path h="452119">
                <a:moveTo>
                  <a:pt x="0" y="0"/>
                </a:moveTo>
                <a:lnTo>
                  <a:pt x="0" y="452119"/>
                </a:lnTo>
              </a:path>
            </a:pathLst>
          </a:custGeom>
          <a:ln w="30479">
            <a:solidFill>
              <a:srgbClr val="2850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bk object 326"/>
          <p:cNvSpPr/>
          <p:nvPr/>
        </p:nvSpPr>
        <p:spPr>
          <a:xfrm>
            <a:off x="6905625" y="2502311"/>
            <a:ext cx="0" cy="464820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0"/>
                </a:moveTo>
                <a:lnTo>
                  <a:pt x="0" y="464515"/>
                </a:lnTo>
              </a:path>
            </a:pathLst>
          </a:custGeom>
          <a:ln w="29209">
            <a:solidFill>
              <a:srgbClr val="285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bk object 327"/>
          <p:cNvSpPr/>
          <p:nvPr/>
        </p:nvSpPr>
        <p:spPr>
          <a:xfrm>
            <a:off x="6932930" y="2518559"/>
            <a:ext cx="0" cy="479425"/>
          </a:xfrm>
          <a:custGeom>
            <a:avLst/>
            <a:gdLst/>
            <a:ahLst/>
            <a:cxnLst/>
            <a:rect l="l" t="t" r="r" b="b"/>
            <a:pathLst>
              <a:path h="479425">
                <a:moveTo>
                  <a:pt x="0" y="0"/>
                </a:moveTo>
                <a:lnTo>
                  <a:pt x="0" y="479086"/>
                </a:lnTo>
              </a:path>
            </a:pathLst>
          </a:custGeom>
          <a:ln w="30479">
            <a:solidFill>
              <a:srgbClr val="284F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bk object 328"/>
          <p:cNvSpPr/>
          <p:nvPr/>
        </p:nvSpPr>
        <p:spPr>
          <a:xfrm>
            <a:off x="6960234" y="2535581"/>
            <a:ext cx="0" cy="493395"/>
          </a:xfrm>
          <a:custGeom>
            <a:avLst/>
            <a:gdLst/>
            <a:ahLst/>
            <a:cxnLst/>
            <a:rect l="l" t="t" r="r" b="b"/>
            <a:pathLst>
              <a:path h="493394">
                <a:moveTo>
                  <a:pt x="0" y="0"/>
                </a:moveTo>
                <a:lnTo>
                  <a:pt x="0" y="492843"/>
                </a:lnTo>
              </a:path>
            </a:pathLst>
          </a:custGeom>
          <a:ln w="29210">
            <a:solidFill>
              <a:srgbClr val="274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bk object 329"/>
          <p:cNvSpPr/>
          <p:nvPr/>
        </p:nvSpPr>
        <p:spPr>
          <a:xfrm>
            <a:off x="6987540" y="2551829"/>
            <a:ext cx="0" cy="513715"/>
          </a:xfrm>
          <a:custGeom>
            <a:avLst/>
            <a:gdLst/>
            <a:ahLst/>
            <a:cxnLst/>
            <a:rect l="l" t="t" r="r" b="b"/>
            <a:pathLst>
              <a:path h="513714">
                <a:moveTo>
                  <a:pt x="0" y="0"/>
                </a:moveTo>
                <a:lnTo>
                  <a:pt x="0" y="513404"/>
                </a:lnTo>
              </a:path>
            </a:pathLst>
          </a:custGeom>
          <a:ln w="30479">
            <a:solidFill>
              <a:srgbClr val="274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bk object 330"/>
          <p:cNvSpPr/>
          <p:nvPr/>
        </p:nvSpPr>
        <p:spPr>
          <a:xfrm>
            <a:off x="7014844" y="2568851"/>
            <a:ext cx="0" cy="532130"/>
          </a:xfrm>
          <a:custGeom>
            <a:avLst/>
            <a:gdLst/>
            <a:ahLst/>
            <a:cxnLst/>
            <a:rect l="l" t="t" r="r" b="b"/>
            <a:pathLst>
              <a:path h="532130">
                <a:moveTo>
                  <a:pt x="0" y="0"/>
                </a:moveTo>
                <a:lnTo>
                  <a:pt x="0" y="531517"/>
                </a:lnTo>
              </a:path>
            </a:pathLst>
          </a:custGeom>
          <a:ln w="29209">
            <a:solidFill>
              <a:srgbClr val="274E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bk object 331"/>
          <p:cNvSpPr/>
          <p:nvPr/>
        </p:nvSpPr>
        <p:spPr>
          <a:xfrm>
            <a:off x="7042150" y="2585099"/>
            <a:ext cx="0" cy="552450"/>
          </a:xfrm>
          <a:custGeom>
            <a:avLst/>
            <a:gdLst/>
            <a:ahLst/>
            <a:cxnLst/>
            <a:rect l="l" t="t" r="r" b="b"/>
            <a:pathLst>
              <a:path h="552450">
                <a:moveTo>
                  <a:pt x="0" y="0"/>
                </a:moveTo>
                <a:lnTo>
                  <a:pt x="0" y="552077"/>
                </a:lnTo>
              </a:path>
            </a:pathLst>
          </a:custGeom>
          <a:ln w="30480">
            <a:solidFill>
              <a:srgbClr val="274E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bk object 332"/>
          <p:cNvSpPr/>
          <p:nvPr/>
        </p:nvSpPr>
        <p:spPr>
          <a:xfrm>
            <a:off x="7069455" y="2602121"/>
            <a:ext cx="0" cy="570230"/>
          </a:xfrm>
          <a:custGeom>
            <a:avLst/>
            <a:gdLst/>
            <a:ahLst/>
            <a:cxnLst/>
            <a:rect l="l" t="t" r="r" b="b"/>
            <a:pathLst>
              <a:path h="570230">
                <a:moveTo>
                  <a:pt x="0" y="0"/>
                </a:moveTo>
                <a:lnTo>
                  <a:pt x="0" y="570191"/>
                </a:lnTo>
              </a:path>
            </a:pathLst>
          </a:custGeom>
          <a:ln w="29209">
            <a:solidFill>
              <a:srgbClr val="274D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bk object 333"/>
          <p:cNvSpPr/>
          <p:nvPr/>
        </p:nvSpPr>
        <p:spPr>
          <a:xfrm>
            <a:off x="7096759" y="2618369"/>
            <a:ext cx="0" cy="591185"/>
          </a:xfrm>
          <a:custGeom>
            <a:avLst/>
            <a:gdLst/>
            <a:ahLst/>
            <a:cxnLst/>
            <a:rect l="l" t="t" r="r" b="b"/>
            <a:pathLst>
              <a:path h="591185">
                <a:moveTo>
                  <a:pt x="0" y="0"/>
                </a:moveTo>
                <a:lnTo>
                  <a:pt x="0" y="590751"/>
                </a:lnTo>
              </a:path>
            </a:pathLst>
          </a:custGeom>
          <a:ln w="30479">
            <a:solidFill>
              <a:srgbClr val="264D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bk object 334"/>
          <p:cNvSpPr/>
          <p:nvPr/>
        </p:nvSpPr>
        <p:spPr>
          <a:xfrm>
            <a:off x="7124065" y="2635391"/>
            <a:ext cx="0" cy="608965"/>
          </a:xfrm>
          <a:custGeom>
            <a:avLst/>
            <a:gdLst/>
            <a:ahLst/>
            <a:cxnLst/>
            <a:rect l="l" t="t" r="r" b="b"/>
            <a:pathLst>
              <a:path h="608964">
                <a:moveTo>
                  <a:pt x="0" y="0"/>
                </a:moveTo>
                <a:lnTo>
                  <a:pt x="0" y="608864"/>
                </a:lnTo>
              </a:path>
            </a:pathLst>
          </a:custGeom>
          <a:ln w="29210">
            <a:solidFill>
              <a:srgbClr val="264C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bk object 335"/>
          <p:cNvSpPr/>
          <p:nvPr/>
        </p:nvSpPr>
        <p:spPr>
          <a:xfrm>
            <a:off x="7151369" y="2651639"/>
            <a:ext cx="0" cy="629920"/>
          </a:xfrm>
          <a:custGeom>
            <a:avLst/>
            <a:gdLst/>
            <a:ahLst/>
            <a:cxnLst/>
            <a:rect l="l" t="t" r="r" b="b"/>
            <a:pathLst>
              <a:path h="629920">
                <a:moveTo>
                  <a:pt x="0" y="0"/>
                </a:moveTo>
                <a:lnTo>
                  <a:pt x="0" y="629425"/>
                </a:lnTo>
              </a:path>
            </a:pathLst>
          </a:custGeom>
          <a:ln w="30479">
            <a:solidFill>
              <a:srgbClr val="264C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k object 336"/>
          <p:cNvSpPr/>
          <p:nvPr/>
        </p:nvSpPr>
        <p:spPr>
          <a:xfrm>
            <a:off x="7178675" y="2668661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538"/>
                </a:lnTo>
              </a:path>
            </a:pathLst>
          </a:custGeom>
          <a:ln w="29209">
            <a:solidFill>
              <a:srgbClr val="264C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bk object 337"/>
          <p:cNvSpPr/>
          <p:nvPr/>
        </p:nvSpPr>
        <p:spPr>
          <a:xfrm>
            <a:off x="7205980" y="2684909"/>
            <a:ext cx="0" cy="668655"/>
          </a:xfrm>
          <a:custGeom>
            <a:avLst/>
            <a:gdLst/>
            <a:ahLst/>
            <a:cxnLst/>
            <a:rect l="l" t="t" r="r" b="b"/>
            <a:pathLst>
              <a:path h="668654">
                <a:moveTo>
                  <a:pt x="0" y="0"/>
                </a:moveTo>
                <a:lnTo>
                  <a:pt x="0" y="668098"/>
                </a:lnTo>
              </a:path>
            </a:pathLst>
          </a:custGeom>
          <a:ln w="30479">
            <a:solidFill>
              <a:srgbClr val="264B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bk object 338"/>
          <p:cNvSpPr/>
          <p:nvPr/>
        </p:nvSpPr>
        <p:spPr>
          <a:xfrm>
            <a:off x="7233919" y="2701931"/>
            <a:ext cx="0" cy="688340"/>
          </a:xfrm>
          <a:custGeom>
            <a:avLst/>
            <a:gdLst/>
            <a:ahLst/>
            <a:cxnLst/>
            <a:rect l="l" t="t" r="r" b="b"/>
            <a:pathLst>
              <a:path h="688339">
                <a:moveTo>
                  <a:pt x="0" y="0"/>
                </a:moveTo>
                <a:lnTo>
                  <a:pt x="0" y="687885"/>
                </a:lnTo>
              </a:path>
            </a:pathLst>
          </a:custGeom>
          <a:ln w="30479">
            <a:solidFill>
              <a:srgbClr val="254B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bk object 339"/>
          <p:cNvSpPr/>
          <p:nvPr/>
        </p:nvSpPr>
        <p:spPr>
          <a:xfrm>
            <a:off x="7261225" y="2718952"/>
            <a:ext cx="0" cy="706120"/>
          </a:xfrm>
          <a:custGeom>
            <a:avLst/>
            <a:gdLst/>
            <a:ahLst/>
            <a:cxnLst/>
            <a:rect l="l" t="t" r="r" b="b"/>
            <a:pathLst>
              <a:path h="706120">
                <a:moveTo>
                  <a:pt x="0" y="0"/>
                </a:moveTo>
                <a:lnTo>
                  <a:pt x="0" y="705998"/>
                </a:lnTo>
              </a:path>
            </a:pathLst>
          </a:custGeom>
          <a:ln w="29209">
            <a:solidFill>
              <a:srgbClr val="254A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bk object 340"/>
          <p:cNvSpPr/>
          <p:nvPr/>
        </p:nvSpPr>
        <p:spPr>
          <a:xfrm>
            <a:off x="7288530" y="2735200"/>
            <a:ext cx="0" cy="727075"/>
          </a:xfrm>
          <a:custGeom>
            <a:avLst/>
            <a:gdLst/>
            <a:ahLst/>
            <a:cxnLst/>
            <a:rect l="l" t="t" r="r" b="b"/>
            <a:pathLst>
              <a:path h="727075">
                <a:moveTo>
                  <a:pt x="0" y="0"/>
                </a:moveTo>
                <a:lnTo>
                  <a:pt x="0" y="726559"/>
                </a:lnTo>
              </a:path>
            </a:pathLst>
          </a:custGeom>
          <a:ln w="30479">
            <a:solidFill>
              <a:srgbClr val="254A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bk object 341"/>
          <p:cNvSpPr/>
          <p:nvPr/>
        </p:nvSpPr>
        <p:spPr>
          <a:xfrm>
            <a:off x="7315834" y="2752222"/>
            <a:ext cx="0" cy="744855"/>
          </a:xfrm>
          <a:custGeom>
            <a:avLst/>
            <a:gdLst/>
            <a:ahLst/>
            <a:cxnLst/>
            <a:rect l="l" t="t" r="r" b="b"/>
            <a:pathLst>
              <a:path h="744854">
                <a:moveTo>
                  <a:pt x="0" y="0"/>
                </a:moveTo>
                <a:lnTo>
                  <a:pt x="0" y="744672"/>
                </a:lnTo>
              </a:path>
            </a:pathLst>
          </a:custGeom>
          <a:ln w="29210">
            <a:solidFill>
              <a:srgbClr val="254A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bk object 342"/>
          <p:cNvSpPr/>
          <p:nvPr/>
        </p:nvSpPr>
        <p:spPr>
          <a:xfrm>
            <a:off x="7343140" y="2768470"/>
            <a:ext cx="0" cy="770255"/>
          </a:xfrm>
          <a:custGeom>
            <a:avLst/>
            <a:gdLst/>
            <a:ahLst/>
            <a:cxnLst/>
            <a:rect l="l" t="t" r="r" b="b"/>
            <a:pathLst>
              <a:path h="770254">
                <a:moveTo>
                  <a:pt x="0" y="0"/>
                </a:moveTo>
                <a:lnTo>
                  <a:pt x="0" y="770156"/>
                </a:lnTo>
              </a:path>
            </a:pathLst>
          </a:custGeom>
          <a:ln w="30479">
            <a:solidFill>
              <a:srgbClr val="254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bk object 343"/>
          <p:cNvSpPr/>
          <p:nvPr/>
        </p:nvSpPr>
        <p:spPr>
          <a:xfrm>
            <a:off x="7370444" y="2785492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4">
                <a:moveTo>
                  <a:pt x="0" y="0"/>
                </a:moveTo>
                <a:lnTo>
                  <a:pt x="0" y="795655"/>
                </a:lnTo>
              </a:path>
            </a:pathLst>
          </a:custGeom>
          <a:ln w="29209">
            <a:solidFill>
              <a:srgbClr val="2449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bk object 344"/>
          <p:cNvSpPr/>
          <p:nvPr/>
        </p:nvSpPr>
        <p:spPr>
          <a:xfrm>
            <a:off x="7397750" y="2801740"/>
            <a:ext cx="0" cy="824230"/>
          </a:xfrm>
          <a:custGeom>
            <a:avLst/>
            <a:gdLst/>
            <a:ahLst/>
            <a:cxnLst/>
            <a:rect l="l" t="t" r="r" b="b"/>
            <a:pathLst>
              <a:path h="824229">
                <a:moveTo>
                  <a:pt x="0" y="0"/>
                </a:moveTo>
                <a:lnTo>
                  <a:pt x="0" y="823953"/>
                </a:lnTo>
              </a:path>
            </a:pathLst>
          </a:custGeom>
          <a:ln w="30480">
            <a:solidFill>
              <a:srgbClr val="2448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bk object 345"/>
          <p:cNvSpPr/>
          <p:nvPr/>
        </p:nvSpPr>
        <p:spPr>
          <a:xfrm>
            <a:off x="7425055" y="2818762"/>
            <a:ext cx="0" cy="849630"/>
          </a:xfrm>
          <a:custGeom>
            <a:avLst/>
            <a:gdLst/>
            <a:ahLst/>
            <a:cxnLst/>
            <a:rect l="l" t="t" r="r" b="b"/>
            <a:pathLst>
              <a:path h="849629">
                <a:moveTo>
                  <a:pt x="0" y="0"/>
                </a:moveTo>
                <a:lnTo>
                  <a:pt x="0" y="849452"/>
                </a:lnTo>
              </a:path>
            </a:pathLst>
          </a:custGeom>
          <a:ln w="29209">
            <a:solidFill>
              <a:srgbClr val="2448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bk object 346"/>
          <p:cNvSpPr/>
          <p:nvPr/>
        </p:nvSpPr>
        <p:spPr>
          <a:xfrm>
            <a:off x="7452359" y="2835010"/>
            <a:ext cx="0" cy="878205"/>
          </a:xfrm>
          <a:custGeom>
            <a:avLst/>
            <a:gdLst/>
            <a:ahLst/>
            <a:cxnLst/>
            <a:rect l="l" t="t" r="r" b="b"/>
            <a:pathLst>
              <a:path h="878204">
                <a:moveTo>
                  <a:pt x="0" y="0"/>
                </a:moveTo>
                <a:lnTo>
                  <a:pt x="0" y="877750"/>
                </a:lnTo>
              </a:path>
            </a:pathLst>
          </a:custGeom>
          <a:ln w="30479">
            <a:solidFill>
              <a:srgbClr val="244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bk object 347"/>
          <p:cNvSpPr/>
          <p:nvPr/>
        </p:nvSpPr>
        <p:spPr>
          <a:xfrm>
            <a:off x="7479665" y="2852032"/>
            <a:ext cx="0" cy="903605"/>
          </a:xfrm>
          <a:custGeom>
            <a:avLst/>
            <a:gdLst/>
            <a:ahLst/>
            <a:cxnLst/>
            <a:rect l="l" t="t" r="r" b="b"/>
            <a:pathLst>
              <a:path h="903604">
                <a:moveTo>
                  <a:pt x="0" y="0"/>
                </a:moveTo>
                <a:lnTo>
                  <a:pt x="0" y="903249"/>
                </a:lnTo>
              </a:path>
            </a:pathLst>
          </a:custGeom>
          <a:ln w="29210">
            <a:solidFill>
              <a:srgbClr val="2447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bk object 348"/>
          <p:cNvSpPr/>
          <p:nvPr/>
        </p:nvSpPr>
        <p:spPr>
          <a:xfrm>
            <a:off x="7506969" y="2868280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547"/>
                </a:lnTo>
              </a:path>
            </a:pathLst>
          </a:custGeom>
          <a:ln w="30479">
            <a:solidFill>
              <a:srgbClr val="2347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bk object 349"/>
          <p:cNvSpPr/>
          <p:nvPr/>
        </p:nvSpPr>
        <p:spPr>
          <a:xfrm>
            <a:off x="7534275" y="2885302"/>
            <a:ext cx="0" cy="957580"/>
          </a:xfrm>
          <a:custGeom>
            <a:avLst/>
            <a:gdLst/>
            <a:ahLst/>
            <a:cxnLst/>
            <a:rect l="l" t="t" r="r" b="b"/>
            <a:pathLst>
              <a:path h="957579">
                <a:moveTo>
                  <a:pt x="0" y="0"/>
                </a:moveTo>
                <a:lnTo>
                  <a:pt x="0" y="957046"/>
                </a:lnTo>
              </a:path>
            </a:pathLst>
          </a:custGeom>
          <a:ln w="29209">
            <a:solidFill>
              <a:srgbClr val="2346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bk object 350"/>
          <p:cNvSpPr/>
          <p:nvPr/>
        </p:nvSpPr>
        <p:spPr>
          <a:xfrm>
            <a:off x="7561580" y="2901550"/>
            <a:ext cx="0" cy="985519"/>
          </a:xfrm>
          <a:custGeom>
            <a:avLst/>
            <a:gdLst/>
            <a:ahLst/>
            <a:cxnLst/>
            <a:rect l="l" t="t" r="r" b="b"/>
            <a:pathLst>
              <a:path h="985520">
                <a:moveTo>
                  <a:pt x="0" y="0"/>
                </a:moveTo>
                <a:lnTo>
                  <a:pt x="0" y="985344"/>
                </a:lnTo>
              </a:path>
            </a:pathLst>
          </a:custGeom>
          <a:ln w="30479">
            <a:solidFill>
              <a:srgbClr val="2346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bk object 351"/>
          <p:cNvSpPr/>
          <p:nvPr/>
        </p:nvSpPr>
        <p:spPr>
          <a:xfrm>
            <a:off x="7588884" y="2918572"/>
            <a:ext cx="0" cy="1010919"/>
          </a:xfrm>
          <a:custGeom>
            <a:avLst/>
            <a:gdLst/>
            <a:ahLst/>
            <a:cxnLst/>
            <a:rect l="l" t="t" r="r" b="b"/>
            <a:pathLst>
              <a:path h="1010920">
                <a:moveTo>
                  <a:pt x="0" y="0"/>
                </a:moveTo>
                <a:lnTo>
                  <a:pt x="0" y="1010843"/>
                </a:lnTo>
              </a:path>
            </a:pathLst>
          </a:custGeom>
          <a:ln w="29210">
            <a:solidFill>
              <a:srgbClr val="2346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bk object 352"/>
          <p:cNvSpPr/>
          <p:nvPr/>
        </p:nvSpPr>
        <p:spPr>
          <a:xfrm>
            <a:off x="7616190" y="2934820"/>
            <a:ext cx="0" cy="1045844"/>
          </a:xfrm>
          <a:custGeom>
            <a:avLst/>
            <a:gdLst/>
            <a:ahLst/>
            <a:cxnLst/>
            <a:rect l="l" t="t" r="r" b="b"/>
            <a:pathLst>
              <a:path h="1045845">
                <a:moveTo>
                  <a:pt x="0" y="0"/>
                </a:moveTo>
                <a:lnTo>
                  <a:pt x="0" y="1045332"/>
                </a:lnTo>
              </a:path>
            </a:pathLst>
          </a:custGeom>
          <a:ln w="30479">
            <a:solidFill>
              <a:srgbClr val="2345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bk object 353"/>
          <p:cNvSpPr/>
          <p:nvPr/>
        </p:nvSpPr>
        <p:spPr>
          <a:xfrm>
            <a:off x="7643494" y="2951841"/>
            <a:ext cx="0" cy="1078865"/>
          </a:xfrm>
          <a:custGeom>
            <a:avLst/>
            <a:gdLst/>
            <a:ahLst/>
            <a:cxnLst/>
            <a:rect l="l" t="t" r="r" b="b"/>
            <a:pathLst>
              <a:path h="1078864">
                <a:moveTo>
                  <a:pt x="0" y="0"/>
                </a:moveTo>
                <a:lnTo>
                  <a:pt x="0" y="1078479"/>
                </a:lnTo>
              </a:path>
            </a:pathLst>
          </a:custGeom>
          <a:ln w="29209">
            <a:solidFill>
              <a:srgbClr val="224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bk object 354"/>
          <p:cNvSpPr/>
          <p:nvPr/>
        </p:nvSpPr>
        <p:spPr>
          <a:xfrm>
            <a:off x="7670800" y="2968089"/>
            <a:ext cx="0" cy="1115060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4788"/>
                </a:lnTo>
              </a:path>
            </a:pathLst>
          </a:custGeom>
          <a:ln w="30480">
            <a:solidFill>
              <a:srgbClr val="2244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bk object 355"/>
          <p:cNvSpPr/>
          <p:nvPr/>
        </p:nvSpPr>
        <p:spPr>
          <a:xfrm>
            <a:off x="7698740" y="2985111"/>
            <a:ext cx="0" cy="1150620"/>
          </a:xfrm>
          <a:custGeom>
            <a:avLst/>
            <a:gdLst/>
            <a:ahLst/>
            <a:cxnLst/>
            <a:rect l="l" t="t" r="r" b="b"/>
            <a:pathLst>
              <a:path h="1150620">
                <a:moveTo>
                  <a:pt x="0" y="0"/>
                </a:moveTo>
                <a:lnTo>
                  <a:pt x="0" y="1150324"/>
                </a:lnTo>
              </a:path>
            </a:pathLst>
          </a:custGeom>
          <a:ln w="30479">
            <a:solidFill>
              <a:srgbClr val="2244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bk object 356"/>
          <p:cNvSpPr/>
          <p:nvPr/>
        </p:nvSpPr>
        <p:spPr>
          <a:xfrm>
            <a:off x="7726044" y="3002133"/>
            <a:ext cx="0" cy="1183640"/>
          </a:xfrm>
          <a:custGeom>
            <a:avLst/>
            <a:gdLst/>
            <a:ahLst/>
            <a:cxnLst/>
            <a:rect l="l" t="t" r="r" b="b"/>
            <a:pathLst>
              <a:path h="1183639">
                <a:moveTo>
                  <a:pt x="0" y="0"/>
                </a:moveTo>
                <a:lnTo>
                  <a:pt x="0" y="1183470"/>
                </a:lnTo>
              </a:path>
            </a:pathLst>
          </a:custGeom>
          <a:ln w="29209">
            <a:solidFill>
              <a:srgbClr val="2244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bk object 357"/>
          <p:cNvSpPr/>
          <p:nvPr/>
        </p:nvSpPr>
        <p:spPr>
          <a:xfrm>
            <a:off x="7753350" y="3018381"/>
            <a:ext cx="0" cy="1219835"/>
          </a:xfrm>
          <a:custGeom>
            <a:avLst/>
            <a:gdLst/>
            <a:ahLst/>
            <a:cxnLst/>
            <a:rect l="l" t="t" r="r" b="b"/>
            <a:pathLst>
              <a:path h="1219835">
                <a:moveTo>
                  <a:pt x="0" y="0"/>
                </a:moveTo>
                <a:lnTo>
                  <a:pt x="0" y="1219780"/>
                </a:lnTo>
              </a:path>
            </a:pathLst>
          </a:custGeom>
          <a:ln w="30480">
            <a:solidFill>
              <a:srgbClr val="224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bk object 358"/>
          <p:cNvSpPr/>
          <p:nvPr/>
        </p:nvSpPr>
        <p:spPr>
          <a:xfrm>
            <a:off x="7780655" y="3035403"/>
            <a:ext cx="0" cy="1253490"/>
          </a:xfrm>
          <a:custGeom>
            <a:avLst/>
            <a:gdLst/>
            <a:ahLst/>
            <a:cxnLst/>
            <a:rect l="l" t="t" r="r" b="b"/>
            <a:pathLst>
              <a:path h="1253489">
                <a:moveTo>
                  <a:pt x="0" y="0"/>
                </a:moveTo>
                <a:lnTo>
                  <a:pt x="0" y="1252926"/>
                </a:lnTo>
              </a:path>
            </a:pathLst>
          </a:custGeom>
          <a:ln w="29209">
            <a:solidFill>
              <a:srgbClr val="214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bk object 359"/>
          <p:cNvSpPr/>
          <p:nvPr/>
        </p:nvSpPr>
        <p:spPr>
          <a:xfrm>
            <a:off x="7807959" y="3051651"/>
            <a:ext cx="0" cy="1289685"/>
          </a:xfrm>
          <a:custGeom>
            <a:avLst/>
            <a:gdLst/>
            <a:ahLst/>
            <a:cxnLst/>
            <a:rect l="l" t="t" r="r" b="b"/>
            <a:pathLst>
              <a:path h="1289685">
                <a:moveTo>
                  <a:pt x="0" y="0"/>
                </a:moveTo>
                <a:lnTo>
                  <a:pt x="0" y="1289235"/>
                </a:lnTo>
              </a:path>
            </a:pathLst>
          </a:custGeom>
          <a:ln w="30479">
            <a:solidFill>
              <a:srgbClr val="2142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bk object 360"/>
          <p:cNvSpPr/>
          <p:nvPr/>
        </p:nvSpPr>
        <p:spPr>
          <a:xfrm>
            <a:off x="7835265" y="3068673"/>
            <a:ext cx="0" cy="1325245"/>
          </a:xfrm>
          <a:custGeom>
            <a:avLst/>
            <a:gdLst/>
            <a:ahLst/>
            <a:cxnLst/>
            <a:rect l="l" t="t" r="r" b="b"/>
            <a:pathLst>
              <a:path h="1325245">
                <a:moveTo>
                  <a:pt x="0" y="0"/>
                </a:moveTo>
                <a:lnTo>
                  <a:pt x="0" y="1324970"/>
                </a:lnTo>
              </a:path>
            </a:pathLst>
          </a:custGeom>
          <a:ln w="29210">
            <a:solidFill>
              <a:srgbClr val="2142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bk object 361"/>
          <p:cNvSpPr/>
          <p:nvPr/>
        </p:nvSpPr>
        <p:spPr>
          <a:xfrm>
            <a:off x="7862569" y="3084921"/>
            <a:ext cx="0" cy="1376045"/>
          </a:xfrm>
          <a:custGeom>
            <a:avLst/>
            <a:gdLst/>
            <a:ahLst/>
            <a:cxnLst/>
            <a:rect l="l" t="t" r="r" b="b"/>
            <a:pathLst>
              <a:path h="1376045">
                <a:moveTo>
                  <a:pt x="0" y="0"/>
                </a:moveTo>
                <a:lnTo>
                  <a:pt x="0" y="1375510"/>
                </a:lnTo>
              </a:path>
            </a:pathLst>
          </a:custGeom>
          <a:ln w="30479">
            <a:solidFill>
              <a:srgbClr val="2142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bk object 362"/>
          <p:cNvSpPr/>
          <p:nvPr/>
        </p:nvSpPr>
        <p:spPr>
          <a:xfrm>
            <a:off x="7889875" y="3101943"/>
            <a:ext cx="0" cy="1422400"/>
          </a:xfrm>
          <a:custGeom>
            <a:avLst/>
            <a:gdLst/>
            <a:ahLst/>
            <a:cxnLst/>
            <a:rect l="l" t="t" r="r" b="b"/>
            <a:pathLst>
              <a:path h="1422400">
                <a:moveTo>
                  <a:pt x="0" y="0"/>
                </a:moveTo>
                <a:lnTo>
                  <a:pt x="0" y="1422240"/>
                </a:lnTo>
              </a:path>
            </a:pathLst>
          </a:custGeom>
          <a:ln w="29209">
            <a:solidFill>
              <a:srgbClr val="2141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bk object 363"/>
          <p:cNvSpPr/>
          <p:nvPr/>
        </p:nvSpPr>
        <p:spPr>
          <a:xfrm>
            <a:off x="7917180" y="3118191"/>
            <a:ext cx="0" cy="1473200"/>
          </a:xfrm>
          <a:custGeom>
            <a:avLst/>
            <a:gdLst/>
            <a:ahLst/>
            <a:cxnLst/>
            <a:rect l="l" t="t" r="r" b="b"/>
            <a:pathLst>
              <a:path h="1473200">
                <a:moveTo>
                  <a:pt x="0" y="0"/>
                </a:moveTo>
                <a:lnTo>
                  <a:pt x="0" y="1472780"/>
                </a:lnTo>
              </a:path>
            </a:pathLst>
          </a:custGeom>
          <a:ln w="30479">
            <a:solidFill>
              <a:srgbClr val="2041A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bk object 364"/>
          <p:cNvSpPr/>
          <p:nvPr/>
        </p:nvSpPr>
        <p:spPr>
          <a:xfrm>
            <a:off x="7944484" y="3135212"/>
            <a:ext cx="0" cy="1519555"/>
          </a:xfrm>
          <a:custGeom>
            <a:avLst/>
            <a:gdLst/>
            <a:ahLst/>
            <a:cxnLst/>
            <a:rect l="l" t="t" r="r" b="b"/>
            <a:pathLst>
              <a:path h="1519554">
                <a:moveTo>
                  <a:pt x="0" y="0"/>
                </a:moveTo>
                <a:lnTo>
                  <a:pt x="0" y="1519510"/>
                </a:lnTo>
              </a:path>
            </a:pathLst>
          </a:custGeom>
          <a:ln w="29210">
            <a:solidFill>
              <a:srgbClr val="2040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bk object 365"/>
          <p:cNvSpPr/>
          <p:nvPr/>
        </p:nvSpPr>
        <p:spPr>
          <a:xfrm>
            <a:off x="7971790" y="3151461"/>
            <a:ext cx="0" cy="1570355"/>
          </a:xfrm>
          <a:custGeom>
            <a:avLst/>
            <a:gdLst/>
            <a:ahLst/>
            <a:cxnLst/>
            <a:rect l="l" t="t" r="r" b="b"/>
            <a:pathLst>
              <a:path h="1570354">
                <a:moveTo>
                  <a:pt x="0" y="0"/>
                </a:moveTo>
                <a:lnTo>
                  <a:pt x="0" y="1570050"/>
                </a:lnTo>
              </a:path>
            </a:pathLst>
          </a:custGeom>
          <a:ln w="30479">
            <a:solidFill>
              <a:srgbClr val="2040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bk object 366"/>
          <p:cNvSpPr/>
          <p:nvPr/>
        </p:nvSpPr>
        <p:spPr>
          <a:xfrm>
            <a:off x="7999094" y="3168482"/>
            <a:ext cx="0" cy="1617345"/>
          </a:xfrm>
          <a:custGeom>
            <a:avLst/>
            <a:gdLst/>
            <a:ahLst/>
            <a:cxnLst/>
            <a:rect l="l" t="t" r="r" b="b"/>
            <a:pathLst>
              <a:path h="1617345">
                <a:moveTo>
                  <a:pt x="0" y="0"/>
                </a:moveTo>
                <a:lnTo>
                  <a:pt x="0" y="1616781"/>
                </a:lnTo>
              </a:path>
            </a:pathLst>
          </a:custGeom>
          <a:ln w="29209">
            <a:solidFill>
              <a:srgbClr val="204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bk object 367"/>
          <p:cNvSpPr/>
          <p:nvPr/>
        </p:nvSpPr>
        <p:spPr>
          <a:xfrm>
            <a:off x="8027034" y="3185504"/>
            <a:ext cx="0" cy="1673225"/>
          </a:xfrm>
          <a:custGeom>
            <a:avLst/>
            <a:gdLst/>
            <a:ahLst/>
            <a:cxnLst/>
            <a:rect l="l" t="t" r="r" b="b"/>
            <a:pathLst>
              <a:path h="1673225">
                <a:moveTo>
                  <a:pt x="0" y="0"/>
                </a:moveTo>
                <a:lnTo>
                  <a:pt x="0" y="1672986"/>
                </a:lnTo>
              </a:path>
            </a:pathLst>
          </a:custGeom>
          <a:ln w="29210">
            <a:solidFill>
              <a:srgbClr val="203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bk object 368"/>
          <p:cNvSpPr/>
          <p:nvPr/>
        </p:nvSpPr>
        <p:spPr>
          <a:xfrm>
            <a:off x="8053705" y="3201752"/>
            <a:ext cx="0" cy="1736089"/>
          </a:xfrm>
          <a:custGeom>
            <a:avLst/>
            <a:gdLst/>
            <a:ahLst/>
            <a:cxnLst/>
            <a:rect l="l" t="t" r="r" b="b"/>
            <a:pathLst>
              <a:path h="1736089">
                <a:moveTo>
                  <a:pt x="0" y="0"/>
                </a:moveTo>
                <a:lnTo>
                  <a:pt x="0" y="1735513"/>
                </a:lnTo>
              </a:path>
            </a:pathLst>
          </a:custGeom>
          <a:ln w="29209">
            <a:solidFill>
              <a:srgbClr val="203F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bk object 369"/>
          <p:cNvSpPr/>
          <p:nvPr/>
        </p:nvSpPr>
        <p:spPr>
          <a:xfrm>
            <a:off x="8081009" y="3218000"/>
            <a:ext cx="0" cy="1802130"/>
          </a:xfrm>
          <a:custGeom>
            <a:avLst/>
            <a:gdLst/>
            <a:ahLst/>
            <a:cxnLst/>
            <a:rect l="l" t="t" r="r" b="b"/>
            <a:pathLst>
              <a:path h="1802129">
                <a:moveTo>
                  <a:pt x="0" y="0"/>
                </a:moveTo>
                <a:lnTo>
                  <a:pt x="0" y="1801791"/>
                </a:lnTo>
              </a:path>
            </a:pathLst>
          </a:custGeom>
          <a:ln w="30479">
            <a:solidFill>
              <a:srgbClr val="1F3E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bk object 370"/>
          <p:cNvSpPr/>
          <p:nvPr/>
        </p:nvSpPr>
        <p:spPr>
          <a:xfrm>
            <a:off x="8108315" y="3235022"/>
            <a:ext cx="0" cy="1863725"/>
          </a:xfrm>
          <a:custGeom>
            <a:avLst/>
            <a:gdLst/>
            <a:ahLst/>
            <a:cxnLst/>
            <a:rect l="l" t="t" r="r" b="b"/>
            <a:pathLst>
              <a:path h="1863725">
                <a:moveTo>
                  <a:pt x="0" y="0"/>
                </a:moveTo>
                <a:lnTo>
                  <a:pt x="0" y="1863545"/>
                </a:lnTo>
              </a:path>
            </a:pathLst>
          </a:custGeom>
          <a:ln w="29210">
            <a:solidFill>
              <a:srgbClr val="1F3E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bk object 371"/>
          <p:cNvSpPr/>
          <p:nvPr/>
        </p:nvSpPr>
        <p:spPr>
          <a:xfrm>
            <a:off x="8135619" y="3251270"/>
            <a:ext cx="0" cy="1930400"/>
          </a:xfrm>
          <a:custGeom>
            <a:avLst/>
            <a:gdLst/>
            <a:ahLst/>
            <a:cxnLst/>
            <a:rect l="l" t="t" r="r" b="b"/>
            <a:pathLst>
              <a:path h="1930400">
                <a:moveTo>
                  <a:pt x="0" y="0"/>
                </a:moveTo>
                <a:lnTo>
                  <a:pt x="0" y="1929823"/>
                </a:lnTo>
              </a:path>
            </a:pathLst>
          </a:custGeom>
          <a:ln w="30479">
            <a:solidFill>
              <a:srgbClr val="1F3E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bk object 372"/>
          <p:cNvSpPr/>
          <p:nvPr/>
        </p:nvSpPr>
        <p:spPr>
          <a:xfrm>
            <a:off x="8162925" y="3268292"/>
            <a:ext cx="0" cy="2000250"/>
          </a:xfrm>
          <a:custGeom>
            <a:avLst/>
            <a:gdLst/>
            <a:ahLst/>
            <a:cxnLst/>
            <a:rect l="l" t="t" r="r" b="b"/>
            <a:pathLst>
              <a:path h="2000250">
                <a:moveTo>
                  <a:pt x="0" y="0"/>
                </a:moveTo>
                <a:lnTo>
                  <a:pt x="0" y="1999667"/>
                </a:lnTo>
              </a:path>
            </a:pathLst>
          </a:custGeom>
          <a:ln w="29209">
            <a:solidFill>
              <a:srgbClr val="1F3D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bk object 373"/>
          <p:cNvSpPr/>
          <p:nvPr/>
        </p:nvSpPr>
        <p:spPr>
          <a:xfrm>
            <a:off x="8190230" y="3284540"/>
            <a:ext cx="0" cy="2088514"/>
          </a:xfrm>
          <a:custGeom>
            <a:avLst/>
            <a:gdLst/>
            <a:ahLst/>
            <a:cxnLst/>
            <a:rect l="l" t="t" r="r" b="b"/>
            <a:pathLst>
              <a:path h="2088514">
                <a:moveTo>
                  <a:pt x="0" y="0"/>
                </a:moveTo>
                <a:lnTo>
                  <a:pt x="0" y="2088194"/>
                </a:lnTo>
              </a:path>
            </a:pathLst>
          </a:custGeom>
          <a:ln w="30479">
            <a:solidFill>
              <a:srgbClr val="1F3D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bk object 374"/>
          <p:cNvSpPr/>
          <p:nvPr/>
        </p:nvSpPr>
        <p:spPr>
          <a:xfrm>
            <a:off x="8218169" y="3301562"/>
            <a:ext cx="0" cy="2176145"/>
          </a:xfrm>
          <a:custGeom>
            <a:avLst/>
            <a:gdLst/>
            <a:ahLst/>
            <a:cxnLst/>
            <a:rect l="l" t="t" r="r" b="b"/>
            <a:pathLst>
              <a:path h="2176145">
                <a:moveTo>
                  <a:pt x="0" y="0"/>
                </a:moveTo>
                <a:lnTo>
                  <a:pt x="0" y="2175947"/>
                </a:lnTo>
              </a:path>
            </a:pathLst>
          </a:custGeom>
          <a:ln w="30479">
            <a:solidFill>
              <a:srgbClr val="1E3C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bk object 375"/>
          <p:cNvSpPr/>
          <p:nvPr/>
        </p:nvSpPr>
        <p:spPr>
          <a:xfrm>
            <a:off x="8245475" y="3318584"/>
            <a:ext cx="0" cy="2260600"/>
          </a:xfrm>
          <a:custGeom>
            <a:avLst/>
            <a:gdLst/>
            <a:ahLst/>
            <a:cxnLst/>
            <a:rect l="l" t="t" r="r" b="b"/>
            <a:pathLst>
              <a:path h="2260600">
                <a:moveTo>
                  <a:pt x="0" y="0"/>
                </a:moveTo>
                <a:lnTo>
                  <a:pt x="0" y="2260413"/>
                </a:lnTo>
              </a:path>
            </a:pathLst>
          </a:custGeom>
          <a:ln w="29209">
            <a:solidFill>
              <a:srgbClr val="1E3C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bk object 376"/>
          <p:cNvSpPr/>
          <p:nvPr/>
        </p:nvSpPr>
        <p:spPr>
          <a:xfrm>
            <a:off x="8272780" y="3334832"/>
            <a:ext cx="0" cy="2381885"/>
          </a:xfrm>
          <a:custGeom>
            <a:avLst/>
            <a:gdLst/>
            <a:ahLst/>
            <a:cxnLst/>
            <a:rect l="l" t="t" r="r" b="b"/>
            <a:pathLst>
              <a:path h="2381885">
                <a:moveTo>
                  <a:pt x="0" y="0"/>
                </a:moveTo>
                <a:lnTo>
                  <a:pt x="0" y="2381400"/>
                </a:lnTo>
              </a:path>
            </a:pathLst>
          </a:custGeom>
          <a:ln w="30479">
            <a:solidFill>
              <a:srgbClr val="1E3C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bk object 377"/>
          <p:cNvSpPr/>
          <p:nvPr/>
        </p:nvSpPr>
        <p:spPr>
          <a:xfrm>
            <a:off x="8300084" y="3351853"/>
            <a:ext cx="0" cy="2495550"/>
          </a:xfrm>
          <a:custGeom>
            <a:avLst/>
            <a:gdLst/>
            <a:ahLst/>
            <a:cxnLst/>
            <a:rect l="l" t="t" r="r" b="b"/>
            <a:pathLst>
              <a:path h="2495550">
                <a:moveTo>
                  <a:pt x="0" y="0"/>
                </a:moveTo>
                <a:lnTo>
                  <a:pt x="0" y="2495375"/>
                </a:lnTo>
              </a:path>
            </a:pathLst>
          </a:custGeom>
          <a:ln w="29210">
            <a:solidFill>
              <a:srgbClr val="1E3B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bk object 378"/>
          <p:cNvSpPr/>
          <p:nvPr/>
        </p:nvSpPr>
        <p:spPr>
          <a:xfrm>
            <a:off x="8327390" y="3368102"/>
            <a:ext cx="0" cy="2616835"/>
          </a:xfrm>
          <a:custGeom>
            <a:avLst/>
            <a:gdLst/>
            <a:ahLst/>
            <a:cxnLst/>
            <a:rect l="l" t="t" r="r" b="b"/>
            <a:pathLst>
              <a:path h="2616835">
                <a:moveTo>
                  <a:pt x="0" y="0"/>
                </a:moveTo>
                <a:lnTo>
                  <a:pt x="0" y="2616362"/>
                </a:lnTo>
              </a:path>
            </a:pathLst>
          </a:custGeom>
          <a:ln w="30479">
            <a:solidFill>
              <a:srgbClr val="1E3B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bk object 379"/>
          <p:cNvSpPr/>
          <p:nvPr/>
        </p:nvSpPr>
        <p:spPr>
          <a:xfrm>
            <a:off x="8354694" y="3385123"/>
            <a:ext cx="0" cy="2819400"/>
          </a:xfrm>
          <a:custGeom>
            <a:avLst/>
            <a:gdLst/>
            <a:ahLst/>
            <a:cxnLst/>
            <a:rect l="l" t="t" r="r" b="b"/>
            <a:pathLst>
              <a:path h="2819400">
                <a:moveTo>
                  <a:pt x="0" y="0"/>
                </a:moveTo>
                <a:lnTo>
                  <a:pt x="0" y="2819050"/>
                </a:lnTo>
              </a:path>
            </a:pathLst>
          </a:custGeom>
          <a:ln w="29209">
            <a:solidFill>
              <a:srgbClr val="1D3A9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bk object 380"/>
          <p:cNvSpPr/>
          <p:nvPr/>
        </p:nvSpPr>
        <p:spPr>
          <a:xfrm>
            <a:off x="8382000" y="3401371"/>
            <a:ext cx="0" cy="3152140"/>
          </a:xfrm>
          <a:custGeom>
            <a:avLst/>
            <a:gdLst/>
            <a:ahLst/>
            <a:cxnLst/>
            <a:rect l="l" t="t" r="r" b="b"/>
            <a:pathLst>
              <a:path h="3152140">
                <a:moveTo>
                  <a:pt x="0" y="0"/>
                </a:moveTo>
                <a:lnTo>
                  <a:pt x="0" y="3151616"/>
                </a:lnTo>
              </a:path>
            </a:pathLst>
          </a:custGeom>
          <a:ln w="30480">
            <a:solidFill>
              <a:srgbClr val="1D3A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bk object 381"/>
          <p:cNvSpPr/>
          <p:nvPr/>
        </p:nvSpPr>
        <p:spPr>
          <a:xfrm>
            <a:off x="8409305" y="3418393"/>
            <a:ext cx="0" cy="3425825"/>
          </a:xfrm>
          <a:custGeom>
            <a:avLst/>
            <a:gdLst/>
            <a:ahLst/>
            <a:cxnLst/>
            <a:rect l="l" t="t" r="r" b="b"/>
            <a:pathLst>
              <a:path h="3425825">
                <a:moveTo>
                  <a:pt x="0" y="0"/>
                </a:moveTo>
                <a:lnTo>
                  <a:pt x="0" y="3425658"/>
                </a:lnTo>
              </a:path>
            </a:pathLst>
          </a:custGeom>
          <a:ln w="29209">
            <a:solidFill>
              <a:srgbClr val="1D3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bk object 382"/>
          <p:cNvSpPr/>
          <p:nvPr/>
        </p:nvSpPr>
        <p:spPr>
          <a:xfrm>
            <a:off x="8436609" y="3434641"/>
            <a:ext cx="0" cy="3409950"/>
          </a:xfrm>
          <a:custGeom>
            <a:avLst/>
            <a:gdLst/>
            <a:ahLst/>
            <a:cxnLst/>
            <a:rect l="l" t="t" r="r" b="b"/>
            <a:pathLst>
              <a:path h="3409950">
                <a:moveTo>
                  <a:pt x="0" y="0"/>
                </a:moveTo>
                <a:lnTo>
                  <a:pt x="0" y="3409459"/>
                </a:lnTo>
              </a:path>
            </a:pathLst>
          </a:custGeom>
          <a:ln w="30479">
            <a:solidFill>
              <a:srgbClr val="1D39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bk object 383"/>
          <p:cNvSpPr/>
          <p:nvPr/>
        </p:nvSpPr>
        <p:spPr>
          <a:xfrm>
            <a:off x="8463915" y="3451663"/>
            <a:ext cx="0" cy="3392804"/>
          </a:xfrm>
          <a:custGeom>
            <a:avLst/>
            <a:gdLst/>
            <a:ahLst/>
            <a:cxnLst/>
            <a:rect l="l" t="t" r="r" b="b"/>
            <a:pathLst>
              <a:path h="3392804">
                <a:moveTo>
                  <a:pt x="0" y="0"/>
                </a:moveTo>
                <a:lnTo>
                  <a:pt x="0" y="3392485"/>
                </a:lnTo>
              </a:path>
            </a:pathLst>
          </a:custGeom>
          <a:ln w="29210">
            <a:solidFill>
              <a:srgbClr val="1D39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bk object 384"/>
          <p:cNvSpPr/>
          <p:nvPr/>
        </p:nvSpPr>
        <p:spPr>
          <a:xfrm>
            <a:off x="8491219" y="3467911"/>
            <a:ext cx="0" cy="3376295"/>
          </a:xfrm>
          <a:custGeom>
            <a:avLst/>
            <a:gdLst/>
            <a:ahLst/>
            <a:cxnLst/>
            <a:rect l="l" t="t" r="r" b="b"/>
            <a:pathLst>
              <a:path h="3376295">
                <a:moveTo>
                  <a:pt x="0" y="0"/>
                </a:moveTo>
                <a:lnTo>
                  <a:pt x="0" y="3376286"/>
                </a:lnTo>
              </a:path>
            </a:pathLst>
          </a:custGeom>
          <a:ln w="30479">
            <a:solidFill>
              <a:srgbClr val="1C38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bk object 385"/>
          <p:cNvSpPr/>
          <p:nvPr/>
        </p:nvSpPr>
        <p:spPr>
          <a:xfrm>
            <a:off x="8519159" y="3484933"/>
            <a:ext cx="0" cy="3359785"/>
          </a:xfrm>
          <a:custGeom>
            <a:avLst/>
            <a:gdLst/>
            <a:ahLst/>
            <a:cxnLst/>
            <a:rect l="l" t="t" r="r" b="b"/>
            <a:pathLst>
              <a:path h="3359784">
                <a:moveTo>
                  <a:pt x="0" y="0"/>
                </a:moveTo>
                <a:lnTo>
                  <a:pt x="0" y="3359313"/>
                </a:lnTo>
              </a:path>
            </a:pathLst>
          </a:custGeom>
          <a:ln w="30479">
            <a:solidFill>
              <a:srgbClr val="1C3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bk object 386"/>
          <p:cNvSpPr/>
          <p:nvPr/>
        </p:nvSpPr>
        <p:spPr>
          <a:xfrm>
            <a:off x="8546465" y="3501955"/>
            <a:ext cx="0" cy="3342640"/>
          </a:xfrm>
          <a:custGeom>
            <a:avLst/>
            <a:gdLst/>
            <a:ahLst/>
            <a:cxnLst/>
            <a:rect l="l" t="t" r="r" b="b"/>
            <a:pathLst>
              <a:path h="3342640">
                <a:moveTo>
                  <a:pt x="0" y="0"/>
                </a:moveTo>
                <a:lnTo>
                  <a:pt x="0" y="3342339"/>
                </a:lnTo>
              </a:path>
            </a:pathLst>
          </a:custGeom>
          <a:ln w="29210">
            <a:solidFill>
              <a:srgbClr val="1C38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bk object 387"/>
          <p:cNvSpPr/>
          <p:nvPr/>
        </p:nvSpPr>
        <p:spPr>
          <a:xfrm>
            <a:off x="8573769" y="3518203"/>
            <a:ext cx="0" cy="3326765"/>
          </a:xfrm>
          <a:custGeom>
            <a:avLst/>
            <a:gdLst/>
            <a:ahLst/>
            <a:cxnLst/>
            <a:rect l="l" t="t" r="r" b="b"/>
            <a:pathLst>
              <a:path h="3326765">
                <a:moveTo>
                  <a:pt x="0" y="0"/>
                </a:moveTo>
                <a:lnTo>
                  <a:pt x="0" y="3326140"/>
                </a:lnTo>
              </a:path>
            </a:pathLst>
          </a:custGeom>
          <a:ln w="30479">
            <a:solidFill>
              <a:srgbClr val="1C37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bk object 388"/>
          <p:cNvSpPr/>
          <p:nvPr/>
        </p:nvSpPr>
        <p:spPr>
          <a:xfrm>
            <a:off x="8601075" y="3535224"/>
            <a:ext cx="0" cy="3309620"/>
          </a:xfrm>
          <a:custGeom>
            <a:avLst/>
            <a:gdLst/>
            <a:ahLst/>
            <a:cxnLst/>
            <a:rect l="l" t="t" r="r" b="b"/>
            <a:pathLst>
              <a:path h="3309620">
                <a:moveTo>
                  <a:pt x="0" y="0"/>
                </a:moveTo>
                <a:lnTo>
                  <a:pt x="0" y="3309165"/>
                </a:lnTo>
              </a:path>
            </a:pathLst>
          </a:custGeom>
          <a:ln w="29209">
            <a:solidFill>
              <a:srgbClr val="1C37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bk object 389"/>
          <p:cNvSpPr/>
          <p:nvPr/>
        </p:nvSpPr>
        <p:spPr>
          <a:xfrm>
            <a:off x="8627744" y="3551473"/>
            <a:ext cx="0" cy="3293110"/>
          </a:xfrm>
          <a:custGeom>
            <a:avLst/>
            <a:gdLst/>
            <a:ahLst/>
            <a:cxnLst/>
            <a:rect l="l" t="t" r="r" b="b"/>
            <a:pathLst>
              <a:path h="3293109">
                <a:moveTo>
                  <a:pt x="0" y="0"/>
                </a:moveTo>
                <a:lnTo>
                  <a:pt x="0" y="3292964"/>
                </a:lnTo>
              </a:path>
            </a:pathLst>
          </a:custGeom>
          <a:ln w="29209">
            <a:solidFill>
              <a:srgbClr val="1B36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bk object 390"/>
          <p:cNvSpPr/>
          <p:nvPr/>
        </p:nvSpPr>
        <p:spPr>
          <a:xfrm>
            <a:off x="8655050" y="3567721"/>
            <a:ext cx="0" cy="3277235"/>
          </a:xfrm>
          <a:custGeom>
            <a:avLst/>
            <a:gdLst/>
            <a:ahLst/>
            <a:cxnLst/>
            <a:rect l="l" t="t" r="r" b="b"/>
            <a:pathLst>
              <a:path h="3277234">
                <a:moveTo>
                  <a:pt x="0" y="0"/>
                </a:moveTo>
                <a:lnTo>
                  <a:pt x="0" y="3276765"/>
                </a:lnTo>
              </a:path>
            </a:pathLst>
          </a:custGeom>
          <a:ln w="30480">
            <a:solidFill>
              <a:srgbClr val="1B36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bk object 391"/>
          <p:cNvSpPr/>
          <p:nvPr/>
        </p:nvSpPr>
        <p:spPr>
          <a:xfrm>
            <a:off x="8682990" y="3584742"/>
            <a:ext cx="0" cy="3260090"/>
          </a:xfrm>
          <a:custGeom>
            <a:avLst/>
            <a:gdLst/>
            <a:ahLst/>
            <a:cxnLst/>
            <a:rect l="l" t="t" r="r" b="b"/>
            <a:pathLst>
              <a:path h="3260090">
                <a:moveTo>
                  <a:pt x="0" y="0"/>
                </a:moveTo>
                <a:lnTo>
                  <a:pt x="0" y="3259793"/>
                </a:lnTo>
              </a:path>
            </a:pathLst>
          </a:custGeom>
          <a:ln w="30479">
            <a:solidFill>
              <a:srgbClr val="1B36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bk object 392"/>
          <p:cNvSpPr/>
          <p:nvPr/>
        </p:nvSpPr>
        <p:spPr>
          <a:xfrm>
            <a:off x="8710294" y="3601764"/>
            <a:ext cx="0" cy="3242945"/>
          </a:xfrm>
          <a:custGeom>
            <a:avLst/>
            <a:gdLst/>
            <a:ahLst/>
            <a:cxnLst/>
            <a:rect l="l" t="t" r="r" b="b"/>
            <a:pathLst>
              <a:path h="3242945">
                <a:moveTo>
                  <a:pt x="0" y="0"/>
                </a:moveTo>
                <a:lnTo>
                  <a:pt x="0" y="3242818"/>
                </a:lnTo>
              </a:path>
            </a:pathLst>
          </a:custGeom>
          <a:ln w="29209">
            <a:solidFill>
              <a:srgbClr val="1B35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bk object 393"/>
          <p:cNvSpPr/>
          <p:nvPr/>
        </p:nvSpPr>
        <p:spPr>
          <a:xfrm>
            <a:off x="8737600" y="3618012"/>
            <a:ext cx="0" cy="3227070"/>
          </a:xfrm>
          <a:custGeom>
            <a:avLst/>
            <a:gdLst/>
            <a:ahLst/>
            <a:cxnLst/>
            <a:rect l="l" t="t" r="r" b="b"/>
            <a:pathLst>
              <a:path h="3227070">
                <a:moveTo>
                  <a:pt x="0" y="0"/>
                </a:moveTo>
                <a:lnTo>
                  <a:pt x="0" y="3226619"/>
                </a:lnTo>
              </a:path>
            </a:pathLst>
          </a:custGeom>
          <a:ln w="30480">
            <a:solidFill>
              <a:srgbClr val="1B35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bk object 394"/>
          <p:cNvSpPr/>
          <p:nvPr/>
        </p:nvSpPr>
        <p:spPr>
          <a:xfrm>
            <a:off x="8764905" y="3635034"/>
            <a:ext cx="0" cy="3209925"/>
          </a:xfrm>
          <a:custGeom>
            <a:avLst/>
            <a:gdLst/>
            <a:ahLst/>
            <a:cxnLst/>
            <a:rect l="l" t="t" r="r" b="b"/>
            <a:pathLst>
              <a:path h="3209925">
                <a:moveTo>
                  <a:pt x="0" y="0"/>
                </a:moveTo>
                <a:lnTo>
                  <a:pt x="0" y="3209644"/>
                </a:lnTo>
              </a:path>
            </a:pathLst>
          </a:custGeom>
          <a:ln w="29209">
            <a:solidFill>
              <a:srgbClr val="1A34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bk object 395"/>
          <p:cNvSpPr/>
          <p:nvPr/>
        </p:nvSpPr>
        <p:spPr>
          <a:xfrm>
            <a:off x="8792209" y="3651282"/>
            <a:ext cx="0" cy="3194050"/>
          </a:xfrm>
          <a:custGeom>
            <a:avLst/>
            <a:gdLst/>
            <a:ahLst/>
            <a:cxnLst/>
            <a:rect l="l" t="t" r="r" b="b"/>
            <a:pathLst>
              <a:path h="3194050">
                <a:moveTo>
                  <a:pt x="0" y="0"/>
                </a:moveTo>
                <a:lnTo>
                  <a:pt x="0" y="3193446"/>
                </a:lnTo>
              </a:path>
            </a:pathLst>
          </a:custGeom>
          <a:ln w="30479">
            <a:solidFill>
              <a:srgbClr val="1A34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bk object 396"/>
          <p:cNvSpPr/>
          <p:nvPr/>
        </p:nvSpPr>
        <p:spPr>
          <a:xfrm>
            <a:off x="8819515" y="3668304"/>
            <a:ext cx="0" cy="3176905"/>
          </a:xfrm>
          <a:custGeom>
            <a:avLst/>
            <a:gdLst/>
            <a:ahLst/>
            <a:cxnLst/>
            <a:rect l="l" t="t" r="r" b="b"/>
            <a:pathLst>
              <a:path h="3176904">
                <a:moveTo>
                  <a:pt x="0" y="0"/>
                </a:moveTo>
                <a:lnTo>
                  <a:pt x="0" y="3176471"/>
                </a:lnTo>
              </a:path>
            </a:pathLst>
          </a:custGeom>
          <a:ln w="29210">
            <a:solidFill>
              <a:srgbClr val="1A34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bk object 397"/>
          <p:cNvSpPr/>
          <p:nvPr/>
        </p:nvSpPr>
        <p:spPr>
          <a:xfrm>
            <a:off x="8846819" y="3684552"/>
            <a:ext cx="0" cy="3160395"/>
          </a:xfrm>
          <a:custGeom>
            <a:avLst/>
            <a:gdLst/>
            <a:ahLst/>
            <a:cxnLst/>
            <a:rect l="l" t="t" r="r" b="b"/>
            <a:pathLst>
              <a:path h="3160395">
                <a:moveTo>
                  <a:pt x="0" y="0"/>
                </a:moveTo>
                <a:lnTo>
                  <a:pt x="0" y="3160272"/>
                </a:lnTo>
              </a:path>
            </a:pathLst>
          </a:custGeom>
          <a:ln w="30479">
            <a:solidFill>
              <a:srgbClr val="1A33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bk object 398"/>
          <p:cNvSpPr/>
          <p:nvPr/>
        </p:nvSpPr>
        <p:spPr>
          <a:xfrm>
            <a:off x="8874125" y="3701574"/>
            <a:ext cx="0" cy="3143885"/>
          </a:xfrm>
          <a:custGeom>
            <a:avLst/>
            <a:gdLst/>
            <a:ahLst/>
            <a:cxnLst/>
            <a:rect l="l" t="t" r="r" b="b"/>
            <a:pathLst>
              <a:path h="3143884">
                <a:moveTo>
                  <a:pt x="0" y="0"/>
                </a:moveTo>
                <a:lnTo>
                  <a:pt x="0" y="3143297"/>
                </a:lnTo>
              </a:path>
            </a:pathLst>
          </a:custGeom>
          <a:ln w="29209">
            <a:solidFill>
              <a:srgbClr val="1A33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bk object 399"/>
          <p:cNvSpPr/>
          <p:nvPr/>
        </p:nvSpPr>
        <p:spPr>
          <a:xfrm>
            <a:off x="8901430" y="3717822"/>
            <a:ext cx="0" cy="3127375"/>
          </a:xfrm>
          <a:custGeom>
            <a:avLst/>
            <a:gdLst/>
            <a:ahLst/>
            <a:cxnLst/>
            <a:rect l="l" t="t" r="r" b="b"/>
            <a:pathLst>
              <a:path h="3127375">
                <a:moveTo>
                  <a:pt x="0" y="0"/>
                </a:moveTo>
                <a:lnTo>
                  <a:pt x="0" y="3127098"/>
                </a:lnTo>
              </a:path>
            </a:pathLst>
          </a:custGeom>
          <a:ln w="30479">
            <a:solidFill>
              <a:srgbClr val="1933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bk object 400"/>
          <p:cNvSpPr/>
          <p:nvPr/>
        </p:nvSpPr>
        <p:spPr>
          <a:xfrm>
            <a:off x="8928734" y="3734844"/>
            <a:ext cx="0" cy="3110230"/>
          </a:xfrm>
          <a:custGeom>
            <a:avLst/>
            <a:gdLst/>
            <a:ahLst/>
            <a:cxnLst/>
            <a:rect l="l" t="t" r="r" b="b"/>
            <a:pathLst>
              <a:path h="3110229">
                <a:moveTo>
                  <a:pt x="0" y="0"/>
                </a:moveTo>
                <a:lnTo>
                  <a:pt x="0" y="3110124"/>
                </a:lnTo>
              </a:path>
            </a:pathLst>
          </a:custGeom>
          <a:ln w="29210">
            <a:solidFill>
              <a:srgbClr val="1933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bk object 401"/>
          <p:cNvSpPr/>
          <p:nvPr/>
        </p:nvSpPr>
        <p:spPr>
          <a:xfrm>
            <a:off x="8956040" y="3751092"/>
            <a:ext cx="0" cy="3094355"/>
          </a:xfrm>
          <a:custGeom>
            <a:avLst/>
            <a:gdLst/>
            <a:ahLst/>
            <a:cxnLst/>
            <a:rect l="l" t="t" r="r" b="b"/>
            <a:pathLst>
              <a:path h="3094354">
                <a:moveTo>
                  <a:pt x="0" y="0"/>
                </a:moveTo>
                <a:lnTo>
                  <a:pt x="0" y="3093925"/>
                </a:lnTo>
              </a:path>
            </a:pathLst>
          </a:custGeom>
          <a:ln w="30479">
            <a:solidFill>
              <a:srgbClr val="1933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bk object 402"/>
          <p:cNvSpPr/>
          <p:nvPr/>
        </p:nvSpPr>
        <p:spPr>
          <a:xfrm>
            <a:off x="8983344" y="3768114"/>
            <a:ext cx="0" cy="3077210"/>
          </a:xfrm>
          <a:custGeom>
            <a:avLst/>
            <a:gdLst/>
            <a:ahLst/>
            <a:cxnLst/>
            <a:rect l="l" t="t" r="r" b="b"/>
            <a:pathLst>
              <a:path h="3077209">
                <a:moveTo>
                  <a:pt x="0" y="0"/>
                </a:moveTo>
                <a:lnTo>
                  <a:pt x="0" y="3076950"/>
                </a:lnTo>
              </a:path>
            </a:pathLst>
          </a:custGeom>
          <a:ln w="29209">
            <a:solidFill>
              <a:srgbClr val="1931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bk object 403"/>
          <p:cNvSpPr/>
          <p:nvPr/>
        </p:nvSpPr>
        <p:spPr>
          <a:xfrm>
            <a:off x="9010650" y="3784362"/>
            <a:ext cx="0" cy="3061335"/>
          </a:xfrm>
          <a:custGeom>
            <a:avLst/>
            <a:gdLst/>
            <a:ahLst/>
            <a:cxnLst/>
            <a:rect l="l" t="t" r="r" b="b"/>
            <a:pathLst>
              <a:path h="3061334">
                <a:moveTo>
                  <a:pt x="0" y="0"/>
                </a:moveTo>
                <a:lnTo>
                  <a:pt x="0" y="3060751"/>
                </a:lnTo>
              </a:path>
            </a:pathLst>
          </a:custGeom>
          <a:ln w="30480">
            <a:solidFill>
              <a:srgbClr val="1931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bk object 404"/>
          <p:cNvSpPr/>
          <p:nvPr/>
        </p:nvSpPr>
        <p:spPr>
          <a:xfrm>
            <a:off x="9038590" y="3801383"/>
            <a:ext cx="0" cy="3044190"/>
          </a:xfrm>
          <a:custGeom>
            <a:avLst/>
            <a:gdLst/>
            <a:ahLst/>
            <a:cxnLst/>
            <a:rect l="l" t="t" r="r" b="b"/>
            <a:pathLst>
              <a:path h="3044190">
                <a:moveTo>
                  <a:pt x="0" y="0"/>
                </a:moveTo>
                <a:lnTo>
                  <a:pt x="0" y="3043779"/>
                </a:lnTo>
              </a:path>
            </a:pathLst>
          </a:custGeom>
          <a:ln w="30479">
            <a:solidFill>
              <a:srgbClr val="183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bk object 405"/>
          <p:cNvSpPr/>
          <p:nvPr/>
        </p:nvSpPr>
        <p:spPr>
          <a:xfrm>
            <a:off x="9065894" y="3818405"/>
            <a:ext cx="0" cy="3027045"/>
          </a:xfrm>
          <a:custGeom>
            <a:avLst/>
            <a:gdLst/>
            <a:ahLst/>
            <a:cxnLst/>
            <a:rect l="l" t="t" r="r" b="b"/>
            <a:pathLst>
              <a:path h="3027045">
                <a:moveTo>
                  <a:pt x="0" y="0"/>
                </a:moveTo>
                <a:lnTo>
                  <a:pt x="0" y="3026804"/>
                </a:lnTo>
              </a:path>
            </a:pathLst>
          </a:custGeom>
          <a:ln w="29209">
            <a:solidFill>
              <a:srgbClr val="1830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bk object 406"/>
          <p:cNvSpPr/>
          <p:nvPr/>
        </p:nvSpPr>
        <p:spPr>
          <a:xfrm>
            <a:off x="9093200" y="3834653"/>
            <a:ext cx="0" cy="3011170"/>
          </a:xfrm>
          <a:custGeom>
            <a:avLst/>
            <a:gdLst/>
            <a:ahLst/>
            <a:cxnLst/>
            <a:rect l="l" t="t" r="r" b="b"/>
            <a:pathLst>
              <a:path h="3011170">
                <a:moveTo>
                  <a:pt x="0" y="0"/>
                </a:moveTo>
                <a:lnTo>
                  <a:pt x="0" y="3010605"/>
                </a:lnTo>
              </a:path>
            </a:pathLst>
          </a:custGeom>
          <a:ln w="30480">
            <a:solidFill>
              <a:srgbClr val="1830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bk object 407"/>
          <p:cNvSpPr/>
          <p:nvPr/>
        </p:nvSpPr>
        <p:spPr>
          <a:xfrm>
            <a:off x="9118600" y="3851675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624"/>
                </a:lnTo>
              </a:path>
            </a:pathLst>
          </a:custGeom>
          <a:ln w="25400">
            <a:solidFill>
              <a:srgbClr val="182F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bk object 408"/>
          <p:cNvSpPr/>
          <p:nvPr/>
        </p:nvSpPr>
        <p:spPr>
          <a:xfrm>
            <a:off x="-1270" y="1270"/>
            <a:ext cx="8412480" cy="6845300"/>
          </a:xfrm>
          <a:custGeom>
            <a:avLst/>
            <a:gdLst/>
            <a:ahLst/>
            <a:cxnLst/>
            <a:rect l="l" t="t" r="r" b="b"/>
            <a:pathLst>
              <a:path w="8412480" h="6845300">
                <a:moveTo>
                  <a:pt x="0" y="0"/>
                </a:moveTo>
                <a:lnTo>
                  <a:pt x="69618" y="229"/>
                </a:lnTo>
                <a:lnTo>
                  <a:pt x="139103" y="917"/>
                </a:lnTo>
                <a:lnTo>
                  <a:pt x="208451" y="2060"/>
                </a:lnTo>
                <a:lnTo>
                  <a:pt x="277661" y="3658"/>
                </a:lnTo>
                <a:lnTo>
                  <a:pt x="346731" y="5709"/>
                </a:lnTo>
                <a:lnTo>
                  <a:pt x="415658" y="8210"/>
                </a:lnTo>
                <a:lnTo>
                  <a:pt x="484440" y="11161"/>
                </a:lnTo>
                <a:lnTo>
                  <a:pt x="553075" y="14559"/>
                </a:lnTo>
                <a:lnTo>
                  <a:pt x="621561" y="18402"/>
                </a:lnTo>
                <a:lnTo>
                  <a:pt x="689896" y="22690"/>
                </a:lnTo>
                <a:lnTo>
                  <a:pt x="758077" y="27419"/>
                </a:lnTo>
                <a:lnTo>
                  <a:pt x="826103" y="32589"/>
                </a:lnTo>
                <a:lnTo>
                  <a:pt x="893971" y="38197"/>
                </a:lnTo>
                <a:lnTo>
                  <a:pt x="961679" y="44242"/>
                </a:lnTo>
                <a:lnTo>
                  <a:pt x="1029224" y="50722"/>
                </a:lnTo>
                <a:lnTo>
                  <a:pt x="1096606" y="57636"/>
                </a:lnTo>
                <a:lnTo>
                  <a:pt x="1163820" y="64981"/>
                </a:lnTo>
                <a:lnTo>
                  <a:pt x="1230867" y="72755"/>
                </a:lnTo>
                <a:lnTo>
                  <a:pt x="1297742" y="80958"/>
                </a:lnTo>
                <a:lnTo>
                  <a:pt x="1364444" y="89587"/>
                </a:lnTo>
                <a:lnTo>
                  <a:pt x="1430972" y="98640"/>
                </a:lnTo>
                <a:lnTo>
                  <a:pt x="1497322" y="108116"/>
                </a:lnTo>
                <a:lnTo>
                  <a:pt x="1563492" y="118013"/>
                </a:lnTo>
                <a:lnTo>
                  <a:pt x="1629481" y="128329"/>
                </a:lnTo>
                <a:lnTo>
                  <a:pt x="1695286" y="139062"/>
                </a:lnTo>
                <a:lnTo>
                  <a:pt x="1760905" y="150211"/>
                </a:lnTo>
                <a:lnTo>
                  <a:pt x="1826336" y="161774"/>
                </a:lnTo>
                <a:lnTo>
                  <a:pt x="1891576" y="173749"/>
                </a:lnTo>
                <a:lnTo>
                  <a:pt x="1956624" y="186135"/>
                </a:lnTo>
                <a:lnTo>
                  <a:pt x="2021478" y="198929"/>
                </a:lnTo>
                <a:lnTo>
                  <a:pt x="2086135" y="212130"/>
                </a:lnTo>
                <a:lnTo>
                  <a:pt x="2150592" y="225736"/>
                </a:lnTo>
                <a:lnTo>
                  <a:pt x="2214849" y="239745"/>
                </a:lnTo>
                <a:lnTo>
                  <a:pt x="2278902" y="254156"/>
                </a:lnTo>
                <a:lnTo>
                  <a:pt x="2342750" y="268966"/>
                </a:lnTo>
                <a:lnTo>
                  <a:pt x="2406390" y="284175"/>
                </a:lnTo>
                <a:lnTo>
                  <a:pt x="2469820" y="299780"/>
                </a:lnTo>
                <a:lnTo>
                  <a:pt x="2533039" y="315779"/>
                </a:lnTo>
                <a:lnTo>
                  <a:pt x="2596043" y="332172"/>
                </a:lnTo>
                <a:lnTo>
                  <a:pt x="2658831" y="348955"/>
                </a:lnTo>
                <a:lnTo>
                  <a:pt x="2721400" y="366127"/>
                </a:lnTo>
                <a:lnTo>
                  <a:pt x="2783749" y="383687"/>
                </a:lnTo>
                <a:lnTo>
                  <a:pt x="2845875" y="401633"/>
                </a:lnTo>
                <a:lnTo>
                  <a:pt x="2907776" y="419962"/>
                </a:lnTo>
                <a:lnTo>
                  <a:pt x="2969450" y="438674"/>
                </a:lnTo>
                <a:lnTo>
                  <a:pt x="3030895" y="457766"/>
                </a:lnTo>
                <a:lnTo>
                  <a:pt x="3092108" y="477237"/>
                </a:lnTo>
                <a:lnTo>
                  <a:pt x="3153088" y="497085"/>
                </a:lnTo>
                <a:lnTo>
                  <a:pt x="3213831" y="517308"/>
                </a:lnTo>
                <a:lnTo>
                  <a:pt x="3274337" y="537904"/>
                </a:lnTo>
                <a:lnTo>
                  <a:pt x="3334603" y="558872"/>
                </a:lnTo>
                <a:lnTo>
                  <a:pt x="3394626" y="580210"/>
                </a:lnTo>
                <a:lnTo>
                  <a:pt x="3454405" y="601915"/>
                </a:lnTo>
                <a:lnTo>
                  <a:pt x="3513938" y="623988"/>
                </a:lnTo>
                <a:lnTo>
                  <a:pt x="3573221" y="646424"/>
                </a:lnTo>
                <a:lnTo>
                  <a:pt x="3632254" y="669224"/>
                </a:lnTo>
                <a:lnTo>
                  <a:pt x="3691033" y="692385"/>
                </a:lnTo>
                <a:lnTo>
                  <a:pt x="3749557" y="715904"/>
                </a:lnTo>
                <a:lnTo>
                  <a:pt x="3807824" y="739782"/>
                </a:lnTo>
                <a:lnTo>
                  <a:pt x="3865831" y="764015"/>
                </a:lnTo>
                <a:lnTo>
                  <a:pt x="3923577" y="788602"/>
                </a:lnTo>
                <a:lnTo>
                  <a:pt x="3981058" y="813542"/>
                </a:lnTo>
                <a:lnTo>
                  <a:pt x="4038273" y="838832"/>
                </a:lnTo>
                <a:lnTo>
                  <a:pt x="4095220" y="864470"/>
                </a:lnTo>
                <a:lnTo>
                  <a:pt x="4151897" y="890456"/>
                </a:lnTo>
                <a:lnTo>
                  <a:pt x="4208301" y="916787"/>
                </a:lnTo>
                <a:lnTo>
                  <a:pt x="4264430" y="943461"/>
                </a:lnTo>
                <a:lnTo>
                  <a:pt x="4320282" y="970477"/>
                </a:lnTo>
                <a:lnTo>
                  <a:pt x="4375855" y="997833"/>
                </a:lnTo>
                <a:lnTo>
                  <a:pt x="4431147" y="1025527"/>
                </a:lnTo>
                <a:lnTo>
                  <a:pt x="4486155" y="1053557"/>
                </a:lnTo>
                <a:lnTo>
                  <a:pt x="4540878" y="1081922"/>
                </a:lnTo>
                <a:lnTo>
                  <a:pt x="4595313" y="1110620"/>
                </a:lnTo>
                <a:lnTo>
                  <a:pt x="4649458" y="1139649"/>
                </a:lnTo>
                <a:lnTo>
                  <a:pt x="4703311" y="1169007"/>
                </a:lnTo>
                <a:lnTo>
                  <a:pt x="4756869" y="1198693"/>
                </a:lnTo>
                <a:lnTo>
                  <a:pt x="4810131" y="1228705"/>
                </a:lnTo>
                <a:lnTo>
                  <a:pt x="4863095" y="1259041"/>
                </a:lnTo>
                <a:lnTo>
                  <a:pt x="4915758" y="1289699"/>
                </a:lnTo>
                <a:lnTo>
                  <a:pt x="4968118" y="1320678"/>
                </a:lnTo>
                <a:lnTo>
                  <a:pt x="5020172" y="1351975"/>
                </a:lnTo>
                <a:lnTo>
                  <a:pt x="5071920" y="1383590"/>
                </a:lnTo>
                <a:lnTo>
                  <a:pt x="5123358" y="1415519"/>
                </a:lnTo>
                <a:lnTo>
                  <a:pt x="5174484" y="1447763"/>
                </a:lnTo>
                <a:lnTo>
                  <a:pt x="5225297" y="1480318"/>
                </a:lnTo>
                <a:lnTo>
                  <a:pt x="5275794" y="1513182"/>
                </a:lnTo>
                <a:lnTo>
                  <a:pt x="5325972" y="1546356"/>
                </a:lnTo>
                <a:lnTo>
                  <a:pt x="5375831" y="1579835"/>
                </a:lnTo>
                <a:lnTo>
                  <a:pt x="5425367" y="1613620"/>
                </a:lnTo>
                <a:lnTo>
                  <a:pt x="5474578" y="1647707"/>
                </a:lnTo>
                <a:lnTo>
                  <a:pt x="5523463" y="1682095"/>
                </a:lnTo>
                <a:lnTo>
                  <a:pt x="5572018" y="1716783"/>
                </a:lnTo>
                <a:lnTo>
                  <a:pt x="5620243" y="1751769"/>
                </a:lnTo>
                <a:lnTo>
                  <a:pt x="5668134" y="1787050"/>
                </a:lnTo>
                <a:lnTo>
                  <a:pt x="5715690" y="1822625"/>
                </a:lnTo>
                <a:lnTo>
                  <a:pt x="5762908" y="1858493"/>
                </a:lnTo>
                <a:lnTo>
                  <a:pt x="5809787" y="1894652"/>
                </a:lnTo>
                <a:lnTo>
                  <a:pt x="5856323" y="1931099"/>
                </a:lnTo>
                <a:lnTo>
                  <a:pt x="5902516" y="1967834"/>
                </a:lnTo>
                <a:lnTo>
                  <a:pt x="5948362" y="2004853"/>
                </a:lnTo>
                <a:lnTo>
                  <a:pt x="5993860" y="2042157"/>
                </a:lnTo>
                <a:lnTo>
                  <a:pt x="6039007" y="2079742"/>
                </a:lnTo>
                <a:lnTo>
                  <a:pt x="6083801" y="2117607"/>
                </a:lnTo>
                <a:lnTo>
                  <a:pt x="6128241" y="2155750"/>
                </a:lnTo>
                <a:lnTo>
                  <a:pt x="6172323" y="2194170"/>
                </a:lnTo>
                <a:lnTo>
                  <a:pt x="6216047" y="2232865"/>
                </a:lnTo>
                <a:lnTo>
                  <a:pt x="6259408" y="2271832"/>
                </a:lnTo>
                <a:lnTo>
                  <a:pt x="6302407" y="2311071"/>
                </a:lnTo>
                <a:lnTo>
                  <a:pt x="6345039" y="2350580"/>
                </a:lnTo>
                <a:lnTo>
                  <a:pt x="6387304" y="2390356"/>
                </a:lnTo>
                <a:lnTo>
                  <a:pt x="6429198" y="2430398"/>
                </a:lnTo>
                <a:lnTo>
                  <a:pt x="6470720" y="2470704"/>
                </a:lnTo>
                <a:lnTo>
                  <a:pt x="6511868" y="2511272"/>
                </a:lnTo>
                <a:lnTo>
                  <a:pt x="6552639" y="2552102"/>
                </a:lnTo>
                <a:lnTo>
                  <a:pt x="6593032" y="2593190"/>
                </a:lnTo>
                <a:lnTo>
                  <a:pt x="6633043" y="2634535"/>
                </a:lnTo>
                <a:lnTo>
                  <a:pt x="6672671" y="2676136"/>
                </a:lnTo>
                <a:lnTo>
                  <a:pt x="6711915" y="2717990"/>
                </a:lnTo>
                <a:lnTo>
                  <a:pt x="6750770" y="2760096"/>
                </a:lnTo>
                <a:lnTo>
                  <a:pt x="6789237" y="2802453"/>
                </a:lnTo>
                <a:lnTo>
                  <a:pt x="6827311" y="2845057"/>
                </a:lnTo>
                <a:lnTo>
                  <a:pt x="6864992" y="2887908"/>
                </a:lnTo>
                <a:lnTo>
                  <a:pt x="6902276" y="2931004"/>
                </a:lnTo>
                <a:lnTo>
                  <a:pt x="6939162" y="2974343"/>
                </a:lnTo>
                <a:lnTo>
                  <a:pt x="6975648" y="3017924"/>
                </a:lnTo>
                <a:lnTo>
                  <a:pt x="7011731" y="3061744"/>
                </a:lnTo>
                <a:lnTo>
                  <a:pt x="7047410" y="3105801"/>
                </a:lnTo>
                <a:lnTo>
                  <a:pt x="7082681" y="3150095"/>
                </a:lnTo>
                <a:lnTo>
                  <a:pt x="7117544" y="3194623"/>
                </a:lnTo>
                <a:lnTo>
                  <a:pt x="7151995" y="3239383"/>
                </a:lnTo>
                <a:lnTo>
                  <a:pt x="7186033" y="3284374"/>
                </a:lnTo>
                <a:lnTo>
                  <a:pt x="7219655" y="3329594"/>
                </a:lnTo>
                <a:lnTo>
                  <a:pt x="7252860" y="3375042"/>
                </a:lnTo>
                <a:lnTo>
                  <a:pt x="7285645" y="3420714"/>
                </a:lnTo>
                <a:lnTo>
                  <a:pt x="7318007" y="3466611"/>
                </a:lnTo>
                <a:lnTo>
                  <a:pt x="7349946" y="3512729"/>
                </a:lnTo>
                <a:lnTo>
                  <a:pt x="7381458" y="3559068"/>
                </a:lnTo>
                <a:lnTo>
                  <a:pt x="7412541" y="3605624"/>
                </a:lnTo>
                <a:lnTo>
                  <a:pt x="7443194" y="3652398"/>
                </a:lnTo>
                <a:lnTo>
                  <a:pt x="7473414" y="3699386"/>
                </a:lnTo>
                <a:lnTo>
                  <a:pt x="7503198" y="3746588"/>
                </a:lnTo>
                <a:lnTo>
                  <a:pt x="7532546" y="3794001"/>
                </a:lnTo>
                <a:lnTo>
                  <a:pt x="7561454" y="3841623"/>
                </a:lnTo>
                <a:lnTo>
                  <a:pt x="7589920" y="3889453"/>
                </a:lnTo>
                <a:lnTo>
                  <a:pt x="7617943" y="3937490"/>
                </a:lnTo>
                <a:lnTo>
                  <a:pt x="7645520" y="3985730"/>
                </a:lnTo>
                <a:lnTo>
                  <a:pt x="7672649" y="4034173"/>
                </a:lnTo>
                <a:lnTo>
                  <a:pt x="7699328" y="4082817"/>
                </a:lnTo>
                <a:lnTo>
                  <a:pt x="7725554" y="4131660"/>
                </a:lnTo>
                <a:lnTo>
                  <a:pt x="7751325" y="4180701"/>
                </a:lnTo>
                <a:lnTo>
                  <a:pt x="7776640" y="4229936"/>
                </a:lnTo>
                <a:lnTo>
                  <a:pt x="7801496" y="4279366"/>
                </a:lnTo>
                <a:lnTo>
                  <a:pt x="7825891" y="4328987"/>
                </a:lnTo>
                <a:lnTo>
                  <a:pt x="7849823" y="4378799"/>
                </a:lnTo>
                <a:lnTo>
                  <a:pt x="7873290" y="4428799"/>
                </a:lnTo>
                <a:lnTo>
                  <a:pt x="7896288" y="4478986"/>
                </a:lnTo>
                <a:lnTo>
                  <a:pt x="7918818" y="4529358"/>
                </a:lnTo>
                <a:lnTo>
                  <a:pt x="7940875" y="4579913"/>
                </a:lnTo>
                <a:lnTo>
                  <a:pt x="7962458" y="4630649"/>
                </a:lnTo>
                <a:lnTo>
                  <a:pt x="7983565" y="4681565"/>
                </a:lnTo>
                <a:lnTo>
                  <a:pt x="8004194" y="4732659"/>
                </a:lnTo>
                <a:lnTo>
                  <a:pt x="8024342" y="4783929"/>
                </a:lnTo>
                <a:lnTo>
                  <a:pt x="8044007" y="4835373"/>
                </a:lnTo>
                <a:lnTo>
                  <a:pt x="8063187" y="4886990"/>
                </a:lnTo>
                <a:lnTo>
                  <a:pt x="8081881" y="4938778"/>
                </a:lnTo>
                <a:lnTo>
                  <a:pt x="8100085" y="4990735"/>
                </a:lnTo>
                <a:lnTo>
                  <a:pt x="8117798" y="5042859"/>
                </a:lnTo>
                <a:lnTo>
                  <a:pt x="8135017" y="5095149"/>
                </a:lnTo>
                <a:lnTo>
                  <a:pt x="8151740" y="5147603"/>
                </a:lnTo>
                <a:lnTo>
                  <a:pt x="8167966" y="5200218"/>
                </a:lnTo>
                <a:lnTo>
                  <a:pt x="8183692" y="5252994"/>
                </a:lnTo>
                <a:lnTo>
                  <a:pt x="8198915" y="5305929"/>
                </a:lnTo>
                <a:lnTo>
                  <a:pt x="8213634" y="5359020"/>
                </a:lnTo>
                <a:lnTo>
                  <a:pt x="8227847" y="5412266"/>
                </a:lnTo>
                <a:lnTo>
                  <a:pt x="8241550" y="5465665"/>
                </a:lnTo>
                <a:lnTo>
                  <a:pt x="8254743" y="5519216"/>
                </a:lnTo>
                <a:lnTo>
                  <a:pt x="8267423" y="5572917"/>
                </a:lnTo>
                <a:lnTo>
                  <a:pt x="8279588" y="5626765"/>
                </a:lnTo>
                <a:lnTo>
                  <a:pt x="8291235" y="5680760"/>
                </a:lnTo>
                <a:lnTo>
                  <a:pt x="8302363" y="5734899"/>
                </a:lnTo>
                <a:lnTo>
                  <a:pt x="8312969" y="5789181"/>
                </a:lnTo>
                <a:lnTo>
                  <a:pt x="8323051" y="5843604"/>
                </a:lnTo>
                <a:lnTo>
                  <a:pt x="8332607" y="5898166"/>
                </a:lnTo>
                <a:lnTo>
                  <a:pt x="8341635" y="5952865"/>
                </a:lnTo>
                <a:lnTo>
                  <a:pt x="8350133" y="6007700"/>
                </a:lnTo>
                <a:lnTo>
                  <a:pt x="8358098" y="6062668"/>
                </a:lnTo>
                <a:lnTo>
                  <a:pt x="8365528" y="6117769"/>
                </a:lnTo>
                <a:lnTo>
                  <a:pt x="8372422" y="6173000"/>
                </a:lnTo>
                <a:lnTo>
                  <a:pt x="8378776" y="6228360"/>
                </a:lnTo>
                <a:lnTo>
                  <a:pt x="8384589" y="6283847"/>
                </a:lnTo>
                <a:lnTo>
                  <a:pt x="8389859" y="6339458"/>
                </a:lnTo>
                <a:lnTo>
                  <a:pt x="8394584" y="6395193"/>
                </a:lnTo>
                <a:lnTo>
                  <a:pt x="8398760" y="6451050"/>
                </a:lnTo>
                <a:lnTo>
                  <a:pt x="8402387" y="6507026"/>
                </a:lnTo>
                <a:lnTo>
                  <a:pt x="8405462" y="6563120"/>
                </a:lnTo>
                <a:lnTo>
                  <a:pt x="8407982" y="6619330"/>
                </a:lnTo>
                <a:lnTo>
                  <a:pt x="8409947" y="6675655"/>
                </a:lnTo>
                <a:lnTo>
                  <a:pt x="8411352" y="6732093"/>
                </a:lnTo>
                <a:lnTo>
                  <a:pt x="8412197" y="6788642"/>
                </a:lnTo>
                <a:lnTo>
                  <a:pt x="8412480" y="6845300"/>
                </a:lnTo>
              </a:path>
            </a:pathLst>
          </a:custGeom>
          <a:ln w="12579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38729" y="833120"/>
            <a:ext cx="406654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FFCC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5640" y="2014220"/>
            <a:ext cx="7792719" cy="3153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46520" y="6196639"/>
            <a:ext cx="1456690" cy="222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spc="-5" dirty="0"/>
              <a:t>Max </a:t>
            </a:r>
            <a:r>
              <a:rPr dirty="0"/>
              <a:t>Mongelli</a:t>
            </a:r>
            <a:r>
              <a:rPr spc="-40" dirty="0"/>
              <a:t> </a:t>
            </a:r>
            <a:r>
              <a:rPr dirty="0"/>
              <a:t>2011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1719" y="833120"/>
            <a:ext cx="70123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POST-TERM</a:t>
            </a:r>
            <a:r>
              <a:rPr spc="-40" dirty="0"/>
              <a:t> </a:t>
            </a:r>
            <a:r>
              <a:rPr spc="-5" dirty="0"/>
              <a:t>PREGNANCY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6"/>
    </mc:Choice>
    <mc:Fallback xmlns="">
      <p:transition spd="slow" advTm="5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470" y="833120"/>
            <a:ext cx="26352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Definitions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 marR="522605" indent="-342900">
              <a:lnSpc>
                <a:spcPct val="100000"/>
              </a:lnSpc>
              <a:spcBef>
                <a:spcPts val="100"/>
              </a:spcBef>
            </a:pPr>
            <a:r>
              <a:rPr sz="3825" spc="195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30" dirty="0"/>
              <a:t>Pregnancy </a:t>
            </a:r>
            <a:r>
              <a:rPr sz="3200" dirty="0"/>
              <a:t>has extended </a:t>
            </a:r>
            <a:r>
              <a:rPr sz="3200" spc="-5" dirty="0"/>
              <a:t>to </a:t>
            </a:r>
            <a:r>
              <a:rPr sz="3200" dirty="0"/>
              <a:t>or </a:t>
            </a:r>
            <a:r>
              <a:rPr sz="3200" spc="5" dirty="0"/>
              <a:t>beyond</a:t>
            </a:r>
            <a:r>
              <a:rPr sz="3200" spc="-140" dirty="0"/>
              <a:t> </a:t>
            </a:r>
            <a:r>
              <a:rPr sz="3200" dirty="0"/>
              <a:t>42  weeks </a:t>
            </a:r>
            <a:r>
              <a:rPr sz="3200" spc="-5" dirty="0"/>
              <a:t>from</a:t>
            </a:r>
            <a:r>
              <a:rPr sz="3200" spc="-20" dirty="0"/>
              <a:t> </a:t>
            </a:r>
            <a:r>
              <a:rPr sz="3200" spc="-5" dirty="0"/>
              <a:t>LMP</a:t>
            </a:r>
            <a:endParaRPr sz="3200">
              <a:latin typeface="Symbol"/>
              <a:cs typeface="Symbol"/>
            </a:endParaRPr>
          </a:p>
          <a:p>
            <a:pPr marL="444500" marR="290830" indent="-342900">
              <a:lnSpc>
                <a:spcPct val="100000"/>
              </a:lnSpc>
              <a:spcBef>
                <a:spcPts val="790"/>
              </a:spcBef>
            </a:pPr>
            <a:r>
              <a:rPr sz="3825" spc="14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95" dirty="0"/>
              <a:t>“Post-dates” </a:t>
            </a:r>
            <a:r>
              <a:rPr sz="3200" dirty="0"/>
              <a:t>applies </a:t>
            </a:r>
            <a:r>
              <a:rPr sz="3200" spc="-5" dirty="0"/>
              <a:t>to </a:t>
            </a:r>
            <a:r>
              <a:rPr sz="3200" dirty="0"/>
              <a:t>pregnancy over 40  and </a:t>
            </a:r>
            <a:r>
              <a:rPr sz="3200" spc="-5" dirty="0"/>
              <a:t>less </a:t>
            </a:r>
            <a:r>
              <a:rPr sz="3200" dirty="0"/>
              <a:t>than 42</a:t>
            </a:r>
            <a:r>
              <a:rPr sz="3200" spc="15" dirty="0"/>
              <a:t> </a:t>
            </a:r>
            <a:r>
              <a:rPr sz="3200" dirty="0"/>
              <a:t>weeks</a:t>
            </a:r>
            <a:endParaRPr sz="3200">
              <a:latin typeface="Symbol"/>
              <a:cs typeface="Symbol"/>
            </a:endParaRPr>
          </a:p>
          <a:p>
            <a:pPr marL="444500" marR="55880" indent="-342900">
              <a:lnSpc>
                <a:spcPct val="100000"/>
              </a:lnSpc>
              <a:spcBef>
                <a:spcPts val="800"/>
              </a:spcBef>
            </a:pPr>
            <a:r>
              <a:rPr sz="3825" spc="17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14" dirty="0"/>
              <a:t>Critically </a:t>
            </a:r>
            <a:r>
              <a:rPr sz="3200" dirty="0"/>
              <a:t>dependent on accurate</a:t>
            </a:r>
            <a:r>
              <a:rPr sz="3200" spc="-150" dirty="0"/>
              <a:t> </a:t>
            </a:r>
            <a:r>
              <a:rPr sz="3200" dirty="0"/>
              <a:t>pregnancy  </a:t>
            </a:r>
            <a:r>
              <a:rPr sz="3200" spc="-5" dirty="0"/>
              <a:t>dating</a:t>
            </a:r>
            <a:endParaRPr sz="3200">
              <a:latin typeface="Symbol"/>
              <a:cs typeface="Symbo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4558A1-7564-444C-A163-C90C699591F0}"/>
              </a:ext>
            </a:extLst>
          </p:cNvPr>
          <p:cNvSpPr txBox="1"/>
          <p:nvPr/>
        </p:nvSpPr>
        <p:spPr>
          <a:xfrm>
            <a:off x="6624655" y="791438"/>
            <a:ext cx="1849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Preterm is &lt;37</a:t>
            </a:r>
          </a:p>
          <a:p>
            <a:r>
              <a:rPr lang="en-GB" sz="1400" dirty="0">
                <a:solidFill>
                  <a:schemeClr val="bg1"/>
                </a:solidFill>
              </a:rPr>
              <a:t>Term = 37-40</a:t>
            </a:r>
          </a:p>
          <a:p>
            <a:r>
              <a:rPr lang="en-GB" sz="1400" dirty="0">
                <a:solidFill>
                  <a:schemeClr val="bg1"/>
                </a:solidFill>
              </a:rPr>
              <a:t>Post-date = 40-42</a:t>
            </a:r>
          </a:p>
          <a:p>
            <a:r>
              <a:rPr lang="en-GB" sz="1400" dirty="0">
                <a:solidFill>
                  <a:schemeClr val="bg1"/>
                </a:solidFill>
              </a:rPr>
              <a:t>Post-term &gt;42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20"/>
    </mc:Choice>
    <mc:Fallback xmlns="">
      <p:transition spd="slow" advTm="40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9760" y="833120"/>
            <a:ext cx="28206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Prevalence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0240" y="1964690"/>
            <a:ext cx="7707630" cy="378587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69900" marR="403225" indent="-342900">
              <a:lnSpc>
                <a:spcPct val="89900"/>
              </a:lnSpc>
              <a:spcBef>
                <a:spcPts val="484"/>
              </a:spcBef>
            </a:pPr>
            <a:r>
              <a:rPr sz="3825" spc="17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14" dirty="0">
                <a:solidFill>
                  <a:srgbClr val="FFFFFF"/>
                </a:solidFill>
                <a:latin typeface="Times New Roman"/>
                <a:cs typeface="Times New Roman"/>
              </a:rPr>
              <a:t>Prevalence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post-term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pregnancy</a:t>
            </a:r>
            <a:r>
              <a:rPr sz="32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highly 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dependent on local policies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for induction. 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preterm delivery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rates, complicated 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pregnancy</a:t>
            </a:r>
            <a:r>
              <a:rPr sz="3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rates</a:t>
            </a:r>
            <a:endParaRPr sz="3200">
              <a:latin typeface="Times New Roman"/>
              <a:cs typeface="Times New Roman"/>
            </a:endParaRPr>
          </a:p>
          <a:p>
            <a:pPr marL="469900" marR="638175" indent="-342900">
              <a:lnSpc>
                <a:spcPts val="3460"/>
              </a:lnSpc>
              <a:spcBef>
                <a:spcPts val="845"/>
              </a:spcBef>
            </a:pPr>
            <a:r>
              <a:rPr sz="3825" spc="644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430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USA about 6% of pregnancies</a:t>
            </a:r>
            <a:r>
              <a:rPr sz="3200" spc="-4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are  post-term</a:t>
            </a:r>
            <a:endParaRPr sz="3200">
              <a:latin typeface="Times New Roman"/>
              <a:cs typeface="Times New Roman"/>
            </a:endParaRPr>
          </a:p>
          <a:p>
            <a:pPr marL="469900" marR="55880" indent="-342900">
              <a:lnSpc>
                <a:spcPts val="3450"/>
              </a:lnSpc>
              <a:spcBef>
                <a:spcPts val="795"/>
              </a:spcBef>
            </a:pPr>
            <a:r>
              <a:rPr sz="3825" spc="32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15" dirty="0">
                <a:solidFill>
                  <a:srgbClr val="FFFFFF"/>
                </a:solidFill>
                <a:latin typeface="Times New Roman"/>
                <a:cs typeface="Times New Roman"/>
              </a:rPr>
              <a:t>Using </a:t>
            </a:r>
            <a:r>
              <a:rPr sz="3200" spc="-165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775" spc="-247" baseline="28528" dirty="0">
                <a:solidFill>
                  <a:srgbClr val="FFFFFF"/>
                </a:solidFill>
                <a:latin typeface="Times New Roman"/>
                <a:cs typeface="Times New Roman"/>
              </a:rPr>
              <a:t>st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trimester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scans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dating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results in 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only 2% of pregnancies going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post-term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530D40-EE20-4E36-A034-692D565B3CD7}"/>
              </a:ext>
            </a:extLst>
          </p:cNvPr>
          <p:cNvSpPr txBox="1"/>
          <p:nvPr/>
        </p:nvSpPr>
        <p:spPr>
          <a:xfrm>
            <a:off x="0" y="29673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More preterm = less post-term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D700A-6EC5-4874-A84D-9EC7EE330D09}"/>
              </a:ext>
            </a:extLst>
          </p:cNvPr>
          <p:cNvSpPr txBox="1"/>
          <p:nvPr/>
        </p:nvSpPr>
        <p:spPr>
          <a:xfrm>
            <a:off x="3670190" y="3395960"/>
            <a:ext cx="2211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Complicated pregnancies usually require earlier induction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212"/>
    </mc:Choice>
    <mc:Fallback xmlns="">
      <p:transition spd="slow" advTm="126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3550" y="833120"/>
            <a:ext cx="31311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Risk</a:t>
            </a:r>
            <a:r>
              <a:rPr spc="-75" dirty="0"/>
              <a:t> </a:t>
            </a:r>
            <a:r>
              <a:rPr spc="-5" dirty="0"/>
              <a:t>Factors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5640" y="1912620"/>
            <a:ext cx="5428615" cy="35598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900"/>
              </a:spcBef>
            </a:pPr>
            <a:r>
              <a:rPr sz="3825" spc="120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80" dirty="0">
                <a:solidFill>
                  <a:srgbClr val="FFFFFF"/>
                </a:solidFill>
                <a:latin typeface="Times New Roman"/>
                <a:cs typeface="Times New Roman"/>
              </a:rPr>
              <a:t>Primigravidity</a:t>
            </a:r>
            <a:endParaRPr sz="3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800"/>
              </a:spcBef>
            </a:pPr>
            <a:r>
              <a:rPr sz="3825" spc="217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45" dirty="0">
                <a:solidFill>
                  <a:srgbClr val="FFFFFF"/>
                </a:solidFill>
                <a:latin typeface="Times New Roman"/>
                <a:cs typeface="Times New Roman"/>
              </a:rPr>
              <a:t>Previous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post-term</a:t>
            </a:r>
            <a:r>
              <a:rPr sz="3200" spc="-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pregnancy</a:t>
            </a:r>
            <a:endParaRPr sz="3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790"/>
              </a:spcBef>
            </a:pPr>
            <a:r>
              <a:rPr sz="3825" spc="240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60" dirty="0">
                <a:solidFill>
                  <a:srgbClr val="FFFFFF"/>
                </a:solidFill>
                <a:latin typeface="Times New Roman"/>
                <a:cs typeface="Times New Roman"/>
              </a:rPr>
              <a:t>Genetic</a:t>
            </a:r>
            <a:r>
              <a:rPr sz="3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factors</a:t>
            </a:r>
            <a:endParaRPr sz="3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800"/>
              </a:spcBef>
            </a:pPr>
            <a:r>
              <a:rPr sz="3825" spc="38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54" dirty="0">
                <a:solidFill>
                  <a:srgbClr val="FFFFFF"/>
                </a:solidFill>
                <a:latin typeface="Times New Roman"/>
                <a:cs typeface="Times New Roman"/>
              </a:rPr>
              <a:t>Male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fetus</a:t>
            </a:r>
            <a:endParaRPr sz="3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800"/>
              </a:spcBef>
            </a:pPr>
            <a:r>
              <a:rPr sz="3825" spc="209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40" dirty="0">
                <a:solidFill>
                  <a:srgbClr val="FFFFFF"/>
                </a:solidFill>
                <a:latin typeface="Times New Roman"/>
                <a:cs typeface="Times New Roman"/>
              </a:rPr>
              <a:t>Maternal</a:t>
            </a:r>
            <a:r>
              <a:rPr sz="3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obesity</a:t>
            </a:r>
            <a:endParaRPr sz="3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800"/>
              </a:spcBef>
            </a:pPr>
            <a:r>
              <a:rPr sz="3825" spc="32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15" dirty="0">
                <a:solidFill>
                  <a:srgbClr val="FFFFFF"/>
                </a:solidFill>
                <a:latin typeface="Times New Roman"/>
                <a:cs typeface="Times New Roman"/>
              </a:rPr>
              <a:t>Fetal</a:t>
            </a:r>
            <a:r>
              <a:rPr sz="3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anencephaly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41"/>
    </mc:Choice>
    <mc:Fallback xmlns="">
      <p:transition spd="slow" advTm="29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0289" y="833120"/>
            <a:ext cx="44964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Risks to </a:t>
            </a:r>
            <a:r>
              <a:rPr dirty="0"/>
              <a:t>the</a:t>
            </a:r>
            <a:r>
              <a:rPr spc="-70" dirty="0"/>
              <a:t> </a:t>
            </a:r>
            <a:r>
              <a:rPr spc="-5" dirty="0"/>
              <a:t>Fetus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912620"/>
            <a:ext cx="5808345" cy="288027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900"/>
              </a:spcBef>
            </a:pPr>
            <a:r>
              <a:rPr sz="3825" spc="209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40" dirty="0">
                <a:solidFill>
                  <a:srgbClr val="FFFFFF"/>
                </a:solidFill>
                <a:latin typeface="Times New Roman"/>
                <a:cs typeface="Times New Roman"/>
              </a:rPr>
              <a:t>Doubling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of perinatal</a:t>
            </a:r>
            <a:r>
              <a:rPr sz="3200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mortality</a:t>
            </a:r>
            <a:endParaRPr sz="3200" dirty="0">
              <a:latin typeface="Times New Roman"/>
              <a:cs typeface="Times New Roman"/>
            </a:endParaRPr>
          </a:p>
          <a:p>
            <a:pPr marL="431800" marR="81280" indent="-342900">
              <a:lnSpc>
                <a:spcPts val="3829"/>
              </a:lnSpc>
              <a:spcBef>
                <a:spcPts val="935"/>
              </a:spcBef>
            </a:pPr>
            <a:r>
              <a:rPr sz="3825" spc="195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30" dirty="0">
                <a:solidFill>
                  <a:srgbClr val="FFFFFF"/>
                </a:solidFill>
                <a:latin typeface="Times New Roman"/>
                <a:cs typeface="Times New Roman"/>
              </a:rPr>
              <a:t>Asphyxia,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meconium</a:t>
            </a:r>
            <a:r>
              <a:rPr sz="3200" spc="-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aspiration</a:t>
            </a:r>
            <a:endParaRPr sz="3200" dirty="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75"/>
              </a:spcBef>
            </a:pPr>
            <a:r>
              <a:rPr sz="3825" spc="32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15" dirty="0">
                <a:solidFill>
                  <a:srgbClr val="FFFFFF"/>
                </a:solidFill>
                <a:latin typeface="Times New Roman"/>
                <a:cs typeface="Times New Roman"/>
              </a:rPr>
              <a:t>Fetal</a:t>
            </a:r>
            <a:r>
              <a:rPr sz="3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macrosomia</a:t>
            </a:r>
            <a:endParaRPr sz="3200" dirty="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800"/>
              </a:spcBef>
            </a:pPr>
            <a:r>
              <a:rPr sz="3825" spc="32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15" dirty="0">
                <a:solidFill>
                  <a:srgbClr val="FFFFFF"/>
                </a:solidFill>
                <a:latin typeface="Times New Roman"/>
                <a:cs typeface="Times New Roman"/>
              </a:rPr>
              <a:t>Fetal </a:t>
            </a:r>
            <a:r>
              <a:rPr sz="3200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dysmaturity</a:t>
            </a:r>
            <a:r>
              <a:rPr lang="en-US"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                 (post maturity)</a:t>
            </a:r>
            <a:r>
              <a:rPr sz="3200" spc="-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syndrome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73"/>
    </mc:Choice>
    <mc:Fallback xmlns="">
      <p:transition spd="slow" advTm="41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8839" y="833120"/>
            <a:ext cx="48399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Risks </a:t>
            </a:r>
            <a:r>
              <a:rPr spc="-5" dirty="0"/>
              <a:t>to the</a:t>
            </a:r>
            <a:r>
              <a:rPr spc="-85" dirty="0"/>
              <a:t> </a:t>
            </a:r>
            <a:r>
              <a:rPr dirty="0"/>
              <a:t>Mother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3740" y="1912620"/>
            <a:ext cx="6628130" cy="3772828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900"/>
              </a:spcBef>
            </a:pPr>
            <a:r>
              <a:rPr sz="3825" spc="195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30" dirty="0">
                <a:solidFill>
                  <a:srgbClr val="FFFFFF"/>
                </a:solidFill>
                <a:latin typeface="Times New Roman"/>
                <a:cs typeface="Times New Roman"/>
              </a:rPr>
              <a:t>Increased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risk of labor</a:t>
            </a:r>
            <a:r>
              <a:rPr sz="32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abnormalities</a:t>
            </a:r>
            <a:endParaRPr sz="32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800"/>
              </a:spcBef>
            </a:pPr>
            <a:endParaRPr lang="en-US" sz="3825" spc="315" baseline="10893" dirty="0">
              <a:solidFill>
                <a:srgbClr val="3366FF"/>
              </a:solidFill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800"/>
              </a:spcBef>
            </a:pPr>
            <a:r>
              <a:rPr sz="3825" spc="315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10" dirty="0">
                <a:solidFill>
                  <a:srgbClr val="FFFFFF"/>
                </a:solidFill>
                <a:latin typeface="Times New Roman"/>
                <a:cs typeface="Times New Roman"/>
              </a:rPr>
              <a:t>Third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fourth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degree perineal</a:t>
            </a:r>
            <a:r>
              <a:rPr sz="3200" spc="-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tears</a:t>
            </a:r>
            <a:endParaRPr sz="32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790"/>
              </a:spcBef>
            </a:pPr>
            <a:endParaRPr lang="en-US" sz="3825" spc="195" baseline="10893" dirty="0">
              <a:solidFill>
                <a:srgbClr val="3366FF"/>
              </a:solidFill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790"/>
              </a:spcBef>
            </a:pPr>
            <a:r>
              <a:rPr sz="3825" spc="195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30" dirty="0">
                <a:solidFill>
                  <a:srgbClr val="FFFFFF"/>
                </a:solidFill>
                <a:latin typeface="Times New Roman"/>
                <a:cs typeface="Times New Roman"/>
              </a:rPr>
              <a:t>Increased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risk of cesarean</a:t>
            </a:r>
            <a:r>
              <a:rPr sz="32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delivery</a:t>
            </a:r>
            <a:r>
              <a:rPr lang="en-US"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             even in spontaneous onset of labor in post-term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96"/>
    </mc:Choice>
    <mc:Fallback xmlns="">
      <p:transition spd="slow" advTm="34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7350" y="833120"/>
            <a:ext cx="32861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3740" y="1912620"/>
            <a:ext cx="4783455" cy="2787943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900"/>
              </a:spcBef>
            </a:pPr>
            <a:r>
              <a:rPr sz="3825" spc="195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30" dirty="0">
                <a:solidFill>
                  <a:srgbClr val="FFFFFF"/>
                </a:solidFill>
                <a:latin typeface="Times New Roman"/>
                <a:cs typeface="Times New Roman"/>
              </a:rPr>
              <a:t>Induction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32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labor</a:t>
            </a:r>
            <a:endParaRPr sz="32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800"/>
              </a:spcBef>
            </a:pPr>
            <a:endParaRPr lang="en-US" sz="3825" spc="209" baseline="10893" dirty="0">
              <a:solidFill>
                <a:srgbClr val="3366FF"/>
              </a:solidFill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800"/>
              </a:spcBef>
            </a:pPr>
            <a:r>
              <a:rPr sz="3825" spc="209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40" dirty="0">
                <a:solidFill>
                  <a:srgbClr val="FFFFFF"/>
                </a:solidFill>
                <a:latin typeface="Times New Roman"/>
                <a:cs typeface="Times New Roman"/>
              </a:rPr>
              <a:t>Membrane</a:t>
            </a:r>
            <a:r>
              <a:rPr sz="3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sweeping</a:t>
            </a:r>
            <a:endParaRPr sz="32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790"/>
              </a:spcBef>
            </a:pPr>
            <a:endParaRPr lang="en-US" sz="3825" spc="150" baseline="10893" dirty="0">
              <a:solidFill>
                <a:srgbClr val="3366FF"/>
              </a:solidFill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790"/>
              </a:spcBef>
            </a:pPr>
            <a:r>
              <a:rPr sz="3825" spc="150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00" dirty="0">
                <a:solidFill>
                  <a:srgbClr val="FFFFFF"/>
                </a:solidFill>
                <a:latin typeface="Times New Roman"/>
                <a:cs typeface="Times New Roman"/>
              </a:rPr>
              <a:t>Conservative</a:t>
            </a:r>
            <a:r>
              <a:rPr sz="32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management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9"/>
    </mc:Choice>
    <mc:Fallback xmlns="">
      <p:transition spd="slow" advTm="10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0289" y="833120"/>
            <a:ext cx="44951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Induction of</a:t>
            </a:r>
            <a:r>
              <a:rPr spc="-70" dirty="0"/>
              <a:t> </a:t>
            </a:r>
            <a:r>
              <a:rPr spc="-10" dirty="0"/>
              <a:t>Labor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2940" y="1912620"/>
            <a:ext cx="7640955" cy="38442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900"/>
              </a:spcBef>
            </a:pPr>
            <a:r>
              <a:rPr sz="3825" spc="38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54" dirty="0">
                <a:solidFill>
                  <a:srgbClr val="FFFFFF"/>
                </a:solidFill>
                <a:latin typeface="Times New Roman"/>
                <a:cs typeface="Times New Roman"/>
              </a:rPr>
              <a:t>This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is the preferred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course of</a:t>
            </a:r>
            <a:r>
              <a:rPr sz="3200" spc="-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management</a:t>
            </a:r>
            <a:endParaRPr sz="3200">
              <a:latin typeface="Times New Roman"/>
              <a:cs typeface="Times New Roman"/>
            </a:endParaRPr>
          </a:p>
          <a:p>
            <a:pPr marL="457200" marR="802640" indent="-342900">
              <a:lnSpc>
                <a:spcPts val="3829"/>
              </a:lnSpc>
              <a:spcBef>
                <a:spcPts val="935"/>
              </a:spcBef>
            </a:pPr>
            <a:r>
              <a:rPr sz="3825" spc="38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54" dirty="0">
                <a:solidFill>
                  <a:srgbClr val="FFFFFF"/>
                </a:solidFill>
                <a:latin typeface="Times New Roman"/>
                <a:cs typeface="Times New Roman"/>
              </a:rPr>
              <a:t>Most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units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induce labor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from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41</a:t>
            </a:r>
            <a:r>
              <a:rPr sz="3200" spc="-2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weeks  onwards</a:t>
            </a:r>
            <a:endParaRPr sz="3200">
              <a:latin typeface="Times New Roman"/>
              <a:cs typeface="Times New Roman"/>
            </a:endParaRPr>
          </a:p>
          <a:p>
            <a:pPr marL="457200" marR="895350" indent="-342900">
              <a:lnSpc>
                <a:spcPct val="100000"/>
              </a:lnSpc>
              <a:spcBef>
                <a:spcPts val="675"/>
              </a:spcBef>
            </a:pPr>
            <a:r>
              <a:rPr sz="3825" spc="277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85" dirty="0">
                <a:solidFill>
                  <a:srgbClr val="FFFFFF"/>
                </a:solidFill>
                <a:latin typeface="Times New Roman"/>
                <a:cs typeface="Times New Roman"/>
              </a:rPr>
              <a:t>Strong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evidence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from meta-analysis</a:t>
            </a:r>
            <a:r>
              <a:rPr sz="3200" spc="-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support reduced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perinatal mortality,  morbidity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and cesarean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section</a:t>
            </a:r>
            <a:r>
              <a:rPr sz="32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rates</a:t>
            </a:r>
            <a:endParaRPr sz="320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  <a:spcBef>
                <a:spcPts val="800"/>
              </a:spcBef>
            </a:pPr>
            <a:r>
              <a:rPr sz="3825" spc="32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215" dirty="0">
                <a:solidFill>
                  <a:srgbClr val="FFFFFF"/>
                </a:solidFill>
                <a:latin typeface="Times New Roman"/>
                <a:cs typeface="Times New Roman"/>
              </a:rPr>
              <a:t>Shown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be</a:t>
            </a:r>
            <a:r>
              <a:rPr sz="3200" spc="-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cost-effective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83"/>
    </mc:Choice>
    <mc:Fallback xmlns="">
      <p:transition spd="slow" advTm="32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6429" y="833120"/>
            <a:ext cx="53047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Membrane</a:t>
            </a:r>
            <a:r>
              <a:rPr spc="-60" dirty="0"/>
              <a:t> </a:t>
            </a:r>
            <a:r>
              <a:rPr spc="-5" dirty="0"/>
              <a:t>Sweeping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014220"/>
            <a:ext cx="7343775" cy="266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81280" indent="-342900">
              <a:lnSpc>
                <a:spcPct val="100000"/>
              </a:lnSpc>
              <a:spcBef>
                <a:spcPts val="100"/>
              </a:spcBef>
            </a:pPr>
            <a:r>
              <a:rPr sz="3825" spc="209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40" dirty="0">
                <a:solidFill>
                  <a:srgbClr val="FFFFFF"/>
                </a:solidFill>
                <a:latin typeface="Times New Roman"/>
                <a:cs typeface="Times New Roman"/>
              </a:rPr>
              <a:t>Membrane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sweeping (or “stripping”)</a:t>
            </a:r>
            <a:r>
              <a:rPr sz="3200" spc="-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may 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be used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sz="3200" b="1" i="1" dirty="0">
                <a:solidFill>
                  <a:srgbClr val="FFFFFF"/>
                </a:solidFill>
                <a:latin typeface="Times New Roman"/>
                <a:cs typeface="Times New Roman"/>
              </a:rPr>
              <a:t>prevent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post-term</a:t>
            </a:r>
            <a:r>
              <a:rPr sz="3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pregnancy</a:t>
            </a:r>
            <a:endParaRPr sz="3200" dirty="0">
              <a:latin typeface="Times New Roman"/>
              <a:cs typeface="Times New Roman"/>
            </a:endParaRPr>
          </a:p>
          <a:p>
            <a:pPr marL="431800" marR="222885" indent="-342900">
              <a:lnSpc>
                <a:spcPct val="100000"/>
              </a:lnSpc>
              <a:spcBef>
                <a:spcPts val="790"/>
              </a:spcBef>
            </a:pPr>
            <a:r>
              <a:rPr sz="3825" spc="240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60" dirty="0">
                <a:solidFill>
                  <a:srgbClr val="FFFFFF"/>
                </a:solidFill>
                <a:latin typeface="Times New Roman"/>
                <a:cs typeface="Times New Roman"/>
              </a:rPr>
              <a:t>Reduces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percentage of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patients</a:t>
            </a:r>
            <a:r>
              <a:rPr sz="32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going 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postterm from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41%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sz="3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23%</a:t>
            </a:r>
            <a:endParaRPr sz="3200" dirty="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800"/>
              </a:spcBef>
            </a:pPr>
            <a:r>
              <a:rPr sz="3825" spc="480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320" dirty="0">
                <a:solidFill>
                  <a:srgbClr val="FFFFFF"/>
                </a:solidFill>
                <a:latin typeface="Times New Roman"/>
                <a:cs typeface="Times New Roman"/>
              </a:rPr>
              <a:t>Can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be repeated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if</a:t>
            </a:r>
            <a:r>
              <a:rPr lang="en-US"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3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required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395E65-3E63-4494-9582-670C359616AD}"/>
              </a:ext>
            </a:extLst>
          </p:cNvPr>
          <p:cNvSpPr txBox="1"/>
          <p:nvPr/>
        </p:nvSpPr>
        <p:spPr>
          <a:xfrm>
            <a:off x="1600199" y="5191323"/>
            <a:ext cx="5621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PV &gt;&gt; cervix partially open &gt;&gt; With one finger try to separate membranes from cervix &gt;&gt; Secretion of endogenous PGs &gt;&gt; induction of labour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29"/>
    </mc:Choice>
    <mc:Fallback xmlns="">
      <p:transition spd="slow" advTm="53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7930" y="833120"/>
            <a:ext cx="67017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Conservative</a:t>
            </a:r>
            <a:r>
              <a:rPr spc="-65" dirty="0"/>
              <a:t> </a:t>
            </a: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2940" y="2014220"/>
            <a:ext cx="7614920" cy="327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61975" indent="-342900">
              <a:lnSpc>
                <a:spcPct val="100000"/>
              </a:lnSpc>
              <a:spcBef>
                <a:spcPts val="100"/>
              </a:spcBef>
              <a:buClr>
                <a:srgbClr val="3366FF"/>
              </a:buClr>
              <a:buSzPct val="80357"/>
              <a:buFont typeface="Symbol"/>
              <a:buChar char=""/>
              <a:tabLst>
                <a:tab pos="45720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Reserved for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women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who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decline induction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lang="en-US" sz="280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labor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or have a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contraindication</a:t>
            </a:r>
            <a:endParaRPr sz="2800" dirty="0">
              <a:latin typeface="Times New Roman"/>
              <a:cs typeface="Times New Roman"/>
            </a:endParaRPr>
          </a:p>
          <a:p>
            <a:pPr marL="457200" marR="93980" indent="-342900">
              <a:lnSpc>
                <a:spcPct val="100000"/>
              </a:lnSpc>
              <a:spcBef>
                <a:spcPts val="700"/>
              </a:spcBef>
              <a:buClr>
                <a:srgbClr val="3366FF"/>
              </a:buClr>
              <a:buSzPct val="80357"/>
              <a:buFont typeface="Symbol"/>
              <a:buChar char=""/>
              <a:tabLst>
                <a:tab pos="457200" algn="l"/>
              </a:tabLst>
            </a:pP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Optimal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gestational age for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beginning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monitoring 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is unknown,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usually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41-42</a:t>
            </a:r>
            <a:r>
              <a:rPr sz="2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weeks</a:t>
            </a:r>
            <a:endParaRPr sz="2800" dirty="0">
              <a:latin typeface="Times New Roman"/>
              <a:cs typeface="Times New Roman"/>
            </a:endParaRPr>
          </a:p>
          <a:p>
            <a:pPr marL="457200" marR="1264285" indent="-342900">
              <a:lnSpc>
                <a:spcPct val="100000"/>
              </a:lnSpc>
              <a:spcBef>
                <a:spcPts val="690"/>
              </a:spcBef>
              <a:buClr>
                <a:srgbClr val="3366FF"/>
              </a:buClr>
              <a:buSzPct val="80357"/>
              <a:buFont typeface="Symbol"/>
              <a:buChar char=""/>
              <a:tabLst>
                <a:tab pos="45720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Monitoring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should include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amniotic fluid 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assessment,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CTG’s</a:t>
            </a:r>
            <a:endParaRPr sz="2800" dirty="0">
              <a:latin typeface="Times New Roman"/>
              <a:cs typeface="Times New Roman"/>
            </a:endParaRPr>
          </a:p>
          <a:p>
            <a:pPr marL="457200" indent="-342900">
              <a:lnSpc>
                <a:spcPct val="100000"/>
              </a:lnSpc>
              <a:spcBef>
                <a:spcPts val="700"/>
              </a:spcBef>
              <a:buClr>
                <a:srgbClr val="3366FF"/>
              </a:buClr>
              <a:buSzPct val="80357"/>
              <a:buFont typeface="Symbol"/>
              <a:buChar char=""/>
              <a:tabLst>
                <a:tab pos="457200" algn="l"/>
              </a:tabLst>
            </a:pP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Immediate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delivery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if these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become</a:t>
            </a:r>
            <a:r>
              <a:rPr sz="2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abnormal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CC2E74-4096-43C3-83FA-33D15F9E57A7}"/>
              </a:ext>
            </a:extLst>
          </p:cNvPr>
          <p:cNvSpPr txBox="1"/>
          <p:nvPr/>
        </p:nvSpPr>
        <p:spPr>
          <a:xfrm>
            <a:off x="6096000" y="3514655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Every 2-3 days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53"/>
    </mc:Choice>
    <mc:Fallback xmlns="">
      <p:transition spd="slow" advTm="46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9860" y="833120"/>
            <a:ext cx="62985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Intrapartum</a:t>
            </a:r>
            <a:r>
              <a:rPr spc="-60" dirty="0"/>
              <a:t> </a:t>
            </a: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1040" y="2603500"/>
            <a:ext cx="7256780" cy="256413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419100" marR="143510" indent="-342900">
              <a:lnSpc>
                <a:spcPts val="3829"/>
              </a:lnSpc>
              <a:spcBef>
                <a:spcPts val="235"/>
              </a:spcBef>
            </a:pPr>
            <a:r>
              <a:rPr sz="3825" spc="172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14" dirty="0">
                <a:solidFill>
                  <a:srgbClr val="FFFFFF"/>
                </a:solidFill>
                <a:latin typeface="Times New Roman"/>
                <a:cs typeface="Times New Roman"/>
              </a:rPr>
              <a:t>Continuous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electronic fetal monitoring is  required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900">
              <a:latin typeface="Times New Roman"/>
              <a:cs typeface="Times New Roman"/>
            </a:endParaRPr>
          </a:p>
          <a:p>
            <a:pPr marL="419100" marR="55880" indent="-342900">
              <a:lnSpc>
                <a:spcPct val="100000"/>
              </a:lnSpc>
            </a:pPr>
            <a:r>
              <a:rPr sz="3825" spc="240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60" dirty="0">
                <a:solidFill>
                  <a:srgbClr val="FFFFFF"/>
                </a:solidFill>
                <a:latin typeface="Times New Roman"/>
                <a:cs typeface="Times New Roman"/>
              </a:rPr>
              <a:t>Greater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risk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fetal distress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sz="3200" spc="-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meconium 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aspiration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1"/>
    </mc:Choice>
    <mc:Fallback xmlns="">
      <p:transition spd="slow" advTm="13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4700" y="833120"/>
            <a:ext cx="25101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Prognosis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1979" rIns="0" bIns="0" rtlCol="0">
            <a:spAutoFit/>
          </a:bodyPr>
          <a:lstStyle/>
          <a:p>
            <a:pPr marL="444500" marR="30480" indent="-342900">
              <a:lnSpc>
                <a:spcPct val="99900"/>
              </a:lnSpc>
              <a:spcBef>
                <a:spcPts val="100"/>
              </a:spcBef>
            </a:pPr>
            <a:r>
              <a:rPr sz="3825" spc="644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430" dirty="0"/>
              <a:t>No </a:t>
            </a:r>
            <a:r>
              <a:rPr sz="3200" dirty="0"/>
              <a:t>detectable </a:t>
            </a:r>
            <a:r>
              <a:rPr sz="3200" spc="-5" dirty="0"/>
              <a:t>differences in children </a:t>
            </a:r>
            <a:r>
              <a:rPr sz="3200" dirty="0"/>
              <a:t>born  </a:t>
            </a:r>
            <a:r>
              <a:rPr sz="3200" spc="-5" dirty="0"/>
              <a:t>postterm </a:t>
            </a:r>
            <a:r>
              <a:rPr sz="3200" dirty="0"/>
              <a:t>regarding </a:t>
            </a:r>
            <a:r>
              <a:rPr sz="3200" spc="-5" dirty="0"/>
              <a:t>IQ, </a:t>
            </a:r>
            <a:r>
              <a:rPr sz="3200" dirty="0"/>
              <a:t>physical </a:t>
            </a:r>
            <a:r>
              <a:rPr sz="3200" spc="-5" dirty="0"/>
              <a:t>milestones  </a:t>
            </a:r>
            <a:r>
              <a:rPr sz="3200" dirty="0"/>
              <a:t>or intercurrent </a:t>
            </a:r>
            <a:r>
              <a:rPr sz="3200" spc="-5" dirty="0"/>
              <a:t>illnesses, </a:t>
            </a:r>
            <a:r>
              <a:rPr sz="3200" dirty="0"/>
              <a:t>when </a:t>
            </a:r>
            <a:r>
              <a:rPr sz="3200" spc="-5" dirty="0"/>
              <a:t>tested </a:t>
            </a:r>
            <a:r>
              <a:rPr sz="3200" dirty="0"/>
              <a:t>at 1-2  years of</a:t>
            </a:r>
            <a:r>
              <a:rPr sz="3200" spc="-10" dirty="0"/>
              <a:t> </a:t>
            </a:r>
            <a:r>
              <a:rPr sz="3200" dirty="0"/>
              <a:t>age.</a:t>
            </a:r>
            <a:endParaRPr sz="3200">
              <a:latin typeface="Symbol"/>
              <a:cs typeface="Symbo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69"/>
    </mc:Choice>
    <mc:Fallback xmlns="">
      <p:transition spd="slow" advTm="18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8729" y="833120"/>
            <a:ext cx="40601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Further</a:t>
            </a:r>
            <a:r>
              <a:rPr spc="-90" dirty="0"/>
              <a:t> </a:t>
            </a:r>
            <a:r>
              <a:rPr spc="-5" dirty="0"/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140" y="2603500"/>
            <a:ext cx="37922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825" spc="187" baseline="10893" dirty="0">
                <a:solidFill>
                  <a:srgbClr val="3366FF"/>
                </a:solidFill>
                <a:latin typeface="Symbol"/>
                <a:cs typeface="Symbol"/>
              </a:rPr>
              <a:t></a:t>
            </a:r>
            <a:r>
              <a:rPr sz="3200" spc="125" dirty="0">
                <a:solidFill>
                  <a:srgbClr val="FFFFFF"/>
                </a:solidFill>
                <a:latin typeface="Times New Roman"/>
                <a:cs typeface="Times New Roman"/>
              </a:rPr>
              <a:t>Williams’</a:t>
            </a:r>
            <a:r>
              <a:rPr sz="32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Obstetrics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8"/>
    </mc:Choice>
    <mc:Fallback xmlns="">
      <p:transition spd="slow" advTm="7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1A37FD-D3FB-4E22-B1DC-F36A775CC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56ca49-4273-4a25-8923-df9fa54471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FB5B3F-1AC6-48E0-8A0A-45EDDD953E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A18140-532D-48C5-9E23-FB394B030FFB}">
  <ds:schemaRefs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5456ca49-4273-4a25-8923-df9fa54471b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390</Words>
  <Application>Microsoft Office PowerPoint</Application>
  <PresentationFormat>On-screen Show (4:3)</PresentationFormat>
  <Paragraphs>63</Paragraphs>
  <Slides>13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Office Theme</vt:lpstr>
      <vt:lpstr>POST-TERM PREGNANCY</vt:lpstr>
      <vt:lpstr>Definitions</vt:lpstr>
      <vt:lpstr>Prevalence</vt:lpstr>
      <vt:lpstr>Risk Factors</vt:lpstr>
      <vt:lpstr>Risks to the Fetus</vt:lpstr>
      <vt:lpstr>Risks to the Mother</vt:lpstr>
      <vt:lpstr>Management</vt:lpstr>
      <vt:lpstr>Induction of Labor</vt:lpstr>
      <vt:lpstr>Membrane Sweeping</vt:lpstr>
      <vt:lpstr>Conservative Management</vt:lpstr>
      <vt:lpstr>Intrapartum Management</vt:lpstr>
      <vt:lpstr>Prognosis</vt:lpstr>
      <vt:lpstr>Further 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POST-TERM PREGNANCY</dc:title>
  <dc:creator>Eman Humaidat</dc:creator>
  <cp:lastModifiedBy>Eman Humaidat</cp:lastModifiedBy>
  <cp:revision>14</cp:revision>
  <dcterms:created xsi:type="dcterms:W3CDTF">2020-09-22T10:51:21Z</dcterms:created>
  <dcterms:modified xsi:type="dcterms:W3CDTF">2021-03-25T15:49:47Z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2016-06-21T00:00:00Z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2020-09-22T00:00:00Z</vt:filetime>
  </property>
  <property fmtid="{D5CDD505-2E9C-101B-9397-08002B2CF9AE}" pid="5" name="ContentTypeId">
    <vt:lpwstr>0x01010000003AFD8DE91347B3F6A54C1D1DF769</vt:lpwstr>
  </property>
</Properties>
</file>