
<file path=[Content_Types].xml><?xml version="1.0" encoding="utf-8"?>
<Types xmlns="http://schemas.openxmlformats.org/package/2006/content-types">
  <Default Extension="png" ContentType="image/png"/>
  <Default Extension="jpeg" ContentType="image/jpeg"/>
  <Default Extension="emf" ContentType="image/x-emf"/>
  <Default Extension="rels" ContentType="application/vnd.openxmlformats-package.relationships+xml"/>
  <Default Extension="xml" ContentType="application/xml"/>
  <Default Extension="fntdata" ContentType="application/x-fontdata"/>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ink/ink1.xml" ContentType="application/inkml+xml"/>
  <Override PartName="/ppt/ink/ink2.xml" ContentType="application/inkml+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48" r:id="rId1"/>
    <p:sldMasterId id="2147483725" r:id="rId2"/>
  </p:sldMasterIdLst>
  <p:notesMasterIdLst>
    <p:notesMasterId r:id="rId92"/>
  </p:notesMasterIdLst>
  <p:sldIdLst>
    <p:sldId id="259" r:id="rId3"/>
    <p:sldId id="483" r:id="rId4"/>
    <p:sldId id="262" r:id="rId5"/>
    <p:sldId id="484" r:id="rId6"/>
    <p:sldId id="265" r:id="rId7"/>
    <p:sldId id="268" r:id="rId8"/>
    <p:sldId id="271" r:id="rId9"/>
    <p:sldId id="274" r:id="rId10"/>
    <p:sldId id="277" r:id="rId11"/>
    <p:sldId id="280" r:id="rId12"/>
    <p:sldId id="500" r:id="rId13"/>
    <p:sldId id="283" r:id="rId14"/>
    <p:sldId id="286" r:id="rId15"/>
    <p:sldId id="289" r:id="rId16"/>
    <p:sldId id="292" r:id="rId17"/>
    <p:sldId id="488" r:id="rId18"/>
    <p:sldId id="495" r:id="rId19"/>
    <p:sldId id="501" r:id="rId20"/>
    <p:sldId id="502" r:id="rId21"/>
    <p:sldId id="298" r:id="rId22"/>
    <p:sldId id="301" r:id="rId23"/>
    <p:sldId id="304" r:id="rId24"/>
    <p:sldId id="485" r:id="rId25"/>
    <p:sldId id="486" r:id="rId26"/>
    <p:sldId id="498" r:id="rId27"/>
    <p:sldId id="307" r:id="rId28"/>
    <p:sldId id="494" r:id="rId29"/>
    <p:sldId id="313" r:id="rId30"/>
    <p:sldId id="319" r:id="rId31"/>
    <p:sldId id="316" r:id="rId32"/>
    <p:sldId id="503" r:id="rId33"/>
    <p:sldId id="322" r:id="rId34"/>
    <p:sldId id="325" r:id="rId35"/>
    <p:sldId id="328" r:id="rId36"/>
    <p:sldId id="331" r:id="rId37"/>
    <p:sldId id="334" r:id="rId38"/>
    <p:sldId id="337" r:id="rId39"/>
    <p:sldId id="340" r:id="rId40"/>
    <p:sldId id="343" r:id="rId41"/>
    <p:sldId id="346" r:id="rId42"/>
    <p:sldId id="349" r:id="rId43"/>
    <p:sldId id="352" r:id="rId44"/>
    <p:sldId id="355" r:id="rId45"/>
    <p:sldId id="358" r:id="rId46"/>
    <p:sldId id="361" r:id="rId47"/>
    <p:sldId id="364" r:id="rId48"/>
    <p:sldId id="367" r:id="rId49"/>
    <p:sldId id="370" r:id="rId50"/>
    <p:sldId id="373" r:id="rId51"/>
    <p:sldId id="376" r:id="rId52"/>
    <p:sldId id="379" r:id="rId53"/>
    <p:sldId id="382" r:id="rId54"/>
    <p:sldId id="385" r:id="rId55"/>
    <p:sldId id="388" r:id="rId56"/>
    <p:sldId id="391" r:id="rId57"/>
    <p:sldId id="394" r:id="rId58"/>
    <p:sldId id="480" r:id="rId59"/>
    <p:sldId id="479" r:id="rId60"/>
    <p:sldId id="481" r:id="rId61"/>
    <p:sldId id="397" r:id="rId62"/>
    <p:sldId id="400" r:id="rId63"/>
    <p:sldId id="403" r:id="rId64"/>
    <p:sldId id="406" r:id="rId65"/>
    <p:sldId id="409" r:id="rId66"/>
    <p:sldId id="412" r:id="rId67"/>
    <p:sldId id="415" r:id="rId68"/>
    <p:sldId id="418" r:id="rId69"/>
    <p:sldId id="421" r:id="rId70"/>
    <p:sldId id="424" r:id="rId71"/>
    <p:sldId id="482" r:id="rId72"/>
    <p:sldId id="427" r:id="rId73"/>
    <p:sldId id="430" r:id="rId74"/>
    <p:sldId id="433" r:id="rId75"/>
    <p:sldId id="436" r:id="rId76"/>
    <p:sldId id="439" r:id="rId77"/>
    <p:sldId id="496" r:id="rId78"/>
    <p:sldId id="442" r:id="rId79"/>
    <p:sldId id="445" r:id="rId80"/>
    <p:sldId id="448" r:id="rId81"/>
    <p:sldId id="451" r:id="rId82"/>
    <p:sldId id="454" r:id="rId83"/>
    <p:sldId id="457" r:id="rId84"/>
    <p:sldId id="493" r:id="rId85"/>
    <p:sldId id="460" r:id="rId86"/>
    <p:sldId id="463" r:id="rId87"/>
    <p:sldId id="466" r:id="rId88"/>
    <p:sldId id="469" r:id="rId89"/>
    <p:sldId id="475" r:id="rId90"/>
    <p:sldId id="478" r:id="rId91"/>
  </p:sldIdLst>
  <p:sldSz cx="12192000" cy="6858000"/>
  <p:notesSz cx="6858000" cy="9144000"/>
  <p:embeddedFontLst>
    <p:embeddedFont>
      <p:font typeface="Bahnschrift Condensed" panose="020B0604020202020204" charset="0"/>
      <p:regular r:id="rId93"/>
      <p:bold r:id="rId94"/>
    </p:embeddedFont>
    <p:embeddedFont>
      <p:font typeface="Libre Baskerville" panose="020B0604020202020204" charset="0"/>
      <p:regular r:id="rId95"/>
      <p:bold r:id="rId96"/>
      <p:italic r:id="rId97"/>
    </p:embeddedFont>
    <p:embeddedFont>
      <p:font typeface="Lustria" panose="020B0604020202020204" charset="0"/>
      <p:regular r:id="rId98"/>
    </p:embeddedFont>
    <p:embeddedFont>
      <p:font typeface="Calibri" panose="020F0502020204030204" pitchFamily="34" charset="0"/>
      <p:regular r:id="rId99"/>
      <p:bold r:id="rId100"/>
    </p:embeddedFont>
    <p:embeddedFont>
      <p:font typeface="Bodoni" panose="020B0604020202020204" charset="0"/>
      <p:regular r:id="rId101"/>
      <p:bold r:id="rId102"/>
      <p:italic r:id="rId103"/>
      <p:boldItalic r:id="rId104"/>
    </p:embeddedFont>
    <p:embeddedFont>
      <p:font typeface="Bahnschrift Light" panose="020B0604020202020204" charset="0"/>
      <p:regular r:id="rId105"/>
    </p:embeddedFont>
    <p:embeddedFont>
      <p:font typeface="Calisto MT" panose="02040603050505030304" pitchFamily="18" charset="0"/>
      <p:regular r:id="rId106"/>
      <p:bold r:id="rId107"/>
      <p:italic r:id="rId108"/>
      <p:boldItalic r:id="rId109"/>
    </p:embeddedFont>
    <p:embeddedFont>
      <p:font typeface="Bahnschrift SemiBold Condensed" panose="020B0604020202020204" charset="0"/>
      <p:bold r:id="rId110"/>
    </p:embeddedFont>
  </p:embeddedFontLst>
  <p:custDataLst>
    <p:tags r:id="rId111"/>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3840">
          <p15:clr>
            <a:srgbClr val="A4A3A4"/>
          </p15:clr>
        </p15:guide>
      </p15:sldGuideLst>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6985" autoAdjust="0"/>
    <p:restoredTop sz="0"/>
  </p:normalViewPr>
  <p:slideViewPr>
    <p:cSldViewPr>
      <p:cViewPr varScale="1">
        <p:scale>
          <a:sx n="96" d="100"/>
          <a:sy n="96" d="100"/>
        </p:scale>
        <p:origin x="86" y="163"/>
      </p:cViewPr>
      <p:guideLst>
        <p:guide orient="horz" pos="2160"/>
        <p:guide pos="3840"/>
      </p:guideLst>
    </p:cSldViewPr>
  </p:slideViewPr>
  <p:notesTextViewPr>
    <p:cViewPr>
      <p:scale>
        <a:sx n="1" d="1"/>
        <a:sy n="1" d="1"/>
      </p:scale>
      <p:origin x="0" y="0"/>
    </p:cViewPr>
  </p:notesTextViewPr>
  <p:notesViewPr>
    <p:cSldViewPr>
      <p:cViewPr>
        <p:scale>
          <a:sx n="66" d="100"/>
          <a:sy n="66" d="100"/>
        </p:scale>
        <p:origin x="0" y="0"/>
      </p:cViewPr>
      <p:guideLst/>
    </p:cSldViewPr>
  </p:notes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24.xml"/><Relationship Id="rId21" Type="http://schemas.openxmlformats.org/officeDocument/2006/relationships/slide" Target="slides/slide19.xml"/><Relationship Id="rId42" Type="http://schemas.openxmlformats.org/officeDocument/2006/relationships/slide" Target="slides/slide40.xml"/><Relationship Id="rId47" Type="http://schemas.openxmlformats.org/officeDocument/2006/relationships/slide" Target="slides/slide45.xml"/><Relationship Id="rId63" Type="http://schemas.openxmlformats.org/officeDocument/2006/relationships/slide" Target="slides/slide61.xml"/><Relationship Id="rId68" Type="http://schemas.openxmlformats.org/officeDocument/2006/relationships/slide" Target="slides/slide66.xml"/><Relationship Id="rId84" Type="http://schemas.openxmlformats.org/officeDocument/2006/relationships/slide" Target="slides/slide82.xml"/><Relationship Id="rId89" Type="http://schemas.openxmlformats.org/officeDocument/2006/relationships/slide" Target="slides/slide87.xml"/><Relationship Id="rId112" Type="http://schemas.openxmlformats.org/officeDocument/2006/relationships/presProps" Target="presProps.xml"/><Relationship Id="rId16" Type="http://schemas.openxmlformats.org/officeDocument/2006/relationships/slide" Target="slides/slide14.xml"/><Relationship Id="rId107" Type="http://schemas.openxmlformats.org/officeDocument/2006/relationships/font" Target="fonts/font15.fntdata"/><Relationship Id="rId11" Type="http://schemas.openxmlformats.org/officeDocument/2006/relationships/slide" Target="slides/slide9.xml"/><Relationship Id="rId32" Type="http://schemas.openxmlformats.org/officeDocument/2006/relationships/slide" Target="slides/slide30.xml"/><Relationship Id="rId37" Type="http://schemas.openxmlformats.org/officeDocument/2006/relationships/slide" Target="slides/slide35.xml"/><Relationship Id="rId53" Type="http://schemas.openxmlformats.org/officeDocument/2006/relationships/slide" Target="slides/slide51.xml"/><Relationship Id="rId58" Type="http://schemas.openxmlformats.org/officeDocument/2006/relationships/slide" Target="slides/slide56.xml"/><Relationship Id="rId74" Type="http://schemas.openxmlformats.org/officeDocument/2006/relationships/slide" Target="slides/slide72.xml"/><Relationship Id="rId79" Type="http://schemas.openxmlformats.org/officeDocument/2006/relationships/slide" Target="slides/slide77.xml"/><Relationship Id="rId102" Type="http://schemas.openxmlformats.org/officeDocument/2006/relationships/font" Target="fonts/font10.fntdata"/><Relationship Id="rId5" Type="http://schemas.openxmlformats.org/officeDocument/2006/relationships/slide" Target="slides/slide3.xml"/><Relationship Id="rId90" Type="http://schemas.openxmlformats.org/officeDocument/2006/relationships/slide" Target="slides/slide88.xml"/><Relationship Id="rId95" Type="http://schemas.openxmlformats.org/officeDocument/2006/relationships/font" Target="fonts/font3.fntdata"/><Relationship Id="rId22" Type="http://schemas.openxmlformats.org/officeDocument/2006/relationships/slide" Target="slides/slide20.xml"/><Relationship Id="rId27" Type="http://schemas.openxmlformats.org/officeDocument/2006/relationships/slide" Target="slides/slide25.xml"/><Relationship Id="rId43" Type="http://schemas.openxmlformats.org/officeDocument/2006/relationships/slide" Target="slides/slide41.xml"/><Relationship Id="rId48" Type="http://schemas.openxmlformats.org/officeDocument/2006/relationships/slide" Target="slides/slide46.xml"/><Relationship Id="rId64" Type="http://schemas.openxmlformats.org/officeDocument/2006/relationships/slide" Target="slides/slide62.xml"/><Relationship Id="rId69" Type="http://schemas.openxmlformats.org/officeDocument/2006/relationships/slide" Target="slides/slide67.xml"/><Relationship Id="rId113" Type="http://schemas.openxmlformats.org/officeDocument/2006/relationships/viewProps" Target="viewProps.xml"/><Relationship Id="rId80" Type="http://schemas.openxmlformats.org/officeDocument/2006/relationships/slide" Target="slides/slide78.xml"/><Relationship Id="rId85" Type="http://schemas.openxmlformats.org/officeDocument/2006/relationships/slide" Target="slides/slide83.xml"/><Relationship Id="rId12" Type="http://schemas.openxmlformats.org/officeDocument/2006/relationships/slide" Target="slides/slide10.xml"/><Relationship Id="rId17" Type="http://schemas.openxmlformats.org/officeDocument/2006/relationships/slide" Target="slides/slide15.xml"/><Relationship Id="rId33" Type="http://schemas.openxmlformats.org/officeDocument/2006/relationships/slide" Target="slides/slide31.xml"/><Relationship Id="rId38" Type="http://schemas.openxmlformats.org/officeDocument/2006/relationships/slide" Target="slides/slide36.xml"/><Relationship Id="rId59" Type="http://schemas.openxmlformats.org/officeDocument/2006/relationships/slide" Target="slides/slide57.xml"/><Relationship Id="rId103" Type="http://schemas.openxmlformats.org/officeDocument/2006/relationships/font" Target="fonts/font11.fntdata"/><Relationship Id="rId108" Type="http://schemas.openxmlformats.org/officeDocument/2006/relationships/font" Target="fonts/font16.fntdata"/><Relationship Id="rId54" Type="http://schemas.openxmlformats.org/officeDocument/2006/relationships/slide" Target="slides/slide52.xml"/><Relationship Id="rId70" Type="http://schemas.openxmlformats.org/officeDocument/2006/relationships/slide" Target="slides/slide68.xml"/><Relationship Id="rId75" Type="http://schemas.openxmlformats.org/officeDocument/2006/relationships/slide" Target="slides/slide73.xml"/><Relationship Id="rId91" Type="http://schemas.openxmlformats.org/officeDocument/2006/relationships/slide" Target="slides/slide89.xml"/><Relationship Id="rId96" Type="http://schemas.openxmlformats.org/officeDocument/2006/relationships/font" Target="fonts/font4.fntdata"/><Relationship Id="rId1" Type="http://schemas.openxmlformats.org/officeDocument/2006/relationships/slideMaster" Target="slideMasters/slideMaster1.xml"/><Relationship Id="rId6" Type="http://schemas.openxmlformats.org/officeDocument/2006/relationships/slide" Target="slides/slide4.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openxmlformats.org/officeDocument/2006/relationships/slide" Target="slides/slide34.xml"/><Relationship Id="rId49" Type="http://schemas.openxmlformats.org/officeDocument/2006/relationships/slide" Target="slides/slide47.xml"/><Relationship Id="rId57" Type="http://schemas.openxmlformats.org/officeDocument/2006/relationships/slide" Target="slides/slide55.xml"/><Relationship Id="rId106" Type="http://schemas.openxmlformats.org/officeDocument/2006/relationships/font" Target="fonts/font14.fntdata"/><Relationship Id="rId114" Type="http://schemas.openxmlformats.org/officeDocument/2006/relationships/theme" Target="theme/theme1.xml"/><Relationship Id="rId10" Type="http://schemas.openxmlformats.org/officeDocument/2006/relationships/slide" Target="slides/slide8.xml"/><Relationship Id="rId31" Type="http://schemas.openxmlformats.org/officeDocument/2006/relationships/slide" Target="slides/slide29.xml"/><Relationship Id="rId44" Type="http://schemas.openxmlformats.org/officeDocument/2006/relationships/slide" Target="slides/slide42.xml"/><Relationship Id="rId52" Type="http://schemas.openxmlformats.org/officeDocument/2006/relationships/slide" Target="slides/slide50.xml"/><Relationship Id="rId60" Type="http://schemas.openxmlformats.org/officeDocument/2006/relationships/slide" Target="slides/slide58.xml"/><Relationship Id="rId65" Type="http://schemas.openxmlformats.org/officeDocument/2006/relationships/slide" Target="slides/slide63.xml"/><Relationship Id="rId73" Type="http://schemas.openxmlformats.org/officeDocument/2006/relationships/slide" Target="slides/slide71.xml"/><Relationship Id="rId78" Type="http://schemas.openxmlformats.org/officeDocument/2006/relationships/slide" Target="slides/slide76.xml"/><Relationship Id="rId81" Type="http://schemas.openxmlformats.org/officeDocument/2006/relationships/slide" Target="slides/slide79.xml"/><Relationship Id="rId86" Type="http://schemas.openxmlformats.org/officeDocument/2006/relationships/slide" Target="slides/slide84.xml"/><Relationship Id="rId94" Type="http://schemas.openxmlformats.org/officeDocument/2006/relationships/font" Target="fonts/font2.fntdata"/><Relationship Id="rId99" Type="http://schemas.openxmlformats.org/officeDocument/2006/relationships/font" Target="fonts/font7.fntdata"/><Relationship Id="rId101" Type="http://schemas.openxmlformats.org/officeDocument/2006/relationships/font" Target="fonts/font9.fntdata"/><Relationship Id="rId4" Type="http://schemas.openxmlformats.org/officeDocument/2006/relationships/slide" Target="slides/slide2.xml"/><Relationship Id="rId9" Type="http://schemas.openxmlformats.org/officeDocument/2006/relationships/slide" Target="slides/slide7.xml"/><Relationship Id="rId13" Type="http://schemas.openxmlformats.org/officeDocument/2006/relationships/slide" Target="slides/slide11.xml"/><Relationship Id="rId18" Type="http://schemas.openxmlformats.org/officeDocument/2006/relationships/slide" Target="slides/slide16.xml"/><Relationship Id="rId39" Type="http://schemas.openxmlformats.org/officeDocument/2006/relationships/slide" Target="slides/slide37.xml"/><Relationship Id="rId109" Type="http://schemas.openxmlformats.org/officeDocument/2006/relationships/font" Target="fonts/font17.fntdata"/><Relationship Id="rId34" Type="http://schemas.openxmlformats.org/officeDocument/2006/relationships/slide" Target="slides/slide32.xml"/><Relationship Id="rId50" Type="http://schemas.openxmlformats.org/officeDocument/2006/relationships/slide" Target="slides/slide48.xml"/><Relationship Id="rId55" Type="http://schemas.openxmlformats.org/officeDocument/2006/relationships/slide" Target="slides/slide53.xml"/><Relationship Id="rId76" Type="http://schemas.openxmlformats.org/officeDocument/2006/relationships/slide" Target="slides/slide74.xml"/><Relationship Id="rId97" Type="http://schemas.openxmlformats.org/officeDocument/2006/relationships/font" Target="fonts/font5.fntdata"/><Relationship Id="rId104" Type="http://schemas.openxmlformats.org/officeDocument/2006/relationships/font" Target="fonts/font12.fntdata"/><Relationship Id="rId7" Type="http://schemas.openxmlformats.org/officeDocument/2006/relationships/slide" Target="slides/slide5.xml"/><Relationship Id="rId71" Type="http://schemas.openxmlformats.org/officeDocument/2006/relationships/slide" Target="slides/slide69.xml"/><Relationship Id="rId92" Type="http://schemas.openxmlformats.org/officeDocument/2006/relationships/notesMaster" Target="notesMasters/notesMaster1.xml"/><Relationship Id="rId2" Type="http://schemas.openxmlformats.org/officeDocument/2006/relationships/slideMaster" Target="slideMasters/slideMaster2.xml"/><Relationship Id="rId29" Type="http://schemas.openxmlformats.org/officeDocument/2006/relationships/slide" Target="slides/slide27.xml"/><Relationship Id="rId24" Type="http://schemas.openxmlformats.org/officeDocument/2006/relationships/slide" Target="slides/slide22.xml"/><Relationship Id="rId40" Type="http://schemas.openxmlformats.org/officeDocument/2006/relationships/slide" Target="slides/slide38.xml"/><Relationship Id="rId45" Type="http://schemas.openxmlformats.org/officeDocument/2006/relationships/slide" Target="slides/slide43.xml"/><Relationship Id="rId66" Type="http://schemas.openxmlformats.org/officeDocument/2006/relationships/slide" Target="slides/slide64.xml"/><Relationship Id="rId87" Type="http://schemas.openxmlformats.org/officeDocument/2006/relationships/slide" Target="slides/slide85.xml"/><Relationship Id="rId110" Type="http://schemas.openxmlformats.org/officeDocument/2006/relationships/font" Target="fonts/font18.fntdata"/><Relationship Id="rId115" Type="http://schemas.openxmlformats.org/officeDocument/2006/relationships/tableStyles" Target="tableStyles.xml"/><Relationship Id="rId61" Type="http://schemas.openxmlformats.org/officeDocument/2006/relationships/slide" Target="slides/slide59.xml"/><Relationship Id="rId82" Type="http://schemas.openxmlformats.org/officeDocument/2006/relationships/slide" Target="slides/slide80.xml"/><Relationship Id="rId19" Type="http://schemas.openxmlformats.org/officeDocument/2006/relationships/slide" Target="slides/slide17.xml"/><Relationship Id="rId14" Type="http://schemas.openxmlformats.org/officeDocument/2006/relationships/slide" Target="slides/slide12.xml"/><Relationship Id="rId30" Type="http://schemas.openxmlformats.org/officeDocument/2006/relationships/slide" Target="slides/slide28.xml"/><Relationship Id="rId35" Type="http://schemas.openxmlformats.org/officeDocument/2006/relationships/slide" Target="slides/slide33.xml"/><Relationship Id="rId56" Type="http://schemas.openxmlformats.org/officeDocument/2006/relationships/slide" Target="slides/slide54.xml"/><Relationship Id="rId77" Type="http://schemas.openxmlformats.org/officeDocument/2006/relationships/slide" Target="slides/slide75.xml"/><Relationship Id="rId100" Type="http://schemas.openxmlformats.org/officeDocument/2006/relationships/font" Target="fonts/font8.fntdata"/><Relationship Id="rId105" Type="http://schemas.openxmlformats.org/officeDocument/2006/relationships/font" Target="fonts/font13.fntdata"/><Relationship Id="rId8" Type="http://schemas.openxmlformats.org/officeDocument/2006/relationships/slide" Target="slides/slide6.xml"/><Relationship Id="rId51" Type="http://schemas.openxmlformats.org/officeDocument/2006/relationships/slide" Target="slides/slide49.xml"/><Relationship Id="rId72" Type="http://schemas.openxmlformats.org/officeDocument/2006/relationships/slide" Target="slides/slide70.xml"/><Relationship Id="rId93" Type="http://schemas.openxmlformats.org/officeDocument/2006/relationships/font" Target="fonts/font1.fntdata"/><Relationship Id="rId98" Type="http://schemas.openxmlformats.org/officeDocument/2006/relationships/font" Target="fonts/font6.fntdata"/><Relationship Id="rId3" Type="http://schemas.openxmlformats.org/officeDocument/2006/relationships/slide" Target="slides/slide1.xml"/><Relationship Id="rId25" Type="http://schemas.openxmlformats.org/officeDocument/2006/relationships/slide" Target="slides/slide23.xml"/><Relationship Id="rId46" Type="http://schemas.openxmlformats.org/officeDocument/2006/relationships/slide" Target="slides/slide44.xml"/><Relationship Id="rId67" Type="http://schemas.openxmlformats.org/officeDocument/2006/relationships/slide" Target="slides/slide65.xml"/><Relationship Id="rId20" Type="http://schemas.openxmlformats.org/officeDocument/2006/relationships/slide" Target="slides/slide18.xml"/><Relationship Id="rId41" Type="http://schemas.openxmlformats.org/officeDocument/2006/relationships/slide" Target="slides/slide39.xml"/><Relationship Id="rId62" Type="http://schemas.openxmlformats.org/officeDocument/2006/relationships/slide" Target="slides/slide60.xml"/><Relationship Id="rId83" Type="http://schemas.openxmlformats.org/officeDocument/2006/relationships/slide" Target="slides/slide81.xml"/><Relationship Id="rId88" Type="http://schemas.openxmlformats.org/officeDocument/2006/relationships/slide" Target="slides/slide86.xml"/><Relationship Id="rId111" Type="http://schemas.openxmlformats.org/officeDocument/2006/relationships/tags" Target="tags/tag1.xml"/></Relationships>
</file>

<file path=ppt/ink/ink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0-11-11T14:07:53.487"/>
    </inkml:context>
    <inkml:brush xml:id="br0">
      <inkml:brushProperty name="width" value="0.3" units="cm"/>
      <inkml:brushProperty name="height" value="0.6" units="cm"/>
      <inkml:brushProperty name="color" value="#1F497D"/>
      <inkml:brushProperty name="tip" value="rectangle"/>
      <inkml:brushProperty name="rasterOp" value="maskPen"/>
      <inkml:brushProperty name="ignorePressure" value="1"/>
    </inkml:brush>
  </inkml:definitions>
  <inkml:trace contextRef="#ctx0" brushRef="#br0">150 300,'1'2,"-1"1,1-1,0 0,0 1,0-1,0 0,0 0,1 0,-1 1,1-1,-1-1,1 1,0 0,0 0,0-1,0 1,4 2,38 22,-23-16,1-1,0-2,1 0,-1-1,1-1,0-2,1 0,45-1,-50-1,0 1,0 1,20 5,-17-3,37 4,48 5,-70-8,52 3,465-8,-261-3,-275 4,-1-1,1 2,23 6,-20-4,39 5,63-10,15 1,-118 2,31 8,-33-6,0-1,23 1,273-2,-161-5,1102 2,-1237-1,0-1,-1-1,24-6,-20 4,40-4,89 9,20-2,-150 0,30-10,-32 8,0 0,23-2,273 4,-161 3,1247-1,-1375 0</inkml:trace>
</inkml:ink>
</file>

<file path=ppt/ink/ink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0-11-11T14:07:53.487"/>
    </inkml:context>
    <inkml:brush xml:id="br0">
      <inkml:brushProperty name="width" value="0.3" units="cm"/>
      <inkml:brushProperty name="height" value="0.6" units="cm"/>
      <inkml:brushProperty name="color" value="#FFFC00"/>
      <inkml:brushProperty name="tip" value="rectangle"/>
      <inkml:brushProperty name="rasterOp" value="maskPen"/>
      <inkml:brushProperty name="ignorePressure" value="1"/>
    </inkml:brush>
  </inkml:definitions>
  <inkml:trace contextRef="#ctx0" brushRef="#br0">150 300,'1'2,"-1"1,1-1,0 0,0 1,0-1,0 0,0 0,1 0,-1 1,1-1,-1-1,1 1,0 0,0 0,0-1,0 1,4 2,38 22,-23-16,1-1,0-2,1 0,-1-1,1-1,0-2,1 0,45-1,-50-1,0 1,0 1,20 5,-17-3,37 4,48 5,-70-8,52 3,465-8,-261-3,-275 4,-1-1,1 2,23 6,-20-4,39 5,63-10,15 1,-118 2,31 8,-33-6,0-1,23 1,273-2,-161-5,1102 2,-1237-1,0-1,-1-1,24-6,-20 4,40-4,89 9,20-2,-150 0,30-10,-32 8,0 0,23-2,273 4,-161 3,1247-1,-1375 0</inkml:trace>
</inkml:ink>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2221E9C3-0930-4C7A-ACAB-A3B4BA105337}" type="datetimeFigureOut">
              <a:rPr lang="en-US" smtClean="0"/>
              <a:t>9/12/2021</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612D8BC5-05A5-4D8D-B846-7C2CFB190880}" type="slidenum">
              <a:rPr lang="en-US" smtClean="0"/>
              <a:t>‹#›</a:t>
            </a:fld>
            <a:endParaRPr lang="en-US"/>
          </a:p>
        </p:txBody>
      </p:sp>
    </p:spTree>
    <p:extLst>
      <p:ext uri="{BB962C8B-B14F-4D97-AF65-F5344CB8AC3E}">
        <p14:creationId xmlns:p14="http://schemas.microsoft.com/office/powerpoint/2010/main" val="26534391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73.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74.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75.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77.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78.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79.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80.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81.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8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56"/>
        <p:cNvGrpSpPr/>
        <p:nvPr/>
      </p:nvGrpSpPr>
      <p:grpSpPr>
        <a:xfrm>
          <a:off x="0" y="0"/>
          <a:ext cx="0" cy="0"/>
          <a:chOff x="0" y="0"/>
          <a:chExt cx="0" cy="0"/>
        </a:xfrm>
      </p:grpSpPr>
      <p:sp>
        <p:nvSpPr>
          <p:cNvPr id="257" name="Google Shape;257;g41cf5a4fc4_0_0:notes"/>
          <p:cNvSpPr>
            <a:spLocks noGrp="1" noRot="1" noChangeAspect="1"/>
          </p:cNvSpPr>
          <p:nvPr>
            <p:ph type="sldImg" idx="2"/>
          </p:nvPr>
        </p:nvSpPr>
        <p:spPr>
          <a:xfrm>
            <a:off x="381000" y="685800"/>
            <a:ext cx="6096000" cy="3429000"/>
          </a:xfrm>
          <a:custGeom>
            <a:avLst/>
            <a:gdLst/>
            <a:ahLst/>
            <a:cxnLst/>
            <a:rect l="l" t="t" r="r" b="b"/>
            <a:pathLst>
              <a:path w="119999" h="119999" extrusionOk="0">
                <a:moveTo>
                  <a:pt x="0" y="0"/>
                </a:moveTo>
                <a:lnTo>
                  <a:pt x="120000" y="0"/>
                </a:lnTo>
                <a:lnTo>
                  <a:pt x="120000" y="120000"/>
                </a:lnTo>
                <a:lnTo>
                  <a:pt x="0" y="120000"/>
                </a:lnTo>
                <a:close/>
              </a:path>
            </a:pathLst>
          </a:custGeom>
        </p:spPr>
      </p:sp>
      <p:sp>
        <p:nvSpPr>
          <p:cNvPr id="258" name="Google Shape;258;g41cf5a4fc4_0_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ct val="0"/>
              </a:spcBef>
              <a:spcAft>
                <a:spcPct val="0"/>
              </a:spcAft>
              <a:buNone/>
            </a:pPr>
            <a:endParaRPr/>
          </a:p>
        </p:txBody>
      </p:sp>
    </p:spTree>
    <p:extLst>
      <p:ext uri="{BB962C8B-B14F-4D97-AF65-F5344CB8AC3E}">
        <p14:creationId xmlns:p14="http://schemas.microsoft.com/office/powerpoint/2010/main" val="88823912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95"/>
        <p:cNvGrpSpPr/>
        <p:nvPr/>
      </p:nvGrpSpPr>
      <p:grpSpPr>
        <a:xfrm>
          <a:off x="0" y="0"/>
          <a:ext cx="0" cy="0"/>
          <a:chOff x="0" y="0"/>
          <a:chExt cx="0" cy="0"/>
        </a:xfrm>
      </p:grpSpPr>
      <p:sp>
        <p:nvSpPr>
          <p:cNvPr id="396" name="Google Shape;396;g607d2fc189_0_7475:notes"/>
          <p:cNvSpPr>
            <a:spLocks noGrp="1" noRot="1" noChangeAspect="1"/>
          </p:cNvSpPr>
          <p:nvPr>
            <p:ph type="sldImg" idx="2"/>
          </p:nvPr>
        </p:nvSpPr>
        <p:spPr>
          <a:xfrm>
            <a:off x="381000" y="685800"/>
            <a:ext cx="6096000" cy="3429000"/>
          </a:xfrm>
          <a:custGeom>
            <a:avLst/>
            <a:gdLst/>
            <a:ahLst/>
            <a:cxnLst/>
            <a:rect l="l" t="t" r="r" b="b"/>
            <a:pathLst>
              <a:path w="119999" h="119999" extrusionOk="0">
                <a:moveTo>
                  <a:pt x="0" y="0"/>
                </a:moveTo>
                <a:lnTo>
                  <a:pt x="120000" y="0"/>
                </a:lnTo>
                <a:lnTo>
                  <a:pt x="120000" y="120000"/>
                </a:lnTo>
                <a:lnTo>
                  <a:pt x="0" y="120000"/>
                </a:lnTo>
                <a:close/>
              </a:path>
            </a:pathLst>
          </a:custGeom>
        </p:spPr>
      </p:sp>
      <p:sp>
        <p:nvSpPr>
          <p:cNvPr id="397" name="Google Shape;397;g607d2fc189_0_747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ct val="0"/>
              </a:spcBef>
              <a:spcAft>
                <a:spcPct val="0"/>
              </a:spcAft>
              <a:buNone/>
            </a:pPr>
            <a:endParaRPr/>
          </a:p>
        </p:txBody>
      </p:sp>
    </p:spTree>
    <p:extLst>
      <p:ext uri="{BB962C8B-B14F-4D97-AF65-F5344CB8AC3E}">
        <p14:creationId xmlns:p14="http://schemas.microsoft.com/office/powerpoint/2010/main" val="408972495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612D8BC5-05A5-4D8D-B846-7C2CFB190880}" type="slidenum">
              <a:rPr lang="en-US" smtClean="0"/>
              <a:t>16</a:t>
            </a:fld>
            <a:endParaRPr lang="en-US"/>
          </a:p>
        </p:txBody>
      </p:sp>
    </p:spTree>
    <p:extLst>
      <p:ext uri="{BB962C8B-B14F-4D97-AF65-F5344CB8AC3E}">
        <p14:creationId xmlns:p14="http://schemas.microsoft.com/office/powerpoint/2010/main" val="2069215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97"/>
        <p:cNvGrpSpPr/>
        <p:nvPr/>
      </p:nvGrpSpPr>
      <p:grpSpPr>
        <a:xfrm>
          <a:off x="0" y="0"/>
          <a:ext cx="0" cy="0"/>
          <a:chOff x="0" y="0"/>
          <a:chExt cx="0" cy="0"/>
        </a:xfrm>
      </p:grpSpPr>
      <p:sp>
        <p:nvSpPr>
          <p:cNvPr id="198" name="Google Shape;198;p86:notes"/>
          <p:cNvSpPr txBox="1">
            <a:spLocks noGrp="1"/>
          </p:cNvSpPr>
          <p:nvPr>
            <p:ph type="body" idx="1"/>
          </p:nvPr>
        </p:nvSpPr>
        <p:spPr>
          <a:xfrm>
            <a:off x="1219200" y="3300413"/>
            <a:ext cx="9753600" cy="2700337"/>
          </a:xfrm>
          <a:prstGeom prst="rect">
            <a:avLst/>
          </a:prstGeom>
        </p:spPr>
        <p:txBody>
          <a:bodyPr spcFirstLastPara="1" wrap="square" lIns="91425" tIns="45700" rIns="91425" bIns="45700" anchor="t" anchorCtr="0">
            <a:noAutofit/>
          </a:bodyPr>
          <a:lstStyle/>
          <a:p>
            <a:pPr marL="0" lvl="0" indent="0" algn="l" rtl="0">
              <a:spcBef>
                <a:spcPct val="0"/>
              </a:spcBef>
              <a:spcAft>
                <a:spcPct val="0"/>
              </a:spcAft>
              <a:buNone/>
            </a:pPr>
            <a:endParaRPr/>
          </a:p>
        </p:txBody>
      </p:sp>
      <p:sp>
        <p:nvSpPr>
          <p:cNvPr id="199" name="Google Shape;199;p86:notes"/>
          <p:cNvSpPr>
            <a:spLocks noGrp="1" noRot="1" noChangeAspect="1"/>
          </p:cNvSpPr>
          <p:nvPr>
            <p:ph type="sldImg" idx="2"/>
          </p:nvPr>
        </p:nvSpPr>
        <p:spPr>
          <a:xfrm>
            <a:off x="4038600" y="857250"/>
            <a:ext cx="4114800" cy="2314575"/>
          </a:xfrm>
          <a:custGeom>
            <a:avLst/>
            <a:gdLst/>
            <a:ahLst/>
            <a:cxnLst/>
            <a:rect l="l" t="t" r="r" b="b"/>
            <a:pathLst>
              <a:path w="119999" h="119999"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16982850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02"/>
        <p:cNvGrpSpPr/>
        <p:nvPr/>
      </p:nvGrpSpPr>
      <p:grpSpPr>
        <a:xfrm>
          <a:off x="0" y="0"/>
          <a:ext cx="0" cy="0"/>
          <a:chOff x="0" y="0"/>
          <a:chExt cx="0" cy="0"/>
        </a:xfrm>
      </p:grpSpPr>
      <p:sp>
        <p:nvSpPr>
          <p:cNvPr id="203" name="Google Shape;203;p87:notes"/>
          <p:cNvSpPr txBox="1">
            <a:spLocks noGrp="1"/>
          </p:cNvSpPr>
          <p:nvPr>
            <p:ph type="body" idx="1"/>
          </p:nvPr>
        </p:nvSpPr>
        <p:spPr>
          <a:xfrm>
            <a:off x="1219200" y="3300413"/>
            <a:ext cx="9753600" cy="2700337"/>
          </a:xfrm>
          <a:prstGeom prst="rect">
            <a:avLst/>
          </a:prstGeom>
        </p:spPr>
        <p:txBody>
          <a:bodyPr spcFirstLastPara="1" wrap="square" lIns="91425" tIns="45700" rIns="91425" bIns="45700" anchor="t" anchorCtr="0">
            <a:noAutofit/>
          </a:bodyPr>
          <a:lstStyle/>
          <a:p>
            <a:pPr marL="0" lvl="0" indent="0" algn="l" rtl="0">
              <a:spcBef>
                <a:spcPct val="0"/>
              </a:spcBef>
              <a:spcAft>
                <a:spcPct val="0"/>
              </a:spcAft>
              <a:buNone/>
            </a:pPr>
            <a:endParaRPr/>
          </a:p>
        </p:txBody>
      </p:sp>
      <p:sp>
        <p:nvSpPr>
          <p:cNvPr id="204" name="Google Shape;204;p87:notes"/>
          <p:cNvSpPr>
            <a:spLocks noGrp="1" noRot="1" noChangeAspect="1"/>
          </p:cNvSpPr>
          <p:nvPr>
            <p:ph type="sldImg" idx="2"/>
          </p:nvPr>
        </p:nvSpPr>
        <p:spPr>
          <a:xfrm>
            <a:off x="4038600" y="857250"/>
            <a:ext cx="4114800" cy="2314575"/>
          </a:xfrm>
          <a:custGeom>
            <a:avLst/>
            <a:gdLst/>
            <a:ahLst/>
            <a:cxnLst/>
            <a:rect l="l" t="t" r="r" b="b"/>
            <a:pathLst>
              <a:path w="119999" h="119999"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407245926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12"/>
        <p:cNvGrpSpPr/>
        <p:nvPr/>
      </p:nvGrpSpPr>
      <p:grpSpPr>
        <a:xfrm>
          <a:off x="0" y="0"/>
          <a:ext cx="0" cy="0"/>
          <a:chOff x="0" y="0"/>
          <a:chExt cx="0" cy="0"/>
        </a:xfrm>
      </p:grpSpPr>
      <p:sp>
        <p:nvSpPr>
          <p:cNvPr id="213" name="Google Shape;213;p89:notes"/>
          <p:cNvSpPr txBox="1">
            <a:spLocks noGrp="1"/>
          </p:cNvSpPr>
          <p:nvPr>
            <p:ph type="body" idx="1"/>
          </p:nvPr>
        </p:nvSpPr>
        <p:spPr>
          <a:xfrm>
            <a:off x="1219200" y="3300413"/>
            <a:ext cx="9753600" cy="2700337"/>
          </a:xfrm>
          <a:prstGeom prst="rect">
            <a:avLst/>
          </a:prstGeom>
        </p:spPr>
        <p:txBody>
          <a:bodyPr spcFirstLastPara="1" wrap="square" lIns="91425" tIns="45700" rIns="91425" bIns="45700" anchor="t" anchorCtr="0">
            <a:noAutofit/>
          </a:bodyPr>
          <a:lstStyle/>
          <a:p>
            <a:pPr marL="0" lvl="0" indent="0" algn="l" rtl="0">
              <a:spcBef>
                <a:spcPct val="0"/>
              </a:spcBef>
              <a:spcAft>
                <a:spcPct val="0"/>
              </a:spcAft>
              <a:buNone/>
            </a:pPr>
            <a:endParaRPr/>
          </a:p>
        </p:txBody>
      </p:sp>
      <p:sp>
        <p:nvSpPr>
          <p:cNvPr id="214" name="Google Shape;214;p89:notes"/>
          <p:cNvSpPr>
            <a:spLocks noGrp="1" noRot="1" noChangeAspect="1"/>
          </p:cNvSpPr>
          <p:nvPr>
            <p:ph type="sldImg" idx="2"/>
          </p:nvPr>
        </p:nvSpPr>
        <p:spPr>
          <a:xfrm>
            <a:off x="4038600" y="857250"/>
            <a:ext cx="4114800" cy="2314575"/>
          </a:xfrm>
          <a:custGeom>
            <a:avLst/>
            <a:gdLst/>
            <a:ahLst/>
            <a:cxnLst/>
            <a:rect l="l" t="t" r="r" b="b"/>
            <a:pathLst>
              <a:path w="119999" h="119999"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84869600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19"/>
        <p:cNvGrpSpPr/>
        <p:nvPr/>
      </p:nvGrpSpPr>
      <p:grpSpPr>
        <a:xfrm>
          <a:off x="0" y="0"/>
          <a:ext cx="0" cy="0"/>
          <a:chOff x="0" y="0"/>
          <a:chExt cx="0" cy="0"/>
        </a:xfrm>
      </p:grpSpPr>
      <p:sp>
        <p:nvSpPr>
          <p:cNvPr id="220" name="Google Shape;220;ge2e4e70471_0_0:notes"/>
          <p:cNvSpPr>
            <a:spLocks noGrp="1" noRot="1" noChangeAspect="1"/>
          </p:cNvSpPr>
          <p:nvPr>
            <p:ph type="sldImg" idx="2"/>
          </p:nvPr>
        </p:nvSpPr>
        <p:spPr>
          <a:xfrm>
            <a:off x="4038600" y="857250"/>
            <a:ext cx="4114800" cy="2314575"/>
          </a:xfrm>
          <a:custGeom>
            <a:avLst/>
            <a:gdLst/>
            <a:ahLst/>
            <a:cxnLst/>
            <a:rect l="l" t="t" r="r" b="b"/>
            <a:pathLst>
              <a:path w="119999" h="119999" extrusionOk="0">
                <a:moveTo>
                  <a:pt x="0" y="0"/>
                </a:moveTo>
                <a:lnTo>
                  <a:pt x="120000" y="0"/>
                </a:lnTo>
                <a:lnTo>
                  <a:pt x="120000" y="120000"/>
                </a:lnTo>
                <a:lnTo>
                  <a:pt x="0" y="120000"/>
                </a:lnTo>
                <a:close/>
              </a:path>
            </a:pathLst>
          </a:custGeom>
        </p:spPr>
      </p:sp>
      <p:sp>
        <p:nvSpPr>
          <p:cNvPr id="221" name="Google Shape;221;ge2e4e70471_0_0:notes"/>
          <p:cNvSpPr txBox="1">
            <a:spLocks noGrp="1"/>
          </p:cNvSpPr>
          <p:nvPr>
            <p:ph type="body" idx="1"/>
          </p:nvPr>
        </p:nvSpPr>
        <p:spPr>
          <a:xfrm>
            <a:off x="1219200" y="3300413"/>
            <a:ext cx="9753600" cy="2700300"/>
          </a:xfrm>
          <a:prstGeom prst="rect">
            <a:avLst/>
          </a:prstGeom>
        </p:spPr>
        <p:txBody>
          <a:bodyPr spcFirstLastPara="1" wrap="square" lIns="91425" tIns="45700" rIns="91425" bIns="45700" anchor="t" anchorCtr="0">
            <a:noAutofit/>
          </a:bodyPr>
          <a:lstStyle/>
          <a:p>
            <a:pPr marL="0" lvl="0" indent="0" algn="l" rtl="0">
              <a:spcBef>
                <a:spcPct val="0"/>
              </a:spcBef>
              <a:spcAft>
                <a:spcPct val="0"/>
              </a:spcAft>
              <a:buNone/>
            </a:pPr>
            <a:endParaRPr/>
          </a:p>
        </p:txBody>
      </p:sp>
      <p:sp>
        <p:nvSpPr>
          <p:cNvPr id="222" name="Google Shape;222;ge2e4e70471_0_0:notes"/>
          <p:cNvSpPr txBox="1">
            <a:spLocks noGrp="1"/>
          </p:cNvSpPr>
          <p:nvPr>
            <p:ph type="sldNum" idx="12"/>
          </p:nvPr>
        </p:nvSpPr>
        <p:spPr>
          <a:xfrm>
            <a:off x="6905625" y="6513513"/>
            <a:ext cx="5283300" cy="344400"/>
          </a:xfrm>
          <a:prstGeom prst="rect">
            <a:avLst/>
          </a:prstGeom>
        </p:spPr>
        <p:txBody>
          <a:bodyPr spcFirstLastPara="1" wrap="square" lIns="91425" tIns="45700" rIns="91425" bIns="45700" anchor="b" anchorCtr="0">
            <a:noAutofit/>
          </a:bodyPr>
          <a:lstStyle/>
          <a:p>
            <a:pPr marL="0" lvl="0" indent="0" algn="r" rtl="0">
              <a:spcBef>
                <a:spcPct val="0"/>
              </a:spcBef>
              <a:spcAft>
                <a:spcPct val="0"/>
              </a:spcAft>
              <a:buClr>
                <a:srgbClr val="000000"/>
              </a:buClr>
              <a:buFont typeface="Arial" pitchFamily="34" charset="0"/>
              <a:buNone/>
            </a:pPr>
            <a:fld id="{00000000-1234-1234-1234-123412341234}" type="slidenum">
              <a:rPr lang="en-US"/>
              <a:t>54</a:t>
            </a:fld>
            <a:endParaRPr/>
          </a:p>
        </p:txBody>
      </p:sp>
    </p:spTree>
    <p:extLst>
      <p:ext uri="{BB962C8B-B14F-4D97-AF65-F5344CB8AC3E}">
        <p14:creationId xmlns:p14="http://schemas.microsoft.com/office/powerpoint/2010/main" val="1827779397"/>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25"/>
        <p:cNvGrpSpPr/>
        <p:nvPr/>
      </p:nvGrpSpPr>
      <p:grpSpPr>
        <a:xfrm>
          <a:off x="0" y="0"/>
          <a:ext cx="0" cy="0"/>
          <a:chOff x="0" y="0"/>
          <a:chExt cx="0" cy="0"/>
        </a:xfrm>
      </p:grpSpPr>
      <p:sp>
        <p:nvSpPr>
          <p:cNvPr id="226" name="Google Shape;226;p90:notes"/>
          <p:cNvSpPr txBox="1">
            <a:spLocks noGrp="1"/>
          </p:cNvSpPr>
          <p:nvPr>
            <p:ph type="body" idx="1"/>
          </p:nvPr>
        </p:nvSpPr>
        <p:spPr>
          <a:xfrm>
            <a:off x="1219200" y="3300413"/>
            <a:ext cx="9753600" cy="2700337"/>
          </a:xfrm>
          <a:prstGeom prst="rect">
            <a:avLst/>
          </a:prstGeom>
        </p:spPr>
        <p:txBody>
          <a:bodyPr spcFirstLastPara="1" wrap="square" lIns="91425" tIns="45700" rIns="91425" bIns="45700" anchor="t" anchorCtr="0">
            <a:noAutofit/>
          </a:bodyPr>
          <a:lstStyle/>
          <a:p>
            <a:pPr marL="0" lvl="0" indent="0" algn="l" rtl="0">
              <a:spcBef>
                <a:spcPct val="0"/>
              </a:spcBef>
              <a:spcAft>
                <a:spcPct val="0"/>
              </a:spcAft>
              <a:buNone/>
            </a:pPr>
            <a:endParaRPr/>
          </a:p>
        </p:txBody>
      </p:sp>
      <p:sp>
        <p:nvSpPr>
          <p:cNvPr id="227" name="Google Shape;227;p90:notes"/>
          <p:cNvSpPr>
            <a:spLocks noGrp="1" noRot="1" noChangeAspect="1"/>
          </p:cNvSpPr>
          <p:nvPr>
            <p:ph type="sldImg" idx="2"/>
          </p:nvPr>
        </p:nvSpPr>
        <p:spPr>
          <a:xfrm>
            <a:off x="4038600" y="857250"/>
            <a:ext cx="4114800" cy="2314575"/>
          </a:xfrm>
          <a:custGeom>
            <a:avLst/>
            <a:gdLst/>
            <a:ahLst/>
            <a:cxnLst/>
            <a:rect l="l" t="t" r="r" b="b"/>
            <a:pathLst>
              <a:path w="119999" h="119999"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1630796398"/>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32"/>
        <p:cNvGrpSpPr/>
        <p:nvPr/>
      </p:nvGrpSpPr>
      <p:grpSpPr>
        <a:xfrm>
          <a:off x="0" y="0"/>
          <a:ext cx="0" cy="0"/>
          <a:chOff x="0" y="0"/>
          <a:chExt cx="0" cy="0"/>
        </a:xfrm>
      </p:grpSpPr>
      <p:sp>
        <p:nvSpPr>
          <p:cNvPr id="233" name="Google Shape;233;p91:notes"/>
          <p:cNvSpPr txBox="1">
            <a:spLocks noGrp="1"/>
          </p:cNvSpPr>
          <p:nvPr>
            <p:ph type="body" idx="1"/>
          </p:nvPr>
        </p:nvSpPr>
        <p:spPr>
          <a:xfrm>
            <a:off x="1219200" y="3300413"/>
            <a:ext cx="9753600" cy="2700337"/>
          </a:xfrm>
          <a:prstGeom prst="rect">
            <a:avLst/>
          </a:prstGeom>
        </p:spPr>
        <p:txBody>
          <a:bodyPr spcFirstLastPara="1" wrap="square" lIns="91425" tIns="45700" rIns="91425" bIns="45700" anchor="t" anchorCtr="0">
            <a:noAutofit/>
          </a:bodyPr>
          <a:lstStyle/>
          <a:p>
            <a:pPr marL="0" lvl="0" indent="0" algn="l" rtl="0">
              <a:spcBef>
                <a:spcPct val="0"/>
              </a:spcBef>
              <a:spcAft>
                <a:spcPct val="0"/>
              </a:spcAft>
              <a:buNone/>
            </a:pPr>
            <a:endParaRPr/>
          </a:p>
        </p:txBody>
      </p:sp>
      <p:sp>
        <p:nvSpPr>
          <p:cNvPr id="234" name="Google Shape;234;p91:notes"/>
          <p:cNvSpPr>
            <a:spLocks noGrp="1" noRot="1" noChangeAspect="1"/>
          </p:cNvSpPr>
          <p:nvPr>
            <p:ph type="sldImg" idx="2"/>
          </p:nvPr>
        </p:nvSpPr>
        <p:spPr>
          <a:xfrm>
            <a:off x="4038600" y="857250"/>
            <a:ext cx="4114800" cy="2314575"/>
          </a:xfrm>
          <a:custGeom>
            <a:avLst/>
            <a:gdLst/>
            <a:ahLst/>
            <a:cxnLst/>
            <a:rect l="l" t="t" r="r" b="b"/>
            <a:pathLst>
              <a:path w="119999" h="119999"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401900082"/>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37"/>
        <p:cNvGrpSpPr/>
        <p:nvPr/>
      </p:nvGrpSpPr>
      <p:grpSpPr>
        <a:xfrm>
          <a:off x="0" y="0"/>
          <a:ext cx="0" cy="0"/>
          <a:chOff x="0" y="0"/>
          <a:chExt cx="0" cy="0"/>
        </a:xfrm>
      </p:grpSpPr>
      <p:sp>
        <p:nvSpPr>
          <p:cNvPr id="238" name="Google Shape;238;ge2e4e70471_0_10:notes"/>
          <p:cNvSpPr>
            <a:spLocks noGrp="1" noRot="1" noChangeAspect="1"/>
          </p:cNvSpPr>
          <p:nvPr>
            <p:ph type="sldImg" idx="2"/>
          </p:nvPr>
        </p:nvSpPr>
        <p:spPr>
          <a:xfrm>
            <a:off x="4038600" y="857250"/>
            <a:ext cx="4114800" cy="2314575"/>
          </a:xfrm>
          <a:custGeom>
            <a:avLst/>
            <a:gdLst/>
            <a:ahLst/>
            <a:cxnLst/>
            <a:rect l="l" t="t" r="r" b="b"/>
            <a:pathLst>
              <a:path w="119999" h="119999" extrusionOk="0">
                <a:moveTo>
                  <a:pt x="0" y="0"/>
                </a:moveTo>
                <a:lnTo>
                  <a:pt x="120000" y="0"/>
                </a:lnTo>
                <a:lnTo>
                  <a:pt x="120000" y="120000"/>
                </a:lnTo>
                <a:lnTo>
                  <a:pt x="0" y="120000"/>
                </a:lnTo>
                <a:close/>
              </a:path>
            </a:pathLst>
          </a:custGeom>
        </p:spPr>
      </p:sp>
      <p:sp>
        <p:nvSpPr>
          <p:cNvPr id="239" name="Google Shape;239;ge2e4e70471_0_10:notes"/>
          <p:cNvSpPr txBox="1">
            <a:spLocks noGrp="1"/>
          </p:cNvSpPr>
          <p:nvPr>
            <p:ph type="body" idx="1"/>
          </p:nvPr>
        </p:nvSpPr>
        <p:spPr>
          <a:xfrm>
            <a:off x="1219200" y="3300413"/>
            <a:ext cx="9753600" cy="2700300"/>
          </a:xfrm>
          <a:prstGeom prst="rect">
            <a:avLst/>
          </a:prstGeom>
        </p:spPr>
        <p:txBody>
          <a:bodyPr spcFirstLastPara="1" wrap="square" lIns="91425" tIns="45700" rIns="91425" bIns="45700" anchor="t" anchorCtr="0">
            <a:noAutofit/>
          </a:bodyPr>
          <a:lstStyle/>
          <a:p>
            <a:pPr marL="0" lvl="0" indent="0" algn="l" rtl="0">
              <a:spcBef>
                <a:spcPct val="0"/>
              </a:spcBef>
              <a:spcAft>
                <a:spcPct val="0"/>
              </a:spcAft>
              <a:buNone/>
            </a:pPr>
            <a:endParaRPr/>
          </a:p>
        </p:txBody>
      </p:sp>
      <p:sp>
        <p:nvSpPr>
          <p:cNvPr id="240" name="Google Shape;240;ge2e4e70471_0_10:notes"/>
          <p:cNvSpPr txBox="1">
            <a:spLocks noGrp="1"/>
          </p:cNvSpPr>
          <p:nvPr>
            <p:ph type="sldNum" idx="12"/>
          </p:nvPr>
        </p:nvSpPr>
        <p:spPr>
          <a:xfrm>
            <a:off x="6905625" y="6513513"/>
            <a:ext cx="5283300" cy="344400"/>
          </a:xfrm>
          <a:prstGeom prst="rect">
            <a:avLst/>
          </a:prstGeom>
        </p:spPr>
        <p:txBody>
          <a:bodyPr spcFirstLastPara="1" wrap="square" lIns="91425" tIns="45700" rIns="91425" bIns="45700" anchor="b" anchorCtr="0">
            <a:noAutofit/>
          </a:bodyPr>
          <a:lstStyle/>
          <a:p>
            <a:pPr marL="0" lvl="0" indent="0" algn="r" rtl="0">
              <a:spcBef>
                <a:spcPct val="0"/>
              </a:spcBef>
              <a:spcAft>
                <a:spcPct val="0"/>
              </a:spcAft>
              <a:buClr>
                <a:srgbClr val="000000"/>
              </a:buClr>
              <a:buFont typeface="Arial" pitchFamily="34" charset="0"/>
              <a:buNone/>
            </a:pPr>
            <a:fld id="{00000000-1234-1234-1234-123412341234}" type="slidenum">
              <a:rPr lang="en-US"/>
              <a:t>60</a:t>
            </a:fld>
            <a:endParaRPr/>
          </a:p>
        </p:txBody>
      </p:sp>
    </p:spTree>
    <p:extLst>
      <p:ext uri="{BB962C8B-B14F-4D97-AF65-F5344CB8AC3E}">
        <p14:creationId xmlns:p14="http://schemas.microsoft.com/office/powerpoint/2010/main" val="49227527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43"/>
        <p:cNvGrpSpPr/>
        <p:nvPr/>
      </p:nvGrpSpPr>
      <p:grpSpPr>
        <a:xfrm>
          <a:off x="0" y="0"/>
          <a:ext cx="0" cy="0"/>
          <a:chOff x="0" y="0"/>
          <a:chExt cx="0" cy="0"/>
        </a:xfrm>
      </p:grpSpPr>
      <p:sp>
        <p:nvSpPr>
          <p:cNvPr id="244" name="Google Shape;244;ge2e4e70471_0_15:notes"/>
          <p:cNvSpPr>
            <a:spLocks noGrp="1" noRot="1" noChangeAspect="1"/>
          </p:cNvSpPr>
          <p:nvPr>
            <p:ph type="sldImg" idx="2"/>
          </p:nvPr>
        </p:nvSpPr>
        <p:spPr>
          <a:xfrm>
            <a:off x="4038600" y="857250"/>
            <a:ext cx="4114800" cy="2314575"/>
          </a:xfrm>
          <a:custGeom>
            <a:avLst/>
            <a:gdLst/>
            <a:ahLst/>
            <a:cxnLst/>
            <a:rect l="l" t="t" r="r" b="b"/>
            <a:pathLst>
              <a:path w="119999" h="119999" extrusionOk="0">
                <a:moveTo>
                  <a:pt x="0" y="0"/>
                </a:moveTo>
                <a:lnTo>
                  <a:pt x="120000" y="0"/>
                </a:lnTo>
                <a:lnTo>
                  <a:pt x="120000" y="120000"/>
                </a:lnTo>
                <a:lnTo>
                  <a:pt x="0" y="120000"/>
                </a:lnTo>
                <a:close/>
              </a:path>
            </a:pathLst>
          </a:custGeom>
        </p:spPr>
      </p:sp>
      <p:sp>
        <p:nvSpPr>
          <p:cNvPr id="245" name="Google Shape;245;ge2e4e70471_0_15:notes"/>
          <p:cNvSpPr txBox="1">
            <a:spLocks noGrp="1"/>
          </p:cNvSpPr>
          <p:nvPr>
            <p:ph type="body" idx="1"/>
          </p:nvPr>
        </p:nvSpPr>
        <p:spPr>
          <a:xfrm>
            <a:off x="1219200" y="3300413"/>
            <a:ext cx="9753600" cy="2700300"/>
          </a:xfrm>
          <a:prstGeom prst="rect">
            <a:avLst/>
          </a:prstGeom>
        </p:spPr>
        <p:txBody>
          <a:bodyPr spcFirstLastPara="1" wrap="square" lIns="91425" tIns="45700" rIns="91425" bIns="45700" anchor="t" anchorCtr="0">
            <a:noAutofit/>
          </a:bodyPr>
          <a:lstStyle/>
          <a:p>
            <a:pPr marL="0" lvl="0" indent="0" algn="l" rtl="0">
              <a:spcBef>
                <a:spcPct val="0"/>
              </a:spcBef>
              <a:spcAft>
                <a:spcPct val="0"/>
              </a:spcAft>
              <a:buNone/>
            </a:pPr>
            <a:endParaRPr/>
          </a:p>
        </p:txBody>
      </p:sp>
      <p:sp>
        <p:nvSpPr>
          <p:cNvPr id="246" name="Google Shape;246;ge2e4e70471_0_15:notes"/>
          <p:cNvSpPr txBox="1">
            <a:spLocks noGrp="1"/>
          </p:cNvSpPr>
          <p:nvPr>
            <p:ph type="sldNum" idx="12"/>
          </p:nvPr>
        </p:nvSpPr>
        <p:spPr>
          <a:xfrm>
            <a:off x="6905625" y="6513513"/>
            <a:ext cx="5283300" cy="344400"/>
          </a:xfrm>
          <a:prstGeom prst="rect">
            <a:avLst/>
          </a:prstGeom>
        </p:spPr>
        <p:txBody>
          <a:bodyPr spcFirstLastPara="1" wrap="square" lIns="91425" tIns="45700" rIns="91425" bIns="45700" anchor="b" anchorCtr="0">
            <a:noAutofit/>
          </a:bodyPr>
          <a:lstStyle/>
          <a:p>
            <a:pPr marL="0" lvl="0" indent="0" algn="r" rtl="0">
              <a:spcBef>
                <a:spcPct val="0"/>
              </a:spcBef>
              <a:spcAft>
                <a:spcPct val="0"/>
              </a:spcAft>
              <a:buClr>
                <a:srgbClr val="000000"/>
              </a:buClr>
              <a:buFont typeface="Arial" pitchFamily="34" charset="0"/>
              <a:buNone/>
            </a:pPr>
            <a:fld id="{00000000-1234-1234-1234-123412341234}" type="slidenum">
              <a:rPr lang="en-US"/>
              <a:t>61</a:t>
            </a:fld>
            <a:endParaRPr/>
          </a:p>
        </p:txBody>
      </p:sp>
    </p:spTree>
    <p:extLst>
      <p:ext uri="{BB962C8B-B14F-4D97-AF65-F5344CB8AC3E}">
        <p14:creationId xmlns:p14="http://schemas.microsoft.com/office/powerpoint/2010/main" val="2664447216"/>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50"/>
        <p:cNvGrpSpPr/>
        <p:nvPr/>
      </p:nvGrpSpPr>
      <p:grpSpPr>
        <a:xfrm>
          <a:off x="0" y="0"/>
          <a:ext cx="0" cy="0"/>
          <a:chOff x="0" y="0"/>
          <a:chExt cx="0" cy="0"/>
        </a:xfrm>
      </p:grpSpPr>
      <p:sp>
        <p:nvSpPr>
          <p:cNvPr id="251" name="Google Shape;251;p92:notes"/>
          <p:cNvSpPr txBox="1">
            <a:spLocks noGrp="1"/>
          </p:cNvSpPr>
          <p:nvPr>
            <p:ph type="body" idx="1"/>
          </p:nvPr>
        </p:nvSpPr>
        <p:spPr>
          <a:xfrm>
            <a:off x="1219200" y="3300413"/>
            <a:ext cx="9753600" cy="2700337"/>
          </a:xfrm>
          <a:prstGeom prst="rect">
            <a:avLst/>
          </a:prstGeom>
        </p:spPr>
        <p:txBody>
          <a:bodyPr spcFirstLastPara="1" wrap="square" lIns="91425" tIns="45700" rIns="91425" bIns="45700" anchor="t" anchorCtr="0">
            <a:noAutofit/>
          </a:bodyPr>
          <a:lstStyle/>
          <a:p>
            <a:pPr marL="0" lvl="0" indent="0" algn="l" rtl="0">
              <a:spcBef>
                <a:spcPct val="0"/>
              </a:spcBef>
              <a:spcAft>
                <a:spcPct val="0"/>
              </a:spcAft>
              <a:buNone/>
            </a:pPr>
            <a:endParaRPr/>
          </a:p>
        </p:txBody>
      </p:sp>
      <p:sp>
        <p:nvSpPr>
          <p:cNvPr id="252" name="Google Shape;252;p92:notes"/>
          <p:cNvSpPr>
            <a:spLocks noGrp="1" noRot="1" noChangeAspect="1"/>
          </p:cNvSpPr>
          <p:nvPr>
            <p:ph type="sldImg" idx="2"/>
          </p:nvPr>
        </p:nvSpPr>
        <p:spPr>
          <a:xfrm>
            <a:off x="4038600" y="857250"/>
            <a:ext cx="4114800" cy="2314575"/>
          </a:xfrm>
          <a:custGeom>
            <a:avLst/>
            <a:gdLst/>
            <a:ahLst/>
            <a:cxnLst/>
            <a:rect l="l" t="t" r="r" b="b"/>
            <a:pathLst>
              <a:path w="119999" h="119999"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688351644"/>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55"/>
        <p:cNvGrpSpPr/>
        <p:nvPr/>
      </p:nvGrpSpPr>
      <p:grpSpPr>
        <a:xfrm>
          <a:off x="0" y="0"/>
          <a:ext cx="0" cy="0"/>
          <a:chOff x="0" y="0"/>
          <a:chExt cx="0" cy="0"/>
        </a:xfrm>
      </p:grpSpPr>
      <p:sp>
        <p:nvSpPr>
          <p:cNvPr id="256" name="Google Shape;256;p93:notes"/>
          <p:cNvSpPr txBox="1">
            <a:spLocks noGrp="1"/>
          </p:cNvSpPr>
          <p:nvPr>
            <p:ph type="body" idx="1"/>
          </p:nvPr>
        </p:nvSpPr>
        <p:spPr>
          <a:xfrm>
            <a:off x="1219200" y="3300413"/>
            <a:ext cx="9753600" cy="2700337"/>
          </a:xfrm>
          <a:prstGeom prst="rect">
            <a:avLst/>
          </a:prstGeom>
        </p:spPr>
        <p:txBody>
          <a:bodyPr spcFirstLastPara="1" wrap="square" lIns="91425" tIns="45700" rIns="91425" bIns="45700" anchor="t" anchorCtr="0">
            <a:noAutofit/>
          </a:bodyPr>
          <a:lstStyle/>
          <a:p>
            <a:pPr marL="0" lvl="0" indent="0" algn="l" rtl="0">
              <a:spcBef>
                <a:spcPct val="0"/>
              </a:spcBef>
              <a:spcAft>
                <a:spcPct val="0"/>
              </a:spcAft>
              <a:buNone/>
            </a:pPr>
            <a:endParaRPr/>
          </a:p>
        </p:txBody>
      </p:sp>
      <p:sp>
        <p:nvSpPr>
          <p:cNvPr id="257" name="Google Shape;257;p93:notes"/>
          <p:cNvSpPr>
            <a:spLocks noGrp="1" noRot="1" noChangeAspect="1"/>
          </p:cNvSpPr>
          <p:nvPr>
            <p:ph type="sldImg" idx="2"/>
          </p:nvPr>
        </p:nvSpPr>
        <p:spPr>
          <a:xfrm>
            <a:off x="4038600" y="857250"/>
            <a:ext cx="4114800" cy="2314575"/>
          </a:xfrm>
          <a:custGeom>
            <a:avLst/>
            <a:gdLst/>
            <a:ahLst/>
            <a:cxnLst/>
            <a:rect l="l" t="t" r="r" b="b"/>
            <a:pathLst>
              <a:path w="119999" h="119999"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3633503112"/>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66"/>
        <p:cNvGrpSpPr/>
        <p:nvPr/>
      </p:nvGrpSpPr>
      <p:grpSpPr>
        <a:xfrm>
          <a:off x="0" y="0"/>
          <a:ext cx="0" cy="0"/>
          <a:chOff x="0" y="0"/>
          <a:chExt cx="0" cy="0"/>
        </a:xfrm>
      </p:grpSpPr>
      <p:sp>
        <p:nvSpPr>
          <p:cNvPr id="267" name="Google Shape;267;p94:notes"/>
          <p:cNvSpPr txBox="1">
            <a:spLocks noGrp="1"/>
          </p:cNvSpPr>
          <p:nvPr>
            <p:ph type="body" idx="1"/>
          </p:nvPr>
        </p:nvSpPr>
        <p:spPr>
          <a:xfrm>
            <a:off x="1219200" y="3300413"/>
            <a:ext cx="9753600" cy="2700337"/>
          </a:xfrm>
          <a:prstGeom prst="rect">
            <a:avLst/>
          </a:prstGeom>
        </p:spPr>
        <p:txBody>
          <a:bodyPr spcFirstLastPara="1" wrap="square" lIns="91425" tIns="45700" rIns="91425" bIns="45700" anchor="t" anchorCtr="0">
            <a:noAutofit/>
          </a:bodyPr>
          <a:lstStyle/>
          <a:p>
            <a:pPr marL="0" lvl="0" indent="0" algn="l" rtl="0">
              <a:spcBef>
                <a:spcPct val="0"/>
              </a:spcBef>
              <a:spcAft>
                <a:spcPct val="0"/>
              </a:spcAft>
              <a:buNone/>
            </a:pPr>
            <a:endParaRPr/>
          </a:p>
        </p:txBody>
      </p:sp>
      <p:sp>
        <p:nvSpPr>
          <p:cNvPr id="268" name="Google Shape;268;p94:notes"/>
          <p:cNvSpPr>
            <a:spLocks noGrp="1" noRot="1" noChangeAspect="1"/>
          </p:cNvSpPr>
          <p:nvPr>
            <p:ph type="sldImg" idx="2"/>
          </p:nvPr>
        </p:nvSpPr>
        <p:spPr>
          <a:xfrm>
            <a:off x="4038600" y="857250"/>
            <a:ext cx="4114800" cy="2314575"/>
          </a:xfrm>
          <a:custGeom>
            <a:avLst/>
            <a:gdLst/>
            <a:ahLst/>
            <a:cxnLst/>
            <a:rect l="l" t="t" r="r" b="b"/>
            <a:pathLst>
              <a:path w="119999" h="119999"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3403756795"/>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76"/>
        <p:cNvGrpSpPr/>
        <p:nvPr/>
      </p:nvGrpSpPr>
      <p:grpSpPr>
        <a:xfrm>
          <a:off x="0" y="0"/>
          <a:ext cx="0" cy="0"/>
          <a:chOff x="0" y="0"/>
          <a:chExt cx="0" cy="0"/>
        </a:xfrm>
      </p:grpSpPr>
      <p:sp>
        <p:nvSpPr>
          <p:cNvPr id="277" name="Google Shape;277;p95:notes"/>
          <p:cNvSpPr txBox="1">
            <a:spLocks noGrp="1"/>
          </p:cNvSpPr>
          <p:nvPr>
            <p:ph type="body" idx="1"/>
          </p:nvPr>
        </p:nvSpPr>
        <p:spPr>
          <a:xfrm>
            <a:off x="1219200" y="3300413"/>
            <a:ext cx="9753600" cy="2700337"/>
          </a:xfrm>
          <a:prstGeom prst="rect">
            <a:avLst/>
          </a:prstGeom>
        </p:spPr>
        <p:txBody>
          <a:bodyPr spcFirstLastPara="1" wrap="square" lIns="91425" tIns="45700" rIns="91425" bIns="45700" anchor="t" anchorCtr="0">
            <a:noAutofit/>
          </a:bodyPr>
          <a:lstStyle/>
          <a:p>
            <a:pPr marL="0" lvl="0" indent="0" algn="l" rtl="0">
              <a:spcBef>
                <a:spcPct val="0"/>
              </a:spcBef>
              <a:spcAft>
                <a:spcPct val="0"/>
              </a:spcAft>
              <a:buNone/>
            </a:pPr>
            <a:endParaRPr/>
          </a:p>
        </p:txBody>
      </p:sp>
      <p:sp>
        <p:nvSpPr>
          <p:cNvPr id="278" name="Google Shape;278;p95:notes"/>
          <p:cNvSpPr>
            <a:spLocks noGrp="1" noRot="1" noChangeAspect="1"/>
          </p:cNvSpPr>
          <p:nvPr>
            <p:ph type="sldImg" idx="2"/>
          </p:nvPr>
        </p:nvSpPr>
        <p:spPr>
          <a:xfrm>
            <a:off x="4038600" y="857250"/>
            <a:ext cx="4114800" cy="2314575"/>
          </a:xfrm>
          <a:custGeom>
            <a:avLst/>
            <a:gdLst/>
            <a:ahLst/>
            <a:cxnLst/>
            <a:rect l="l" t="t" r="r" b="b"/>
            <a:pathLst>
              <a:path w="119999" h="119999"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539200352"/>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85"/>
        <p:cNvGrpSpPr/>
        <p:nvPr/>
      </p:nvGrpSpPr>
      <p:grpSpPr>
        <a:xfrm>
          <a:off x="0" y="0"/>
          <a:ext cx="0" cy="0"/>
          <a:chOff x="0" y="0"/>
          <a:chExt cx="0" cy="0"/>
        </a:xfrm>
      </p:grpSpPr>
      <p:sp>
        <p:nvSpPr>
          <p:cNvPr id="286" name="Google Shape;286;p96:notes"/>
          <p:cNvSpPr txBox="1">
            <a:spLocks noGrp="1"/>
          </p:cNvSpPr>
          <p:nvPr>
            <p:ph type="body" idx="1"/>
          </p:nvPr>
        </p:nvSpPr>
        <p:spPr>
          <a:xfrm>
            <a:off x="1219200" y="3300413"/>
            <a:ext cx="9753600" cy="2700337"/>
          </a:xfrm>
          <a:prstGeom prst="rect">
            <a:avLst/>
          </a:prstGeom>
        </p:spPr>
        <p:txBody>
          <a:bodyPr spcFirstLastPara="1" wrap="square" lIns="91425" tIns="45700" rIns="91425" bIns="45700" anchor="t" anchorCtr="0">
            <a:noAutofit/>
          </a:bodyPr>
          <a:lstStyle/>
          <a:p>
            <a:pPr marL="0" lvl="0" indent="0" algn="l" rtl="0">
              <a:spcBef>
                <a:spcPct val="0"/>
              </a:spcBef>
              <a:spcAft>
                <a:spcPct val="0"/>
              </a:spcAft>
              <a:buNone/>
            </a:pPr>
            <a:endParaRPr/>
          </a:p>
        </p:txBody>
      </p:sp>
      <p:sp>
        <p:nvSpPr>
          <p:cNvPr id="287" name="Google Shape;287;p96:notes"/>
          <p:cNvSpPr>
            <a:spLocks noGrp="1" noRot="1" noChangeAspect="1"/>
          </p:cNvSpPr>
          <p:nvPr>
            <p:ph type="sldImg" idx="2"/>
          </p:nvPr>
        </p:nvSpPr>
        <p:spPr>
          <a:xfrm>
            <a:off x="4038600" y="857250"/>
            <a:ext cx="4114800" cy="2314575"/>
          </a:xfrm>
          <a:custGeom>
            <a:avLst/>
            <a:gdLst/>
            <a:ahLst/>
            <a:cxnLst/>
            <a:rect l="l" t="t" r="r" b="b"/>
            <a:pathLst>
              <a:path w="119999" h="119999"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289800429"/>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91"/>
        <p:cNvGrpSpPr/>
        <p:nvPr/>
      </p:nvGrpSpPr>
      <p:grpSpPr>
        <a:xfrm>
          <a:off x="0" y="0"/>
          <a:ext cx="0" cy="0"/>
          <a:chOff x="0" y="0"/>
          <a:chExt cx="0" cy="0"/>
        </a:xfrm>
      </p:grpSpPr>
      <p:sp>
        <p:nvSpPr>
          <p:cNvPr id="292" name="Google Shape;292;p97:notes"/>
          <p:cNvSpPr txBox="1">
            <a:spLocks noGrp="1"/>
          </p:cNvSpPr>
          <p:nvPr>
            <p:ph type="body" idx="1"/>
          </p:nvPr>
        </p:nvSpPr>
        <p:spPr>
          <a:xfrm>
            <a:off x="1219200" y="3300413"/>
            <a:ext cx="9753600" cy="2700337"/>
          </a:xfrm>
          <a:prstGeom prst="rect">
            <a:avLst/>
          </a:prstGeom>
        </p:spPr>
        <p:txBody>
          <a:bodyPr spcFirstLastPara="1" wrap="square" lIns="91425" tIns="45700" rIns="91425" bIns="45700" anchor="t" anchorCtr="0">
            <a:noAutofit/>
          </a:bodyPr>
          <a:lstStyle/>
          <a:p>
            <a:pPr marL="0" lvl="0" indent="0" algn="l" rtl="0">
              <a:spcBef>
                <a:spcPct val="0"/>
              </a:spcBef>
              <a:spcAft>
                <a:spcPct val="0"/>
              </a:spcAft>
              <a:buNone/>
            </a:pPr>
            <a:endParaRPr/>
          </a:p>
        </p:txBody>
      </p:sp>
      <p:sp>
        <p:nvSpPr>
          <p:cNvPr id="293" name="Google Shape;293;p97:notes"/>
          <p:cNvSpPr>
            <a:spLocks noGrp="1" noRot="1" noChangeAspect="1"/>
          </p:cNvSpPr>
          <p:nvPr>
            <p:ph type="sldImg" idx="2"/>
          </p:nvPr>
        </p:nvSpPr>
        <p:spPr>
          <a:xfrm>
            <a:off x="4038600" y="857250"/>
            <a:ext cx="4114800" cy="2314575"/>
          </a:xfrm>
          <a:custGeom>
            <a:avLst/>
            <a:gdLst/>
            <a:ahLst/>
            <a:cxnLst/>
            <a:rect l="l" t="t" r="r" b="b"/>
            <a:pathLst>
              <a:path w="119999" h="119999"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1460412338"/>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99"/>
        <p:cNvGrpSpPr/>
        <p:nvPr/>
      </p:nvGrpSpPr>
      <p:grpSpPr>
        <a:xfrm>
          <a:off x="0" y="0"/>
          <a:ext cx="0" cy="0"/>
          <a:chOff x="0" y="0"/>
          <a:chExt cx="0" cy="0"/>
        </a:xfrm>
      </p:grpSpPr>
      <p:sp>
        <p:nvSpPr>
          <p:cNvPr id="300" name="Google Shape;300;p98:notes"/>
          <p:cNvSpPr txBox="1">
            <a:spLocks noGrp="1"/>
          </p:cNvSpPr>
          <p:nvPr>
            <p:ph type="body" idx="1"/>
          </p:nvPr>
        </p:nvSpPr>
        <p:spPr>
          <a:xfrm>
            <a:off x="1219200" y="3300413"/>
            <a:ext cx="9753600" cy="2700337"/>
          </a:xfrm>
          <a:prstGeom prst="rect">
            <a:avLst/>
          </a:prstGeom>
        </p:spPr>
        <p:txBody>
          <a:bodyPr spcFirstLastPara="1" wrap="square" lIns="91425" tIns="45700" rIns="91425" bIns="45700" anchor="t" anchorCtr="0">
            <a:noAutofit/>
          </a:bodyPr>
          <a:lstStyle/>
          <a:p>
            <a:pPr marL="0" lvl="0" indent="0" algn="l" rtl="0">
              <a:spcBef>
                <a:spcPct val="0"/>
              </a:spcBef>
              <a:spcAft>
                <a:spcPct val="0"/>
              </a:spcAft>
              <a:buNone/>
            </a:pPr>
            <a:endParaRPr/>
          </a:p>
        </p:txBody>
      </p:sp>
      <p:sp>
        <p:nvSpPr>
          <p:cNvPr id="301" name="Google Shape;301;p98:notes"/>
          <p:cNvSpPr>
            <a:spLocks noGrp="1" noRot="1" noChangeAspect="1"/>
          </p:cNvSpPr>
          <p:nvPr>
            <p:ph type="sldImg" idx="2"/>
          </p:nvPr>
        </p:nvSpPr>
        <p:spPr>
          <a:xfrm>
            <a:off x="4038600" y="857250"/>
            <a:ext cx="4114800" cy="2314575"/>
          </a:xfrm>
          <a:custGeom>
            <a:avLst/>
            <a:gdLst/>
            <a:ahLst/>
            <a:cxnLst/>
            <a:rect l="l" t="t" r="r" b="b"/>
            <a:pathLst>
              <a:path w="119999" h="119999"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257126946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07"/>
        <p:cNvGrpSpPr/>
        <p:nvPr/>
      </p:nvGrpSpPr>
      <p:grpSpPr>
        <a:xfrm>
          <a:off x="0" y="0"/>
          <a:ext cx="0" cy="0"/>
          <a:chOff x="0" y="0"/>
          <a:chExt cx="0" cy="0"/>
        </a:xfrm>
      </p:grpSpPr>
      <p:sp>
        <p:nvSpPr>
          <p:cNvPr id="308" name="Google Shape;308;p99:notes"/>
          <p:cNvSpPr txBox="1">
            <a:spLocks noGrp="1"/>
          </p:cNvSpPr>
          <p:nvPr>
            <p:ph type="body" idx="1"/>
          </p:nvPr>
        </p:nvSpPr>
        <p:spPr>
          <a:xfrm>
            <a:off x="1219200" y="3300413"/>
            <a:ext cx="9753600" cy="2700337"/>
          </a:xfrm>
          <a:prstGeom prst="rect">
            <a:avLst/>
          </a:prstGeom>
        </p:spPr>
        <p:txBody>
          <a:bodyPr spcFirstLastPara="1" wrap="square" lIns="91425" tIns="45700" rIns="91425" bIns="45700" anchor="t" anchorCtr="0">
            <a:noAutofit/>
          </a:bodyPr>
          <a:lstStyle/>
          <a:p>
            <a:pPr marL="0" lvl="0" indent="0" algn="l" rtl="0">
              <a:spcBef>
                <a:spcPct val="0"/>
              </a:spcBef>
              <a:spcAft>
                <a:spcPct val="0"/>
              </a:spcAft>
              <a:buNone/>
            </a:pPr>
            <a:endParaRPr/>
          </a:p>
        </p:txBody>
      </p:sp>
      <p:sp>
        <p:nvSpPr>
          <p:cNvPr id="309" name="Google Shape;309;p99:notes"/>
          <p:cNvSpPr>
            <a:spLocks noGrp="1" noRot="1" noChangeAspect="1"/>
          </p:cNvSpPr>
          <p:nvPr>
            <p:ph type="sldImg" idx="2"/>
          </p:nvPr>
        </p:nvSpPr>
        <p:spPr>
          <a:xfrm>
            <a:off x="4038600" y="857250"/>
            <a:ext cx="4114800" cy="2314575"/>
          </a:xfrm>
          <a:custGeom>
            <a:avLst/>
            <a:gdLst/>
            <a:ahLst/>
            <a:cxnLst/>
            <a:rect l="l" t="t" r="r" b="b"/>
            <a:pathLst>
              <a:path w="119999" h="119999"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2290345435"/>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16"/>
        <p:cNvGrpSpPr/>
        <p:nvPr/>
      </p:nvGrpSpPr>
      <p:grpSpPr>
        <a:xfrm>
          <a:off x="0" y="0"/>
          <a:ext cx="0" cy="0"/>
          <a:chOff x="0" y="0"/>
          <a:chExt cx="0" cy="0"/>
        </a:xfrm>
      </p:grpSpPr>
      <p:sp>
        <p:nvSpPr>
          <p:cNvPr id="317" name="Google Shape;317;p100:notes"/>
          <p:cNvSpPr txBox="1">
            <a:spLocks noGrp="1"/>
          </p:cNvSpPr>
          <p:nvPr>
            <p:ph type="body" idx="1"/>
          </p:nvPr>
        </p:nvSpPr>
        <p:spPr>
          <a:xfrm>
            <a:off x="1219200" y="3300413"/>
            <a:ext cx="9753600" cy="2700337"/>
          </a:xfrm>
          <a:prstGeom prst="rect">
            <a:avLst/>
          </a:prstGeom>
        </p:spPr>
        <p:txBody>
          <a:bodyPr spcFirstLastPara="1" wrap="square" lIns="91425" tIns="45700" rIns="91425" bIns="45700" anchor="t" anchorCtr="0">
            <a:noAutofit/>
          </a:bodyPr>
          <a:lstStyle/>
          <a:p>
            <a:pPr marL="0" lvl="0" indent="0" algn="l" rtl="0">
              <a:spcBef>
                <a:spcPct val="0"/>
              </a:spcBef>
              <a:spcAft>
                <a:spcPct val="0"/>
              </a:spcAft>
              <a:buNone/>
            </a:pPr>
            <a:endParaRPr/>
          </a:p>
        </p:txBody>
      </p:sp>
      <p:sp>
        <p:nvSpPr>
          <p:cNvPr id="318" name="Google Shape;318;p100:notes"/>
          <p:cNvSpPr>
            <a:spLocks noGrp="1" noRot="1" noChangeAspect="1"/>
          </p:cNvSpPr>
          <p:nvPr>
            <p:ph type="sldImg" idx="2"/>
          </p:nvPr>
        </p:nvSpPr>
        <p:spPr>
          <a:xfrm>
            <a:off x="4038600" y="857250"/>
            <a:ext cx="4114800" cy="2314575"/>
          </a:xfrm>
          <a:custGeom>
            <a:avLst/>
            <a:gdLst/>
            <a:ahLst/>
            <a:cxnLst/>
            <a:rect l="l" t="t" r="r" b="b"/>
            <a:pathLst>
              <a:path w="119999" h="119999"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1102868808"/>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24"/>
        <p:cNvGrpSpPr/>
        <p:nvPr/>
      </p:nvGrpSpPr>
      <p:grpSpPr>
        <a:xfrm>
          <a:off x="0" y="0"/>
          <a:ext cx="0" cy="0"/>
          <a:chOff x="0" y="0"/>
          <a:chExt cx="0" cy="0"/>
        </a:xfrm>
      </p:grpSpPr>
      <p:sp>
        <p:nvSpPr>
          <p:cNvPr id="325" name="Google Shape;325;p101:notes"/>
          <p:cNvSpPr txBox="1">
            <a:spLocks noGrp="1"/>
          </p:cNvSpPr>
          <p:nvPr>
            <p:ph type="body" idx="1"/>
          </p:nvPr>
        </p:nvSpPr>
        <p:spPr>
          <a:xfrm>
            <a:off x="1219200" y="3300413"/>
            <a:ext cx="9753600" cy="2700337"/>
          </a:xfrm>
          <a:prstGeom prst="rect">
            <a:avLst/>
          </a:prstGeom>
        </p:spPr>
        <p:txBody>
          <a:bodyPr spcFirstLastPara="1" wrap="square" lIns="91425" tIns="45700" rIns="91425" bIns="45700" anchor="t" anchorCtr="0">
            <a:noAutofit/>
          </a:bodyPr>
          <a:lstStyle/>
          <a:p>
            <a:pPr marL="0" lvl="0" indent="0" algn="l" rtl="0">
              <a:spcBef>
                <a:spcPct val="0"/>
              </a:spcBef>
              <a:spcAft>
                <a:spcPct val="0"/>
              </a:spcAft>
              <a:buNone/>
            </a:pPr>
            <a:endParaRPr/>
          </a:p>
        </p:txBody>
      </p:sp>
      <p:sp>
        <p:nvSpPr>
          <p:cNvPr id="326" name="Google Shape;326;p101:notes"/>
          <p:cNvSpPr>
            <a:spLocks noGrp="1" noRot="1" noChangeAspect="1"/>
          </p:cNvSpPr>
          <p:nvPr>
            <p:ph type="sldImg" idx="2"/>
          </p:nvPr>
        </p:nvSpPr>
        <p:spPr>
          <a:xfrm>
            <a:off x="4038600" y="857250"/>
            <a:ext cx="4114800" cy="2314575"/>
          </a:xfrm>
          <a:custGeom>
            <a:avLst/>
            <a:gdLst/>
            <a:ahLst/>
            <a:cxnLst/>
            <a:rect l="l" t="t" r="r" b="b"/>
            <a:pathLst>
              <a:path w="119999" h="119999"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3379706413"/>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32"/>
        <p:cNvGrpSpPr/>
        <p:nvPr/>
      </p:nvGrpSpPr>
      <p:grpSpPr>
        <a:xfrm>
          <a:off x="0" y="0"/>
          <a:ext cx="0" cy="0"/>
          <a:chOff x="0" y="0"/>
          <a:chExt cx="0" cy="0"/>
        </a:xfrm>
      </p:grpSpPr>
      <p:sp>
        <p:nvSpPr>
          <p:cNvPr id="333" name="Google Shape;333;p102:notes"/>
          <p:cNvSpPr txBox="1">
            <a:spLocks noGrp="1"/>
          </p:cNvSpPr>
          <p:nvPr>
            <p:ph type="body" idx="1"/>
          </p:nvPr>
        </p:nvSpPr>
        <p:spPr>
          <a:xfrm>
            <a:off x="1219200" y="3300413"/>
            <a:ext cx="9753600" cy="2700337"/>
          </a:xfrm>
          <a:prstGeom prst="rect">
            <a:avLst/>
          </a:prstGeom>
        </p:spPr>
        <p:txBody>
          <a:bodyPr spcFirstLastPara="1" wrap="square" lIns="91425" tIns="45700" rIns="91425" bIns="45700" anchor="t" anchorCtr="0">
            <a:noAutofit/>
          </a:bodyPr>
          <a:lstStyle/>
          <a:p>
            <a:pPr marL="0" lvl="0" indent="0" algn="l" rtl="0">
              <a:spcBef>
                <a:spcPct val="0"/>
              </a:spcBef>
              <a:spcAft>
                <a:spcPct val="0"/>
              </a:spcAft>
              <a:buNone/>
            </a:pPr>
            <a:endParaRPr/>
          </a:p>
        </p:txBody>
      </p:sp>
      <p:sp>
        <p:nvSpPr>
          <p:cNvPr id="334" name="Google Shape;334;p102:notes"/>
          <p:cNvSpPr>
            <a:spLocks noGrp="1" noRot="1" noChangeAspect="1"/>
          </p:cNvSpPr>
          <p:nvPr>
            <p:ph type="sldImg" idx="2"/>
          </p:nvPr>
        </p:nvSpPr>
        <p:spPr>
          <a:xfrm>
            <a:off x="4038600" y="857250"/>
            <a:ext cx="4114800" cy="2314575"/>
          </a:xfrm>
          <a:custGeom>
            <a:avLst/>
            <a:gdLst/>
            <a:ahLst/>
            <a:cxnLst/>
            <a:rect l="l" t="t" r="r" b="b"/>
            <a:pathLst>
              <a:path w="119999" h="119999"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424889365"/>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37"/>
        <p:cNvGrpSpPr/>
        <p:nvPr/>
      </p:nvGrpSpPr>
      <p:grpSpPr>
        <a:xfrm>
          <a:off x="0" y="0"/>
          <a:ext cx="0" cy="0"/>
          <a:chOff x="0" y="0"/>
          <a:chExt cx="0" cy="0"/>
        </a:xfrm>
      </p:grpSpPr>
      <p:sp>
        <p:nvSpPr>
          <p:cNvPr id="338" name="Google Shape;338;p103:notes"/>
          <p:cNvSpPr txBox="1">
            <a:spLocks noGrp="1"/>
          </p:cNvSpPr>
          <p:nvPr>
            <p:ph type="body" idx="1"/>
          </p:nvPr>
        </p:nvSpPr>
        <p:spPr>
          <a:xfrm>
            <a:off x="1219200" y="3300413"/>
            <a:ext cx="9753600" cy="2700337"/>
          </a:xfrm>
          <a:prstGeom prst="rect">
            <a:avLst/>
          </a:prstGeom>
        </p:spPr>
        <p:txBody>
          <a:bodyPr spcFirstLastPara="1" wrap="square" lIns="91425" tIns="45700" rIns="91425" bIns="45700" anchor="t" anchorCtr="0">
            <a:noAutofit/>
          </a:bodyPr>
          <a:lstStyle/>
          <a:p>
            <a:pPr marL="0" lvl="0" indent="0" algn="l" rtl="0">
              <a:spcBef>
                <a:spcPct val="0"/>
              </a:spcBef>
              <a:spcAft>
                <a:spcPct val="0"/>
              </a:spcAft>
              <a:buNone/>
            </a:pPr>
            <a:endParaRPr/>
          </a:p>
        </p:txBody>
      </p:sp>
      <p:sp>
        <p:nvSpPr>
          <p:cNvPr id="339" name="Google Shape;339;p103:notes"/>
          <p:cNvSpPr>
            <a:spLocks noGrp="1" noRot="1" noChangeAspect="1"/>
          </p:cNvSpPr>
          <p:nvPr>
            <p:ph type="sldImg" idx="2"/>
          </p:nvPr>
        </p:nvSpPr>
        <p:spPr>
          <a:xfrm>
            <a:off x="4038600" y="857250"/>
            <a:ext cx="4114800" cy="2314575"/>
          </a:xfrm>
          <a:custGeom>
            <a:avLst/>
            <a:gdLst/>
            <a:ahLst/>
            <a:cxnLst/>
            <a:rect l="l" t="t" r="r" b="b"/>
            <a:pathLst>
              <a:path w="119999" h="119999"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4184002562"/>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46"/>
        <p:cNvGrpSpPr/>
        <p:nvPr/>
      </p:nvGrpSpPr>
      <p:grpSpPr>
        <a:xfrm>
          <a:off x="0" y="0"/>
          <a:ext cx="0" cy="0"/>
          <a:chOff x="0" y="0"/>
          <a:chExt cx="0" cy="0"/>
        </a:xfrm>
      </p:grpSpPr>
      <p:sp>
        <p:nvSpPr>
          <p:cNvPr id="347" name="Google Shape;347;p104:notes"/>
          <p:cNvSpPr txBox="1">
            <a:spLocks noGrp="1"/>
          </p:cNvSpPr>
          <p:nvPr>
            <p:ph type="body" idx="1"/>
          </p:nvPr>
        </p:nvSpPr>
        <p:spPr>
          <a:xfrm>
            <a:off x="1219200" y="3300413"/>
            <a:ext cx="9753600" cy="2700337"/>
          </a:xfrm>
          <a:prstGeom prst="rect">
            <a:avLst/>
          </a:prstGeom>
        </p:spPr>
        <p:txBody>
          <a:bodyPr spcFirstLastPara="1" wrap="square" lIns="91425" tIns="45700" rIns="91425" bIns="45700" anchor="t" anchorCtr="0">
            <a:noAutofit/>
          </a:bodyPr>
          <a:lstStyle/>
          <a:p>
            <a:pPr marL="0" lvl="0" indent="0" algn="l" rtl="0">
              <a:spcBef>
                <a:spcPct val="0"/>
              </a:spcBef>
              <a:spcAft>
                <a:spcPct val="0"/>
              </a:spcAft>
              <a:buNone/>
            </a:pPr>
            <a:endParaRPr/>
          </a:p>
        </p:txBody>
      </p:sp>
      <p:sp>
        <p:nvSpPr>
          <p:cNvPr id="348" name="Google Shape;348;p104:notes"/>
          <p:cNvSpPr>
            <a:spLocks noGrp="1" noRot="1" noChangeAspect="1"/>
          </p:cNvSpPr>
          <p:nvPr>
            <p:ph type="sldImg" idx="2"/>
          </p:nvPr>
        </p:nvSpPr>
        <p:spPr>
          <a:xfrm>
            <a:off x="4038600" y="857250"/>
            <a:ext cx="4114800" cy="2314575"/>
          </a:xfrm>
          <a:custGeom>
            <a:avLst/>
            <a:gdLst/>
            <a:ahLst/>
            <a:cxnLst/>
            <a:rect l="l" t="t" r="r" b="b"/>
            <a:pathLst>
              <a:path w="119999" h="119999"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386765248"/>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53"/>
        <p:cNvGrpSpPr/>
        <p:nvPr/>
      </p:nvGrpSpPr>
      <p:grpSpPr>
        <a:xfrm>
          <a:off x="0" y="0"/>
          <a:ext cx="0" cy="0"/>
          <a:chOff x="0" y="0"/>
          <a:chExt cx="0" cy="0"/>
        </a:xfrm>
      </p:grpSpPr>
      <p:sp>
        <p:nvSpPr>
          <p:cNvPr id="354" name="Google Shape;354;p105:notes"/>
          <p:cNvSpPr txBox="1">
            <a:spLocks noGrp="1"/>
          </p:cNvSpPr>
          <p:nvPr>
            <p:ph type="body" idx="1"/>
          </p:nvPr>
        </p:nvSpPr>
        <p:spPr>
          <a:xfrm>
            <a:off x="1219200" y="3300413"/>
            <a:ext cx="9753600" cy="2700337"/>
          </a:xfrm>
          <a:prstGeom prst="rect">
            <a:avLst/>
          </a:prstGeom>
        </p:spPr>
        <p:txBody>
          <a:bodyPr spcFirstLastPara="1" wrap="square" lIns="91425" tIns="45700" rIns="91425" bIns="45700" anchor="t" anchorCtr="0">
            <a:noAutofit/>
          </a:bodyPr>
          <a:lstStyle/>
          <a:p>
            <a:pPr marL="0" lvl="0" indent="0" algn="l" rtl="0">
              <a:spcBef>
                <a:spcPct val="0"/>
              </a:spcBef>
              <a:spcAft>
                <a:spcPct val="0"/>
              </a:spcAft>
              <a:buNone/>
            </a:pPr>
            <a:endParaRPr/>
          </a:p>
        </p:txBody>
      </p:sp>
      <p:sp>
        <p:nvSpPr>
          <p:cNvPr id="355" name="Google Shape;355;p105:notes"/>
          <p:cNvSpPr>
            <a:spLocks noGrp="1" noRot="1" noChangeAspect="1"/>
          </p:cNvSpPr>
          <p:nvPr>
            <p:ph type="sldImg" idx="2"/>
          </p:nvPr>
        </p:nvSpPr>
        <p:spPr>
          <a:xfrm>
            <a:off x="4038600" y="857250"/>
            <a:ext cx="4114800" cy="2314575"/>
          </a:xfrm>
          <a:custGeom>
            <a:avLst/>
            <a:gdLst/>
            <a:ahLst/>
            <a:cxnLst/>
            <a:rect l="l" t="t" r="r" b="b"/>
            <a:pathLst>
              <a:path w="119999" h="119999"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690989821"/>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59"/>
        <p:cNvGrpSpPr/>
        <p:nvPr/>
      </p:nvGrpSpPr>
      <p:grpSpPr>
        <a:xfrm>
          <a:off x="0" y="0"/>
          <a:ext cx="0" cy="0"/>
          <a:chOff x="0" y="0"/>
          <a:chExt cx="0" cy="0"/>
        </a:xfrm>
      </p:grpSpPr>
      <p:sp>
        <p:nvSpPr>
          <p:cNvPr id="360" name="Google Shape;360;p106:notes"/>
          <p:cNvSpPr txBox="1">
            <a:spLocks noGrp="1"/>
          </p:cNvSpPr>
          <p:nvPr>
            <p:ph type="body" idx="1"/>
          </p:nvPr>
        </p:nvSpPr>
        <p:spPr>
          <a:xfrm>
            <a:off x="1219200" y="3300413"/>
            <a:ext cx="9753600" cy="2700337"/>
          </a:xfrm>
          <a:prstGeom prst="rect">
            <a:avLst/>
          </a:prstGeom>
        </p:spPr>
        <p:txBody>
          <a:bodyPr spcFirstLastPara="1" wrap="square" lIns="91425" tIns="45700" rIns="91425" bIns="45700" anchor="t" anchorCtr="0">
            <a:noAutofit/>
          </a:bodyPr>
          <a:lstStyle/>
          <a:p>
            <a:pPr marL="0" lvl="0" indent="0" algn="l" rtl="0">
              <a:spcBef>
                <a:spcPct val="0"/>
              </a:spcBef>
              <a:spcAft>
                <a:spcPct val="0"/>
              </a:spcAft>
              <a:buNone/>
            </a:pPr>
            <a:endParaRPr/>
          </a:p>
        </p:txBody>
      </p:sp>
      <p:sp>
        <p:nvSpPr>
          <p:cNvPr id="361" name="Google Shape;361;p106:notes"/>
          <p:cNvSpPr>
            <a:spLocks noGrp="1" noRot="1" noChangeAspect="1"/>
          </p:cNvSpPr>
          <p:nvPr>
            <p:ph type="sldImg" idx="2"/>
          </p:nvPr>
        </p:nvSpPr>
        <p:spPr>
          <a:xfrm>
            <a:off x="4038600" y="857250"/>
            <a:ext cx="4114800" cy="2314575"/>
          </a:xfrm>
          <a:custGeom>
            <a:avLst/>
            <a:gdLst/>
            <a:ahLst/>
            <a:cxnLst/>
            <a:rect l="l" t="t" r="r" b="b"/>
            <a:pathLst>
              <a:path w="119999" h="119999"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2702483651"/>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70"/>
        <p:cNvGrpSpPr/>
        <p:nvPr/>
      </p:nvGrpSpPr>
      <p:grpSpPr>
        <a:xfrm>
          <a:off x="0" y="0"/>
          <a:ext cx="0" cy="0"/>
          <a:chOff x="0" y="0"/>
          <a:chExt cx="0" cy="0"/>
        </a:xfrm>
      </p:grpSpPr>
      <p:sp>
        <p:nvSpPr>
          <p:cNvPr id="371" name="Google Shape;371;p107:notes"/>
          <p:cNvSpPr txBox="1">
            <a:spLocks noGrp="1"/>
          </p:cNvSpPr>
          <p:nvPr>
            <p:ph type="body" idx="1"/>
          </p:nvPr>
        </p:nvSpPr>
        <p:spPr>
          <a:xfrm>
            <a:off x="1219200" y="3300413"/>
            <a:ext cx="9753600" cy="2700337"/>
          </a:xfrm>
          <a:prstGeom prst="rect">
            <a:avLst/>
          </a:prstGeom>
        </p:spPr>
        <p:txBody>
          <a:bodyPr spcFirstLastPara="1" wrap="square" lIns="91425" tIns="45700" rIns="91425" bIns="45700" anchor="t" anchorCtr="0">
            <a:noAutofit/>
          </a:bodyPr>
          <a:lstStyle/>
          <a:p>
            <a:pPr marL="0" lvl="0" indent="0" algn="l" rtl="0">
              <a:spcBef>
                <a:spcPct val="0"/>
              </a:spcBef>
              <a:spcAft>
                <a:spcPct val="0"/>
              </a:spcAft>
              <a:buNone/>
            </a:pPr>
            <a:endParaRPr/>
          </a:p>
        </p:txBody>
      </p:sp>
      <p:sp>
        <p:nvSpPr>
          <p:cNvPr id="372" name="Google Shape;372;p107:notes"/>
          <p:cNvSpPr>
            <a:spLocks noGrp="1" noRot="1" noChangeAspect="1"/>
          </p:cNvSpPr>
          <p:nvPr>
            <p:ph type="sldImg" idx="2"/>
          </p:nvPr>
        </p:nvSpPr>
        <p:spPr>
          <a:xfrm>
            <a:off x="4038600" y="857250"/>
            <a:ext cx="4114800" cy="2314575"/>
          </a:xfrm>
          <a:custGeom>
            <a:avLst/>
            <a:gdLst/>
            <a:ahLst/>
            <a:cxnLst/>
            <a:rect l="l" t="t" r="r" b="b"/>
            <a:pathLst>
              <a:path w="119999" h="119999"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1842473410"/>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81"/>
        <p:cNvGrpSpPr/>
        <p:nvPr/>
      </p:nvGrpSpPr>
      <p:grpSpPr>
        <a:xfrm>
          <a:off x="0" y="0"/>
          <a:ext cx="0" cy="0"/>
          <a:chOff x="0" y="0"/>
          <a:chExt cx="0" cy="0"/>
        </a:xfrm>
      </p:grpSpPr>
      <p:sp>
        <p:nvSpPr>
          <p:cNvPr id="382" name="Google Shape;382;p108:notes"/>
          <p:cNvSpPr txBox="1">
            <a:spLocks noGrp="1"/>
          </p:cNvSpPr>
          <p:nvPr>
            <p:ph type="body" idx="1"/>
          </p:nvPr>
        </p:nvSpPr>
        <p:spPr>
          <a:xfrm>
            <a:off x="1219200" y="3300413"/>
            <a:ext cx="9753600" cy="2700337"/>
          </a:xfrm>
          <a:prstGeom prst="rect">
            <a:avLst/>
          </a:prstGeom>
        </p:spPr>
        <p:txBody>
          <a:bodyPr spcFirstLastPara="1" wrap="square" lIns="91425" tIns="45700" rIns="91425" bIns="45700" anchor="t" anchorCtr="0">
            <a:noAutofit/>
          </a:bodyPr>
          <a:lstStyle/>
          <a:p>
            <a:pPr marL="0" lvl="0" indent="0" algn="l" rtl="0">
              <a:spcBef>
                <a:spcPct val="0"/>
              </a:spcBef>
              <a:spcAft>
                <a:spcPct val="0"/>
              </a:spcAft>
              <a:buNone/>
            </a:pPr>
            <a:endParaRPr/>
          </a:p>
        </p:txBody>
      </p:sp>
      <p:sp>
        <p:nvSpPr>
          <p:cNvPr id="383" name="Google Shape;383;p108:notes"/>
          <p:cNvSpPr>
            <a:spLocks noGrp="1" noRot="1" noChangeAspect="1"/>
          </p:cNvSpPr>
          <p:nvPr>
            <p:ph type="sldImg" idx="2"/>
          </p:nvPr>
        </p:nvSpPr>
        <p:spPr>
          <a:xfrm>
            <a:off x="4038600" y="857250"/>
            <a:ext cx="4114800" cy="2314575"/>
          </a:xfrm>
          <a:custGeom>
            <a:avLst/>
            <a:gdLst/>
            <a:ahLst/>
            <a:cxnLst/>
            <a:rect l="l" t="t" r="r" b="b"/>
            <a:pathLst>
              <a:path w="119999" h="119999"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356625313"/>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89"/>
        <p:cNvGrpSpPr/>
        <p:nvPr/>
      </p:nvGrpSpPr>
      <p:grpSpPr>
        <a:xfrm>
          <a:off x="0" y="0"/>
          <a:ext cx="0" cy="0"/>
          <a:chOff x="0" y="0"/>
          <a:chExt cx="0" cy="0"/>
        </a:xfrm>
      </p:grpSpPr>
      <p:sp>
        <p:nvSpPr>
          <p:cNvPr id="390" name="Google Shape;390;p109:notes"/>
          <p:cNvSpPr txBox="1">
            <a:spLocks noGrp="1"/>
          </p:cNvSpPr>
          <p:nvPr>
            <p:ph type="body" idx="1"/>
          </p:nvPr>
        </p:nvSpPr>
        <p:spPr>
          <a:xfrm>
            <a:off x="1219200" y="3300413"/>
            <a:ext cx="9753600" cy="2700337"/>
          </a:xfrm>
          <a:prstGeom prst="rect">
            <a:avLst/>
          </a:prstGeom>
        </p:spPr>
        <p:txBody>
          <a:bodyPr spcFirstLastPara="1" wrap="square" lIns="91425" tIns="45700" rIns="91425" bIns="45700" anchor="t" anchorCtr="0">
            <a:noAutofit/>
          </a:bodyPr>
          <a:lstStyle/>
          <a:p>
            <a:pPr marL="0" lvl="0" indent="0" algn="l" rtl="0">
              <a:spcBef>
                <a:spcPct val="0"/>
              </a:spcBef>
              <a:spcAft>
                <a:spcPct val="0"/>
              </a:spcAft>
              <a:buNone/>
            </a:pPr>
            <a:endParaRPr/>
          </a:p>
        </p:txBody>
      </p:sp>
      <p:sp>
        <p:nvSpPr>
          <p:cNvPr id="391" name="Google Shape;391;p109:notes"/>
          <p:cNvSpPr>
            <a:spLocks noGrp="1" noRot="1" noChangeAspect="1"/>
          </p:cNvSpPr>
          <p:nvPr>
            <p:ph type="sldImg" idx="2"/>
          </p:nvPr>
        </p:nvSpPr>
        <p:spPr>
          <a:xfrm>
            <a:off x="4038600" y="857250"/>
            <a:ext cx="4114800" cy="2314575"/>
          </a:xfrm>
          <a:custGeom>
            <a:avLst/>
            <a:gdLst/>
            <a:ahLst/>
            <a:cxnLst/>
            <a:rect l="l" t="t" r="r" b="b"/>
            <a:pathLst>
              <a:path w="119999" h="119999"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252253374"/>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96"/>
        <p:cNvGrpSpPr/>
        <p:nvPr/>
      </p:nvGrpSpPr>
      <p:grpSpPr>
        <a:xfrm>
          <a:off x="0" y="0"/>
          <a:ext cx="0" cy="0"/>
          <a:chOff x="0" y="0"/>
          <a:chExt cx="0" cy="0"/>
        </a:xfrm>
      </p:grpSpPr>
      <p:sp>
        <p:nvSpPr>
          <p:cNvPr id="397" name="Google Shape;397;p110:notes"/>
          <p:cNvSpPr txBox="1">
            <a:spLocks noGrp="1"/>
          </p:cNvSpPr>
          <p:nvPr>
            <p:ph type="body" idx="1"/>
          </p:nvPr>
        </p:nvSpPr>
        <p:spPr>
          <a:xfrm>
            <a:off x="1219200" y="3300413"/>
            <a:ext cx="9753600" cy="2700337"/>
          </a:xfrm>
          <a:prstGeom prst="rect">
            <a:avLst/>
          </a:prstGeom>
        </p:spPr>
        <p:txBody>
          <a:bodyPr spcFirstLastPara="1" wrap="square" lIns="91425" tIns="45700" rIns="91425" bIns="45700" anchor="t" anchorCtr="0">
            <a:noAutofit/>
          </a:bodyPr>
          <a:lstStyle/>
          <a:p>
            <a:pPr marL="0" lvl="0" indent="0" algn="l" rtl="0">
              <a:spcBef>
                <a:spcPct val="0"/>
              </a:spcBef>
              <a:spcAft>
                <a:spcPct val="0"/>
              </a:spcAft>
              <a:buNone/>
            </a:pPr>
            <a:endParaRPr/>
          </a:p>
        </p:txBody>
      </p:sp>
      <p:sp>
        <p:nvSpPr>
          <p:cNvPr id="398" name="Google Shape;398;p110:notes"/>
          <p:cNvSpPr>
            <a:spLocks noGrp="1" noRot="1" noChangeAspect="1"/>
          </p:cNvSpPr>
          <p:nvPr>
            <p:ph type="sldImg" idx="2"/>
          </p:nvPr>
        </p:nvSpPr>
        <p:spPr>
          <a:xfrm>
            <a:off x="4038600" y="857250"/>
            <a:ext cx="4114800" cy="2314575"/>
          </a:xfrm>
          <a:custGeom>
            <a:avLst/>
            <a:gdLst/>
            <a:ahLst/>
            <a:cxnLst/>
            <a:rect l="l" t="t" r="r" b="b"/>
            <a:pathLst>
              <a:path w="119999" h="119999"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355642570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9.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2.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a:t>Click to edit Master title style</a:t>
            </a:r>
          </a:p>
        </p:txBody>
      </p:sp>
      <p:sp>
        <p:nvSpPr>
          <p:cNvPr id="3" name="Subtitle 2"/>
          <p:cNvSpPr>
            <a:spLocks noGrp="1"/>
          </p:cNvSpPr>
          <p:nvPr>
            <p:ph type="subTitle" idx="1"/>
          </p:nvPr>
        </p:nvSpPr>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2"/>
          </p:nvPr>
        </p:nvSpPr>
        <p:spPr/>
        <p:txBody>
          <a:bodyPr/>
          <a:lstStyle/>
          <a:p>
            <a:fld id="{7AEF7728-5CF4-459D-915D-69E7EC3009BE}" type="datetimeFigureOut">
              <a:rPr lang="en-US" smtClean="0"/>
              <a:t>9/12/2021</a:t>
            </a:fld>
            <a:endParaRPr lang="en-US"/>
          </a:p>
        </p:txBody>
      </p:sp>
      <p:sp>
        <p:nvSpPr>
          <p:cNvPr id="5" name="Footer Placeholder 4"/>
          <p:cNvSpPr>
            <a:spLocks noGrp="1"/>
          </p:cNvSpPr>
          <p:nvPr>
            <p:ph type="ftr" sz="quarter" idx="3"/>
          </p:nvPr>
        </p:nvSpPr>
        <p:spPr/>
        <p:txBody>
          <a:bodyPr/>
          <a:lstStyle/>
          <a:p>
            <a:endParaRPr lang="en-US"/>
          </a:p>
        </p:txBody>
      </p:sp>
      <p:sp>
        <p:nvSpPr>
          <p:cNvPr id="6" name="Slide Number Placeholder 5"/>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p:txBody>
          <a:bodyPr/>
          <a:lstStyle/>
          <a:p>
            <a:fld id="{14D58106-D1DF-45D6-BF0C-BA046F1E7C2C}" type="datetimeFigureOut">
              <a:rPr lang="en-US" smtClean="0"/>
              <a:t>9/12/2021</a:t>
            </a:fld>
            <a:endParaRPr lang="en-US"/>
          </a:p>
        </p:txBody>
      </p:sp>
      <p:sp>
        <p:nvSpPr>
          <p:cNvPr id="5" name="Footer Placeholder 4"/>
          <p:cNvSpPr>
            <a:spLocks noGrp="1"/>
          </p:cNvSpPr>
          <p:nvPr>
            <p:ph type="ftr" sz="quarter" idx="3"/>
          </p:nvPr>
        </p:nvSpPr>
        <p:spPr/>
        <p:txBody>
          <a:bodyPr/>
          <a:lstStyle/>
          <a:p>
            <a:endParaRPr lang="en-US"/>
          </a:p>
        </p:txBody>
      </p:sp>
      <p:sp>
        <p:nvSpPr>
          <p:cNvPr id="6" name="Slide Number Placeholder 5"/>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r>
              <a:rPr lang="en-US"/>
              <a:t>Click to edit Master text styles</a:t>
            </a:r>
          </a:p>
        </p:txBody>
      </p:sp>
      <p:sp>
        <p:nvSpPr>
          <p:cNvPr id="4" name="Date Placeholder 3"/>
          <p:cNvSpPr>
            <a:spLocks noGrp="1"/>
          </p:cNvSpPr>
          <p:nvPr>
            <p:ph type="dt" sz="half" idx="2"/>
          </p:nvPr>
        </p:nvSpPr>
        <p:spPr/>
        <p:txBody>
          <a:bodyPr/>
          <a:lstStyle/>
          <a:p>
            <a:fld id="{3E71FDD4-E458-4B81-A84E-B18DED800CE0}" type="datetimeFigureOut">
              <a:rPr lang="en-US" smtClean="0"/>
              <a:t>9/12/2021</a:t>
            </a:fld>
            <a:endParaRPr lang="en-US"/>
          </a:p>
        </p:txBody>
      </p:sp>
      <p:sp>
        <p:nvSpPr>
          <p:cNvPr id="5" name="Footer Placeholder 4"/>
          <p:cNvSpPr>
            <a:spLocks noGrp="1"/>
          </p:cNvSpPr>
          <p:nvPr>
            <p:ph type="ftr" sz="quarter" idx="3"/>
          </p:nvPr>
        </p:nvSpPr>
        <p:spPr/>
        <p:txBody>
          <a:bodyPr/>
          <a:lstStyle/>
          <a:p>
            <a:endParaRPr lang="en-US"/>
          </a:p>
        </p:txBody>
      </p:sp>
      <p:sp>
        <p:nvSpPr>
          <p:cNvPr id="6" name="Slide Number Placeholder 5"/>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3"/>
          </p:nvPr>
        </p:nvSpPr>
        <p:spPr/>
        <p:txBody>
          <a:bodyPr/>
          <a:lstStyle/>
          <a:p>
            <a:fld id="{F0A1470D-3AFB-4D43-8360-912ACF0F6657}" type="datetimeFigureOut">
              <a:rPr lang="en-US" smtClean="0"/>
              <a:t>9/12/2021</a:t>
            </a:fld>
            <a:endParaRPr lang="en-US"/>
          </a:p>
        </p:txBody>
      </p:sp>
      <p:sp>
        <p:nvSpPr>
          <p:cNvPr id="6" name="Footer Placeholder 5"/>
          <p:cNvSpPr>
            <a:spLocks noGrp="1"/>
          </p:cNvSpPr>
          <p:nvPr>
            <p:ph type="ftr" sz="quarter" idx="4"/>
          </p:nvPr>
        </p:nvSpPr>
        <p:spPr/>
        <p:txBody>
          <a:bodyPr/>
          <a:lstStyle/>
          <a:p>
            <a:endParaRPr lang="en-US"/>
          </a:p>
        </p:txBody>
      </p:sp>
      <p:sp>
        <p:nvSpPr>
          <p:cNvPr id="7" name="Slide Number Placeholder 6"/>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Text Placeholder 2"/>
          <p:cNvSpPr>
            <a:spLocks noGrp="1"/>
          </p:cNvSpPr>
          <p:nvPr>
            <p:ph type="body" idx="1"/>
          </p:nvPr>
        </p:nvSpPr>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r>
              <a:rPr lang="en-US"/>
              <a:t>Click to edit Master text styles</a:t>
            </a:r>
          </a:p>
        </p:txBody>
      </p:sp>
      <p:sp>
        <p:nvSpPr>
          <p:cNvPr id="4" name="Content Placeholder 3"/>
          <p:cNvSpPr>
            <a:spLocks noGrp="1"/>
          </p:cNvSpPr>
          <p:nvPr>
            <p:ph sz="half" idx="2"/>
          </p:nvPr>
        </p:nvSpPr>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r>
              <a:rPr lang="en-US"/>
              <a:t>Click to edit Master text styles</a:t>
            </a:r>
          </a:p>
        </p:txBody>
      </p:sp>
      <p:sp>
        <p:nvSpPr>
          <p:cNvPr id="6" name="Content Placeholder 5"/>
          <p:cNvSpPr>
            <a:spLocks noGrp="1"/>
          </p:cNvSpPr>
          <p:nvPr>
            <p:ph sz="quarter" idx="4"/>
          </p:nvPr>
        </p:nvSpPr>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5"/>
          </p:nvPr>
        </p:nvSpPr>
        <p:spPr/>
        <p:txBody>
          <a:bodyPr/>
          <a:lstStyle/>
          <a:p>
            <a:fld id="{028B2AEB-9D7E-4420-A5A1-4925973621B7}" type="datetimeFigureOut">
              <a:rPr lang="en-US" smtClean="0"/>
              <a:t>9/12/2021</a:t>
            </a:fld>
            <a:endParaRPr lang="en-US"/>
          </a:p>
        </p:txBody>
      </p:sp>
      <p:sp>
        <p:nvSpPr>
          <p:cNvPr id="8" name="Footer Placeholder 7"/>
          <p:cNvSpPr>
            <a:spLocks noGrp="1"/>
          </p:cNvSpPr>
          <p:nvPr>
            <p:ph type="ftr" sz="quarter" idx="6"/>
          </p:nvPr>
        </p:nvSpPr>
        <p:spPr/>
        <p:txBody>
          <a:bodyPr/>
          <a:lstStyle/>
          <a:p>
            <a:endParaRPr lang="en-US"/>
          </a:p>
        </p:txBody>
      </p:sp>
      <p:sp>
        <p:nvSpPr>
          <p:cNvPr id="9" name="Slide Number Placeholder 8"/>
          <p:cNvSpPr>
            <a:spLocks noGrp="1"/>
          </p:cNvSpPr>
          <p:nvPr>
            <p:ph type="sldNum" sz="quarter" idx="7"/>
          </p:nvPr>
        </p:nvSpPr>
        <p:spPr/>
        <p:txBody>
          <a:bodyPr/>
          <a:lstStyle/>
          <a:p>
            <a:fld id="{93AE1883-0942-4AA3-9DB2-9C7C3A0314B1}" type="slidenum">
              <a:rPr lang="en-US" smtClean="0"/>
              <a:t>‹#›</a:t>
            </a:fld>
            <a:endParaRPr lang="en-US"/>
          </a:p>
        </p:txBody>
      </p:sp>
    </p:spTree>
  </p:cSld>
  <p:clrMapOvr>
    <a:masterClrMapping/>
  </p:clrMapOvr>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
          </p:nvPr>
        </p:nvSpPr>
        <p:spPr/>
        <p:txBody>
          <a:bodyPr/>
          <a:lstStyle/>
          <a:p>
            <a:fld id="{F23F809E-671F-4FC8-A7B2-C53F496CFD59}" type="datetimeFigureOut">
              <a:rPr lang="en-US" smtClean="0"/>
              <a:t>9/12/2021</a:t>
            </a:fld>
            <a:endParaRPr lang="en-US"/>
          </a:p>
        </p:txBody>
      </p:sp>
      <p:sp>
        <p:nvSpPr>
          <p:cNvPr id="4" name="Footer Placeholder 3"/>
          <p:cNvSpPr>
            <a:spLocks noGrp="1"/>
          </p:cNvSpPr>
          <p:nvPr>
            <p:ph type="ftr" sz="quarter" idx="2"/>
          </p:nvPr>
        </p:nvSpPr>
        <p:spPr/>
        <p:txBody>
          <a:bodyPr/>
          <a:lstStyle/>
          <a:p>
            <a:endParaRPr lang="en-US"/>
          </a:p>
        </p:txBody>
      </p:sp>
      <p:sp>
        <p:nvSpPr>
          <p:cNvPr id="5" name="Slide Number Placeholder 4"/>
          <p:cNvSpPr>
            <a:spLocks noGrp="1"/>
          </p:cNvSpPr>
          <p:nvPr>
            <p:ph type="sldNum" sz="quarter" idx="3"/>
          </p:nvPr>
        </p:nvSpPr>
        <p:spPr/>
        <p:txBody>
          <a:bodyPr/>
          <a:lstStyle/>
          <a:p>
            <a:fld id="{93AE1883-0942-4AA3-9DB2-9C7C3A0314B1}" type="slidenum">
              <a:rPr lang="en-US" smtClean="0"/>
              <a:t>‹#›</a:t>
            </a:fld>
            <a:endParaRPr lang="en-US"/>
          </a:p>
        </p:txBody>
      </p:sp>
    </p:spTree>
  </p:cSld>
  <p:clrMapOvr>
    <a:masterClrMapping/>
  </p:clrMapOvr>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p:nvPr>
        </p:nvSpPr>
        <p:spPr/>
        <p:txBody>
          <a:bodyPr/>
          <a:lstStyle/>
          <a:p>
            <a:fld id="{72A32E6C-FDDC-4746-876F-12FBFBE87C44}" type="datetimeFigureOut">
              <a:rPr lang="en-US" smtClean="0"/>
              <a:t>9/12/2021</a:t>
            </a:fld>
            <a:endParaRPr lang="en-US"/>
          </a:p>
        </p:txBody>
      </p:sp>
      <p:sp>
        <p:nvSpPr>
          <p:cNvPr id="3" name="Footer Placeholder 2"/>
          <p:cNvSpPr>
            <a:spLocks noGrp="1"/>
          </p:cNvSpPr>
          <p:nvPr>
            <p:ph type="ftr" sz="quarter" idx="1"/>
          </p:nvPr>
        </p:nvSpPr>
        <p:spPr/>
        <p:txBody>
          <a:bodyPr/>
          <a:lstStyle/>
          <a:p>
            <a:endParaRPr lang="en-US"/>
          </a:p>
        </p:txBody>
      </p:sp>
      <p:sp>
        <p:nvSpPr>
          <p:cNvPr id="4" name="Slide Number Placeholder 3"/>
          <p:cNvSpPr>
            <a:spLocks noGrp="1"/>
          </p:cNvSpPr>
          <p:nvPr>
            <p:ph type="sldNum" sz="quarter" idx="2"/>
          </p:nvPr>
        </p:nvSpPr>
        <p:spPr/>
        <p:txBody>
          <a:bodyPr/>
          <a:lstStyle/>
          <a:p>
            <a:fld id="{93AE1883-0942-4AA3-9DB2-9C7C3A0314B1}" type="slidenum">
              <a:rPr lang="en-US" smtClean="0"/>
              <a:t>‹#›</a:t>
            </a:fld>
            <a:endParaRPr lang="en-US"/>
          </a:p>
        </p:txBody>
      </p:sp>
    </p:spTree>
  </p:cSld>
  <p:clrMapOvr>
    <a:masterClrMapping/>
  </p:clrMapOvr>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r>
              <a:rPr lang="en-US"/>
              <a:t>Click to edit Master text styles</a:t>
            </a:r>
          </a:p>
        </p:txBody>
      </p:sp>
      <p:sp>
        <p:nvSpPr>
          <p:cNvPr id="5" name="Date Placeholder 4"/>
          <p:cNvSpPr>
            <a:spLocks noGrp="1"/>
          </p:cNvSpPr>
          <p:nvPr>
            <p:ph type="dt" sz="half" idx="3"/>
          </p:nvPr>
        </p:nvSpPr>
        <p:spPr/>
        <p:txBody>
          <a:bodyPr/>
          <a:lstStyle/>
          <a:p>
            <a:fld id="{6CA5E5C1-CD0C-487B-B048-FB3AD5A5C68D}" type="datetimeFigureOut">
              <a:rPr lang="en-US" smtClean="0"/>
              <a:t>9/12/2021</a:t>
            </a:fld>
            <a:endParaRPr lang="en-US"/>
          </a:p>
        </p:txBody>
      </p:sp>
      <p:sp>
        <p:nvSpPr>
          <p:cNvPr id="6" name="Footer Placeholder 5"/>
          <p:cNvSpPr>
            <a:spLocks noGrp="1"/>
          </p:cNvSpPr>
          <p:nvPr>
            <p:ph type="ftr" sz="quarter" idx="4"/>
          </p:nvPr>
        </p:nvSpPr>
        <p:spPr/>
        <p:txBody>
          <a:bodyPr/>
          <a:lstStyle/>
          <a:p>
            <a:endParaRPr lang="en-US"/>
          </a:p>
        </p:txBody>
      </p:sp>
      <p:sp>
        <p:nvSpPr>
          <p:cNvPr id="7" name="Slide Number Placeholder 6"/>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r>
              <a:rPr lang="en-US"/>
              <a:t>Click to edit Master text styles</a:t>
            </a:r>
          </a:p>
        </p:txBody>
      </p:sp>
      <p:sp>
        <p:nvSpPr>
          <p:cNvPr id="5" name="Date Placeholder 4"/>
          <p:cNvSpPr>
            <a:spLocks noGrp="1"/>
          </p:cNvSpPr>
          <p:nvPr>
            <p:ph type="dt" sz="half" idx="3"/>
          </p:nvPr>
        </p:nvSpPr>
        <p:spPr/>
        <p:txBody>
          <a:bodyPr/>
          <a:lstStyle/>
          <a:p>
            <a:fld id="{627F7885-FF47-4A8A-8937-C95BA1A0E6E6}" type="datetimeFigureOut">
              <a:rPr lang="en-US" smtClean="0"/>
              <a:t>9/12/2021</a:t>
            </a:fld>
            <a:endParaRPr lang="en-US"/>
          </a:p>
        </p:txBody>
      </p:sp>
      <p:sp>
        <p:nvSpPr>
          <p:cNvPr id="6" name="Footer Placeholder 5"/>
          <p:cNvSpPr>
            <a:spLocks noGrp="1"/>
          </p:cNvSpPr>
          <p:nvPr>
            <p:ph type="ftr" sz="quarter" idx="4"/>
          </p:nvPr>
        </p:nvSpPr>
        <p:spPr/>
        <p:txBody>
          <a:bodyPr/>
          <a:lstStyle/>
          <a:p>
            <a:endParaRPr lang="en-US"/>
          </a:p>
        </p:txBody>
      </p:sp>
      <p:sp>
        <p:nvSpPr>
          <p:cNvPr id="7" name="Slide Number Placeholder 6"/>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p:txBody>
          <a:bodyPr/>
          <a:lstStyle/>
          <a:p>
            <a:fld id="{93C4BB9D-E6FE-44B5-99CF-B955D431C885}" type="datetimeFigureOut">
              <a:rPr lang="en-US" smtClean="0"/>
              <a:t>9/12/2021</a:t>
            </a:fld>
            <a:endParaRPr lang="en-US"/>
          </a:p>
        </p:txBody>
      </p:sp>
      <p:sp>
        <p:nvSpPr>
          <p:cNvPr id="5" name="Footer Placeholder 4"/>
          <p:cNvSpPr>
            <a:spLocks noGrp="1"/>
          </p:cNvSpPr>
          <p:nvPr>
            <p:ph type="ftr" sz="quarter" idx="3"/>
          </p:nvPr>
        </p:nvSpPr>
        <p:spPr/>
        <p:txBody>
          <a:bodyPr/>
          <a:lstStyle/>
          <a:p>
            <a:endParaRPr lang="en-US"/>
          </a:p>
        </p:txBody>
      </p:sp>
      <p:sp>
        <p:nvSpPr>
          <p:cNvPr id="6" name="Slide Number Placeholder 5"/>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p:txBody>
          <a:bodyPr vert="eaVert"/>
          <a:lstStyle/>
          <a:p>
            <a:r>
              <a:rPr lang="en-US"/>
              <a:t>Click to edit Master title style</a:t>
            </a:r>
          </a:p>
        </p:txBody>
      </p:sp>
      <p:sp>
        <p:nvSpPr>
          <p:cNvPr id="3" name="Vertical Text Placeholder 2"/>
          <p:cNvSpPr>
            <a:spLocks noGrp="1"/>
          </p:cNvSpPr>
          <p:nvPr>
            <p:ph type="body" orient="vert" idx="1"/>
          </p:nvPr>
        </p:nvSpPr>
        <p:spPr/>
        <p:txBody>
          <a:bodyPr vert="eaVert"/>
          <a:lstStyle/>
          <a:p>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p:txBody>
          <a:bodyPr/>
          <a:lstStyle/>
          <a:p>
            <a:fld id="{4B307C43-4A5F-465D-800D-2A6C71C806E7}" type="datetimeFigureOut">
              <a:rPr lang="en-US" smtClean="0"/>
              <a:t>9/12/2021</a:t>
            </a:fld>
            <a:endParaRPr lang="en-US"/>
          </a:p>
        </p:txBody>
      </p:sp>
      <p:sp>
        <p:nvSpPr>
          <p:cNvPr id="5" name="Footer Placeholder 4"/>
          <p:cNvSpPr>
            <a:spLocks noGrp="1"/>
          </p:cNvSpPr>
          <p:nvPr>
            <p:ph type="ftr" sz="quarter" idx="3"/>
          </p:nvPr>
        </p:nvSpPr>
        <p:spPr/>
        <p:txBody>
          <a:bodyPr/>
          <a:lstStyle/>
          <a:p>
            <a:endParaRPr lang="en-US"/>
          </a:p>
        </p:txBody>
      </p:sp>
      <p:sp>
        <p:nvSpPr>
          <p:cNvPr id="6" name="Slide Number Placeholder 5"/>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sldLayout>
</file>

<file path=ppt/slideLayouts/slideLayout12.xml><?xml version="1.0" encoding="utf-8"?>
<p:sldLayout xmlns:a="http://schemas.openxmlformats.org/drawingml/2006/main" xmlns:r="http://schemas.openxmlformats.org/officeDocument/2006/relationships" xmlns:p="http://schemas.openxmlformats.org/presentationml/2006/main" matchingName="TITLE + TEXT">
  <p:cSld name="TITLE + TEXT">
    <p:spTree>
      <p:nvGrpSpPr>
        <p:cNvPr id="1" name="Shape 37"/>
        <p:cNvGrpSpPr/>
        <p:nvPr/>
      </p:nvGrpSpPr>
      <p:grpSpPr>
        <a:xfrm>
          <a:off x="0" y="0"/>
          <a:ext cx="0" cy="0"/>
          <a:chOff x="0" y="0"/>
          <a:chExt cx="0" cy="0"/>
        </a:xfrm>
      </p:grpSpPr>
      <p:sp>
        <p:nvSpPr>
          <p:cNvPr id="38" name="Google Shape;38;p5"/>
          <p:cNvSpPr txBox="1">
            <a:spLocks noGrp="1"/>
          </p:cNvSpPr>
          <p:nvPr>
            <p:ph type="subTitle" idx="1"/>
          </p:nvPr>
        </p:nvSpPr>
        <p:spPr>
          <a:xfrm>
            <a:off x="1555233" y="2476200"/>
            <a:ext cx="3724400" cy="1905600"/>
          </a:xfrm>
          <a:prstGeom prst="rect">
            <a:avLst/>
          </a:prstGeom>
        </p:spPr>
        <p:txBody>
          <a:bodyPr spcFirstLastPara="1" wrap="square" lIns="91425" tIns="91425" rIns="91425" bIns="91425" anchor="t" anchorCtr="0">
            <a:noAutofit/>
          </a:bodyPr>
          <a:lstStyle>
            <a:lvl1pPr lvl="0" rtl="0">
              <a:spcBef>
                <a:spcPct val="0"/>
              </a:spcBef>
              <a:spcAft>
                <a:spcPct val="0"/>
              </a:spcAft>
              <a:buNone/>
              <a:defRPr sz="1467"/>
            </a:lvl1pPr>
            <a:lvl2pPr lvl="1" rtl="0">
              <a:spcBef>
                <a:spcPts val="2133"/>
              </a:spcBef>
              <a:spcAft>
                <a:spcPct val="0"/>
              </a:spcAft>
              <a:buNone/>
              <a:defRPr/>
            </a:lvl2pPr>
            <a:lvl3pPr lvl="2" rtl="0">
              <a:spcBef>
                <a:spcPts val="2133"/>
              </a:spcBef>
              <a:spcAft>
                <a:spcPct val="0"/>
              </a:spcAft>
              <a:buNone/>
              <a:defRPr/>
            </a:lvl3pPr>
            <a:lvl4pPr lvl="3" rtl="0">
              <a:spcBef>
                <a:spcPts val="2133"/>
              </a:spcBef>
              <a:spcAft>
                <a:spcPct val="0"/>
              </a:spcAft>
              <a:buNone/>
              <a:defRPr/>
            </a:lvl4pPr>
            <a:lvl5pPr lvl="4" rtl="0">
              <a:spcBef>
                <a:spcPts val="2133"/>
              </a:spcBef>
              <a:spcAft>
                <a:spcPct val="0"/>
              </a:spcAft>
              <a:buNone/>
              <a:defRPr/>
            </a:lvl5pPr>
            <a:lvl6pPr lvl="5" rtl="0">
              <a:spcBef>
                <a:spcPts val="2133"/>
              </a:spcBef>
              <a:spcAft>
                <a:spcPct val="0"/>
              </a:spcAft>
              <a:buNone/>
              <a:defRPr/>
            </a:lvl6pPr>
            <a:lvl7pPr lvl="6" rtl="0">
              <a:spcBef>
                <a:spcPts val="2133"/>
              </a:spcBef>
              <a:spcAft>
                <a:spcPct val="0"/>
              </a:spcAft>
              <a:buNone/>
              <a:defRPr/>
            </a:lvl7pPr>
            <a:lvl8pPr lvl="7" rtl="0">
              <a:spcBef>
                <a:spcPts val="2133"/>
              </a:spcBef>
              <a:spcAft>
                <a:spcPct val="0"/>
              </a:spcAft>
              <a:buNone/>
              <a:defRPr/>
            </a:lvl8pPr>
            <a:lvl9pPr lvl="8" rtl="0">
              <a:spcBef>
                <a:spcPts val="2133"/>
              </a:spcBef>
              <a:spcAft>
                <a:spcPts val="2133"/>
              </a:spcAft>
              <a:buNone/>
              <a:defRPr/>
            </a:lvl9pPr>
          </a:lstStyle>
          <a:p>
            <a:endParaRPr/>
          </a:p>
        </p:txBody>
      </p:sp>
      <p:sp>
        <p:nvSpPr>
          <p:cNvPr id="40" name="Google Shape;40;p5"/>
          <p:cNvSpPr txBox="1">
            <a:spLocks noGrp="1"/>
          </p:cNvSpPr>
          <p:nvPr>
            <p:ph type="title"/>
          </p:nvPr>
        </p:nvSpPr>
        <p:spPr>
          <a:xfrm rot="-5400000">
            <a:off x="-2271667" y="3393000"/>
            <a:ext cx="5736400" cy="275200"/>
          </a:xfrm>
          <a:prstGeom prst="rect">
            <a:avLst/>
          </a:prstGeom>
        </p:spPr>
        <p:txBody>
          <a:bodyPr spcFirstLastPara="1" wrap="square" lIns="91425" tIns="91425" rIns="91425" bIns="91425" anchor="ctr" anchorCtr="0">
            <a:noAutofit/>
          </a:bodyPr>
          <a:lstStyle>
            <a:lvl1pPr lvl="0" algn="r" rtl="0">
              <a:spcBef>
                <a:spcPct val="0"/>
              </a:spcBef>
              <a:spcAft>
                <a:spcPct val="0"/>
              </a:spcAft>
              <a:buSzPts val="900"/>
              <a:buNone/>
              <a:defRPr sz="1200"/>
            </a:lvl1pPr>
            <a:lvl2pPr lvl="1" algn="r" rtl="0">
              <a:spcBef>
                <a:spcPct val="0"/>
              </a:spcBef>
              <a:spcAft>
                <a:spcPct val="0"/>
              </a:spcAft>
              <a:buSzPts val="1200"/>
              <a:buNone/>
              <a:defRPr sz="1600"/>
            </a:lvl2pPr>
            <a:lvl3pPr lvl="2" algn="r" rtl="0">
              <a:spcBef>
                <a:spcPct val="0"/>
              </a:spcBef>
              <a:spcAft>
                <a:spcPct val="0"/>
              </a:spcAft>
              <a:buSzPts val="1200"/>
              <a:buNone/>
              <a:defRPr sz="1600"/>
            </a:lvl3pPr>
            <a:lvl4pPr lvl="3" algn="r" rtl="0">
              <a:spcBef>
                <a:spcPct val="0"/>
              </a:spcBef>
              <a:spcAft>
                <a:spcPct val="0"/>
              </a:spcAft>
              <a:buSzPts val="1200"/>
              <a:buNone/>
              <a:defRPr sz="1600"/>
            </a:lvl4pPr>
            <a:lvl5pPr lvl="4" algn="r" rtl="0">
              <a:spcBef>
                <a:spcPct val="0"/>
              </a:spcBef>
              <a:spcAft>
                <a:spcPct val="0"/>
              </a:spcAft>
              <a:buSzPts val="1200"/>
              <a:buNone/>
              <a:defRPr sz="1600"/>
            </a:lvl5pPr>
            <a:lvl6pPr lvl="5" algn="r" rtl="0">
              <a:spcBef>
                <a:spcPct val="0"/>
              </a:spcBef>
              <a:spcAft>
                <a:spcPct val="0"/>
              </a:spcAft>
              <a:buSzPts val="1200"/>
              <a:buNone/>
              <a:defRPr sz="1600"/>
            </a:lvl6pPr>
            <a:lvl7pPr lvl="6" algn="r" rtl="0">
              <a:spcBef>
                <a:spcPct val="0"/>
              </a:spcBef>
              <a:spcAft>
                <a:spcPct val="0"/>
              </a:spcAft>
              <a:buSzPts val="1200"/>
              <a:buNone/>
              <a:defRPr sz="1600"/>
            </a:lvl7pPr>
            <a:lvl8pPr lvl="7" algn="r" rtl="0">
              <a:spcBef>
                <a:spcPct val="0"/>
              </a:spcBef>
              <a:spcAft>
                <a:spcPct val="0"/>
              </a:spcAft>
              <a:buSzPts val="1200"/>
              <a:buNone/>
              <a:defRPr sz="1600"/>
            </a:lvl8pPr>
            <a:lvl9pPr lvl="8" algn="r" rtl="0">
              <a:spcBef>
                <a:spcPct val="0"/>
              </a:spcBef>
              <a:spcAft>
                <a:spcPct val="0"/>
              </a:spcAft>
              <a:buSzPts val="1200"/>
              <a:buNone/>
              <a:defRPr sz="1600"/>
            </a:lvl9pPr>
          </a:lstStyle>
          <a:p>
            <a:endParaRPr/>
          </a:p>
        </p:txBody>
      </p:sp>
    </p:spTree>
    <p:extLst>
      <p:ext uri="{BB962C8B-B14F-4D97-AF65-F5344CB8AC3E}">
        <p14:creationId xmlns:p14="http://schemas.microsoft.com/office/powerpoint/2010/main" val="2760222659"/>
      </p:ext>
    </p:extLst>
  </p:cSld>
  <p:clrMapOvr>
    <a:masterClrMapping/>
  </p:clrMapOvr>
  <p:transition/>
</p:sldLayout>
</file>

<file path=ppt/slideLayouts/slideLayout13.xml><?xml version="1.0" encoding="utf-8"?>
<p:sldLayout xmlns:a="http://schemas.openxmlformats.org/drawingml/2006/main" xmlns:r="http://schemas.openxmlformats.org/officeDocument/2006/relationships" xmlns:p="http://schemas.openxmlformats.org/presentationml/2006/main" matchingName="TITLE + DESIGN">
  <p:cSld name="TITLE + DESIGN">
    <p:spTree>
      <p:nvGrpSpPr>
        <p:cNvPr id="1" name="Shape 62"/>
        <p:cNvGrpSpPr/>
        <p:nvPr/>
      </p:nvGrpSpPr>
      <p:grpSpPr>
        <a:xfrm>
          <a:off x="0" y="0"/>
          <a:ext cx="0" cy="0"/>
          <a:chOff x="0" y="0"/>
          <a:chExt cx="0" cy="0"/>
        </a:xfrm>
      </p:grpSpPr>
      <p:sp>
        <p:nvSpPr>
          <p:cNvPr id="64" name="Google Shape;64;p9"/>
          <p:cNvSpPr txBox="1">
            <a:spLocks noGrp="1"/>
          </p:cNvSpPr>
          <p:nvPr>
            <p:ph type="title"/>
          </p:nvPr>
        </p:nvSpPr>
        <p:spPr>
          <a:xfrm rot="-5400000">
            <a:off x="-2271667" y="3393000"/>
            <a:ext cx="5736400" cy="275200"/>
          </a:xfrm>
          <a:prstGeom prst="rect">
            <a:avLst/>
          </a:prstGeom>
        </p:spPr>
        <p:txBody>
          <a:bodyPr spcFirstLastPara="1" wrap="square" lIns="91425" tIns="91425" rIns="91425" bIns="91425" anchor="ctr" anchorCtr="0">
            <a:noAutofit/>
          </a:bodyPr>
          <a:lstStyle>
            <a:lvl1pPr lvl="0" algn="r" rtl="0">
              <a:spcBef>
                <a:spcPct val="0"/>
              </a:spcBef>
              <a:spcAft>
                <a:spcPct val="0"/>
              </a:spcAft>
              <a:buSzPts val="900"/>
              <a:buNone/>
              <a:defRPr sz="1200"/>
            </a:lvl1pPr>
            <a:lvl2pPr lvl="1" algn="r" rtl="0">
              <a:spcBef>
                <a:spcPct val="0"/>
              </a:spcBef>
              <a:spcAft>
                <a:spcPct val="0"/>
              </a:spcAft>
              <a:buSzPts val="1200"/>
              <a:buNone/>
              <a:defRPr sz="1600"/>
            </a:lvl2pPr>
            <a:lvl3pPr lvl="2" algn="r" rtl="0">
              <a:spcBef>
                <a:spcPct val="0"/>
              </a:spcBef>
              <a:spcAft>
                <a:spcPct val="0"/>
              </a:spcAft>
              <a:buSzPts val="1200"/>
              <a:buNone/>
              <a:defRPr sz="1600"/>
            </a:lvl3pPr>
            <a:lvl4pPr lvl="3" algn="r" rtl="0">
              <a:spcBef>
                <a:spcPct val="0"/>
              </a:spcBef>
              <a:spcAft>
                <a:spcPct val="0"/>
              </a:spcAft>
              <a:buSzPts val="1200"/>
              <a:buNone/>
              <a:defRPr sz="1600"/>
            </a:lvl4pPr>
            <a:lvl5pPr lvl="4" algn="r" rtl="0">
              <a:spcBef>
                <a:spcPct val="0"/>
              </a:spcBef>
              <a:spcAft>
                <a:spcPct val="0"/>
              </a:spcAft>
              <a:buSzPts val="1200"/>
              <a:buNone/>
              <a:defRPr sz="1600"/>
            </a:lvl5pPr>
            <a:lvl6pPr lvl="5" algn="r" rtl="0">
              <a:spcBef>
                <a:spcPct val="0"/>
              </a:spcBef>
              <a:spcAft>
                <a:spcPct val="0"/>
              </a:spcAft>
              <a:buSzPts val="1200"/>
              <a:buNone/>
              <a:defRPr sz="1600"/>
            </a:lvl6pPr>
            <a:lvl7pPr lvl="6" algn="r" rtl="0">
              <a:spcBef>
                <a:spcPct val="0"/>
              </a:spcBef>
              <a:spcAft>
                <a:spcPct val="0"/>
              </a:spcAft>
              <a:buSzPts val="1200"/>
              <a:buNone/>
              <a:defRPr sz="1600"/>
            </a:lvl7pPr>
            <a:lvl8pPr lvl="7" algn="r" rtl="0">
              <a:spcBef>
                <a:spcPct val="0"/>
              </a:spcBef>
              <a:spcAft>
                <a:spcPct val="0"/>
              </a:spcAft>
              <a:buSzPts val="1200"/>
              <a:buNone/>
              <a:defRPr sz="1600"/>
            </a:lvl8pPr>
            <a:lvl9pPr lvl="8" algn="r" rtl="0">
              <a:spcBef>
                <a:spcPct val="0"/>
              </a:spcBef>
              <a:spcAft>
                <a:spcPct val="0"/>
              </a:spcAft>
              <a:buSzPts val="1200"/>
              <a:buNone/>
              <a:defRPr sz="1600"/>
            </a:lvl9pPr>
          </a:lstStyle>
          <a:p>
            <a:endParaRPr/>
          </a:p>
        </p:txBody>
      </p:sp>
    </p:spTree>
    <p:extLst>
      <p:ext uri="{BB962C8B-B14F-4D97-AF65-F5344CB8AC3E}">
        <p14:creationId xmlns:p14="http://schemas.microsoft.com/office/powerpoint/2010/main" val="2843480465"/>
      </p:ext>
    </p:extLst>
  </p:cSld>
  <p:clrMapOvr>
    <a:masterClrMapping/>
  </p:clrMapOvr>
  <p:transition/>
</p:sldLayout>
</file>

<file path=ppt/slideLayouts/slideLayout14.xml><?xml version="1.0" encoding="utf-8"?>
<p:sldLayout xmlns:a="http://schemas.openxmlformats.org/drawingml/2006/main" xmlns:r="http://schemas.openxmlformats.org/officeDocument/2006/relationships" xmlns:p="http://schemas.openxmlformats.org/presentationml/2006/main" matchingName="TITLE + TWO COLUMNS">
  <p:cSld name="TITLE + TWO COLUMNS">
    <p:spTree>
      <p:nvGrpSpPr>
        <p:cNvPr id="1" name="Shape 69"/>
        <p:cNvGrpSpPr/>
        <p:nvPr/>
      </p:nvGrpSpPr>
      <p:grpSpPr>
        <a:xfrm>
          <a:off x="0" y="0"/>
          <a:ext cx="0" cy="0"/>
          <a:chOff x="0" y="0"/>
          <a:chExt cx="0" cy="0"/>
        </a:xfrm>
      </p:grpSpPr>
      <p:sp>
        <p:nvSpPr>
          <p:cNvPr id="71" name="Google Shape;71;p11"/>
          <p:cNvSpPr txBox="1">
            <a:spLocks noGrp="1"/>
          </p:cNvSpPr>
          <p:nvPr>
            <p:ph type="title"/>
          </p:nvPr>
        </p:nvSpPr>
        <p:spPr>
          <a:xfrm rot="-5400000">
            <a:off x="-2271667" y="3393000"/>
            <a:ext cx="5736400" cy="275200"/>
          </a:xfrm>
          <a:prstGeom prst="rect">
            <a:avLst/>
          </a:prstGeom>
        </p:spPr>
        <p:txBody>
          <a:bodyPr spcFirstLastPara="1" wrap="square" lIns="91425" tIns="91425" rIns="91425" bIns="91425" anchor="ctr" anchorCtr="0">
            <a:noAutofit/>
          </a:bodyPr>
          <a:lstStyle>
            <a:lvl1pPr lvl="0" algn="r" rtl="0">
              <a:spcBef>
                <a:spcPct val="0"/>
              </a:spcBef>
              <a:spcAft>
                <a:spcPct val="0"/>
              </a:spcAft>
              <a:buSzPts val="900"/>
              <a:buNone/>
              <a:defRPr sz="1200"/>
            </a:lvl1pPr>
            <a:lvl2pPr lvl="1" algn="r" rtl="0">
              <a:spcBef>
                <a:spcPct val="0"/>
              </a:spcBef>
              <a:spcAft>
                <a:spcPct val="0"/>
              </a:spcAft>
              <a:buSzPts val="1200"/>
              <a:buNone/>
              <a:defRPr sz="1600"/>
            </a:lvl2pPr>
            <a:lvl3pPr lvl="2" algn="r" rtl="0">
              <a:spcBef>
                <a:spcPct val="0"/>
              </a:spcBef>
              <a:spcAft>
                <a:spcPct val="0"/>
              </a:spcAft>
              <a:buSzPts val="1200"/>
              <a:buNone/>
              <a:defRPr sz="1600"/>
            </a:lvl3pPr>
            <a:lvl4pPr lvl="3" algn="r" rtl="0">
              <a:spcBef>
                <a:spcPct val="0"/>
              </a:spcBef>
              <a:spcAft>
                <a:spcPct val="0"/>
              </a:spcAft>
              <a:buSzPts val="1200"/>
              <a:buNone/>
              <a:defRPr sz="1600"/>
            </a:lvl4pPr>
            <a:lvl5pPr lvl="4" algn="r" rtl="0">
              <a:spcBef>
                <a:spcPct val="0"/>
              </a:spcBef>
              <a:spcAft>
                <a:spcPct val="0"/>
              </a:spcAft>
              <a:buSzPts val="1200"/>
              <a:buNone/>
              <a:defRPr sz="1600"/>
            </a:lvl5pPr>
            <a:lvl6pPr lvl="5" algn="r" rtl="0">
              <a:spcBef>
                <a:spcPct val="0"/>
              </a:spcBef>
              <a:spcAft>
                <a:spcPct val="0"/>
              </a:spcAft>
              <a:buSzPts val="1200"/>
              <a:buNone/>
              <a:defRPr sz="1600"/>
            </a:lvl6pPr>
            <a:lvl7pPr lvl="6" algn="r" rtl="0">
              <a:spcBef>
                <a:spcPct val="0"/>
              </a:spcBef>
              <a:spcAft>
                <a:spcPct val="0"/>
              </a:spcAft>
              <a:buSzPts val="1200"/>
              <a:buNone/>
              <a:defRPr sz="1600"/>
            </a:lvl7pPr>
            <a:lvl8pPr lvl="7" algn="r" rtl="0">
              <a:spcBef>
                <a:spcPct val="0"/>
              </a:spcBef>
              <a:spcAft>
                <a:spcPct val="0"/>
              </a:spcAft>
              <a:buSzPts val="1200"/>
              <a:buNone/>
              <a:defRPr sz="1600"/>
            </a:lvl8pPr>
            <a:lvl9pPr lvl="8" algn="r" rtl="0">
              <a:spcBef>
                <a:spcPct val="0"/>
              </a:spcBef>
              <a:spcAft>
                <a:spcPct val="0"/>
              </a:spcAft>
              <a:buSzPts val="1200"/>
              <a:buNone/>
              <a:defRPr sz="1600"/>
            </a:lvl9pPr>
          </a:lstStyle>
          <a:p>
            <a:endParaRPr/>
          </a:p>
        </p:txBody>
      </p:sp>
      <p:sp>
        <p:nvSpPr>
          <p:cNvPr id="72" name="Google Shape;72;p11"/>
          <p:cNvSpPr txBox="1">
            <a:spLocks noGrp="1"/>
          </p:cNvSpPr>
          <p:nvPr>
            <p:ph type="subTitle" idx="1"/>
          </p:nvPr>
        </p:nvSpPr>
        <p:spPr>
          <a:xfrm>
            <a:off x="7196576" y="4385367"/>
            <a:ext cx="2771600" cy="626400"/>
          </a:xfrm>
          <a:prstGeom prst="rect">
            <a:avLst/>
          </a:prstGeom>
        </p:spPr>
        <p:txBody>
          <a:bodyPr spcFirstLastPara="1" wrap="square" lIns="91425" tIns="91425" rIns="91425" bIns="91425" anchor="t" anchorCtr="0">
            <a:noAutofit/>
          </a:bodyPr>
          <a:lstStyle>
            <a:lvl1pPr lvl="0" algn="ctr" rtl="0">
              <a:spcBef>
                <a:spcPct val="0"/>
              </a:spcBef>
              <a:spcAft>
                <a:spcPct val="0"/>
              </a:spcAft>
              <a:buNone/>
              <a:defRPr sz="1200"/>
            </a:lvl1pPr>
            <a:lvl2pPr lvl="1" algn="ctr" rtl="0">
              <a:spcBef>
                <a:spcPts val="2133"/>
              </a:spcBef>
              <a:spcAft>
                <a:spcPct val="0"/>
              </a:spcAft>
              <a:buNone/>
              <a:defRPr sz="1200"/>
            </a:lvl2pPr>
            <a:lvl3pPr lvl="2" algn="ctr" rtl="0">
              <a:spcBef>
                <a:spcPts val="2133"/>
              </a:spcBef>
              <a:spcAft>
                <a:spcPct val="0"/>
              </a:spcAft>
              <a:buNone/>
              <a:defRPr sz="1200"/>
            </a:lvl3pPr>
            <a:lvl4pPr lvl="3" algn="ctr" rtl="0">
              <a:spcBef>
                <a:spcPts val="2133"/>
              </a:spcBef>
              <a:spcAft>
                <a:spcPct val="0"/>
              </a:spcAft>
              <a:buNone/>
              <a:defRPr sz="1200"/>
            </a:lvl4pPr>
            <a:lvl5pPr lvl="4" algn="ctr" rtl="0">
              <a:spcBef>
                <a:spcPts val="2133"/>
              </a:spcBef>
              <a:spcAft>
                <a:spcPct val="0"/>
              </a:spcAft>
              <a:buNone/>
              <a:defRPr sz="1200"/>
            </a:lvl5pPr>
            <a:lvl6pPr lvl="5" algn="ctr" rtl="0">
              <a:spcBef>
                <a:spcPts val="2133"/>
              </a:spcBef>
              <a:spcAft>
                <a:spcPct val="0"/>
              </a:spcAft>
              <a:buNone/>
              <a:defRPr sz="1200"/>
            </a:lvl6pPr>
            <a:lvl7pPr lvl="6" algn="ctr" rtl="0">
              <a:spcBef>
                <a:spcPts val="2133"/>
              </a:spcBef>
              <a:spcAft>
                <a:spcPct val="0"/>
              </a:spcAft>
              <a:buNone/>
              <a:defRPr sz="1200"/>
            </a:lvl7pPr>
            <a:lvl8pPr lvl="7" algn="ctr" rtl="0">
              <a:spcBef>
                <a:spcPts val="2133"/>
              </a:spcBef>
              <a:spcAft>
                <a:spcPct val="0"/>
              </a:spcAft>
              <a:buNone/>
              <a:defRPr sz="1200"/>
            </a:lvl8pPr>
            <a:lvl9pPr lvl="8" algn="ctr" rtl="0">
              <a:spcBef>
                <a:spcPts val="2133"/>
              </a:spcBef>
              <a:spcAft>
                <a:spcPts val="2133"/>
              </a:spcAft>
              <a:buNone/>
              <a:defRPr sz="1200"/>
            </a:lvl9pPr>
          </a:lstStyle>
          <a:p>
            <a:endParaRPr/>
          </a:p>
        </p:txBody>
      </p:sp>
      <p:sp>
        <p:nvSpPr>
          <p:cNvPr id="73" name="Google Shape;73;p11"/>
          <p:cNvSpPr txBox="1">
            <a:spLocks noGrp="1"/>
          </p:cNvSpPr>
          <p:nvPr>
            <p:ph type="subTitle" idx="2"/>
          </p:nvPr>
        </p:nvSpPr>
        <p:spPr>
          <a:xfrm>
            <a:off x="2971700" y="4385367"/>
            <a:ext cx="2771600" cy="626400"/>
          </a:xfrm>
          <a:prstGeom prst="rect">
            <a:avLst/>
          </a:prstGeom>
        </p:spPr>
        <p:txBody>
          <a:bodyPr spcFirstLastPara="1" wrap="square" lIns="91425" tIns="91425" rIns="91425" bIns="91425" anchor="t" anchorCtr="0">
            <a:noAutofit/>
          </a:bodyPr>
          <a:lstStyle>
            <a:lvl1pPr lvl="0" algn="ctr" rtl="0">
              <a:spcBef>
                <a:spcPct val="0"/>
              </a:spcBef>
              <a:spcAft>
                <a:spcPct val="0"/>
              </a:spcAft>
              <a:buNone/>
              <a:defRPr sz="1200"/>
            </a:lvl1pPr>
            <a:lvl2pPr lvl="1" algn="ctr" rtl="0">
              <a:spcBef>
                <a:spcPts val="2133"/>
              </a:spcBef>
              <a:spcAft>
                <a:spcPct val="0"/>
              </a:spcAft>
              <a:buNone/>
              <a:defRPr sz="1200"/>
            </a:lvl2pPr>
            <a:lvl3pPr lvl="2" algn="ctr" rtl="0">
              <a:spcBef>
                <a:spcPts val="2133"/>
              </a:spcBef>
              <a:spcAft>
                <a:spcPct val="0"/>
              </a:spcAft>
              <a:buNone/>
              <a:defRPr sz="1200"/>
            </a:lvl3pPr>
            <a:lvl4pPr lvl="3" algn="ctr" rtl="0">
              <a:spcBef>
                <a:spcPts val="2133"/>
              </a:spcBef>
              <a:spcAft>
                <a:spcPct val="0"/>
              </a:spcAft>
              <a:buNone/>
              <a:defRPr sz="1200"/>
            </a:lvl4pPr>
            <a:lvl5pPr lvl="4" algn="ctr" rtl="0">
              <a:spcBef>
                <a:spcPts val="2133"/>
              </a:spcBef>
              <a:spcAft>
                <a:spcPct val="0"/>
              </a:spcAft>
              <a:buNone/>
              <a:defRPr sz="1200"/>
            </a:lvl5pPr>
            <a:lvl6pPr lvl="5" algn="ctr" rtl="0">
              <a:spcBef>
                <a:spcPts val="2133"/>
              </a:spcBef>
              <a:spcAft>
                <a:spcPct val="0"/>
              </a:spcAft>
              <a:buNone/>
              <a:defRPr sz="1200"/>
            </a:lvl6pPr>
            <a:lvl7pPr lvl="6" algn="ctr" rtl="0">
              <a:spcBef>
                <a:spcPts val="2133"/>
              </a:spcBef>
              <a:spcAft>
                <a:spcPct val="0"/>
              </a:spcAft>
              <a:buNone/>
              <a:defRPr sz="1200"/>
            </a:lvl7pPr>
            <a:lvl8pPr lvl="7" algn="ctr" rtl="0">
              <a:spcBef>
                <a:spcPts val="2133"/>
              </a:spcBef>
              <a:spcAft>
                <a:spcPct val="0"/>
              </a:spcAft>
              <a:buNone/>
              <a:defRPr sz="1200"/>
            </a:lvl8pPr>
            <a:lvl9pPr lvl="8" algn="ctr" rtl="0">
              <a:spcBef>
                <a:spcPts val="2133"/>
              </a:spcBef>
              <a:spcAft>
                <a:spcPts val="2133"/>
              </a:spcAft>
              <a:buNone/>
              <a:defRPr sz="1200"/>
            </a:lvl9pPr>
          </a:lstStyle>
          <a:p>
            <a:endParaRPr/>
          </a:p>
        </p:txBody>
      </p:sp>
      <p:sp>
        <p:nvSpPr>
          <p:cNvPr id="74" name="Google Shape;74;p11"/>
          <p:cNvSpPr txBox="1">
            <a:spLocks noGrp="1"/>
          </p:cNvSpPr>
          <p:nvPr>
            <p:ph type="title" idx="3"/>
          </p:nvPr>
        </p:nvSpPr>
        <p:spPr>
          <a:xfrm>
            <a:off x="2971700" y="4021467"/>
            <a:ext cx="2771600" cy="426400"/>
          </a:xfrm>
          <a:prstGeom prst="rect">
            <a:avLst/>
          </a:prstGeom>
        </p:spPr>
        <p:txBody>
          <a:bodyPr spcFirstLastPara="1" wrap="square" lIns="91425" tIns="91425" rIns="91425" bIns="91425" anchor="ctr" anchorCtr="0">
            <a:noAutofit/>
          </a:bodyPr>
          <a:lstStyle>
            <a:lvl1pPr lvl="0" algn="ctr" rtl="0">
              <a:spcBef>
                <a:spcPct val="0"/>
              </a:spcBef>
              <a:spcAft>
                <a:spcPct val="0"/>
              </a:spcAft>
              <a:buSzPts val="900"/>
              <a:buNone/>
              <a:defRPr sz="1200"/>
            </a:lvl1pPr>
            <a:lvl2pPr lvl="1" algn="ctr" rtl="0">
              <a:spcBef>
                <a:spcPct val="0"/>
              </a:spcBef>
              <a:spcAft>
                <a:spcPct val="0"/>
              </a:spcAft>
              <a:buSzPts val="1200"/>
              <a:buNone/>
              <a:defRPr sz="1600"/>
            </a:lvl2pPr>
            <a:lvl3pPr lvl="2" algn="ctr" rtl="0">
              <a:spcBef>
                <a:spcPct val="0"/>
              </a:spcBef>
              <a:spcAft>
                <a:spcPct val="0"/>
              </a:spcAft>
              <a:buSzPts val="1200"/>
              <a:buNone/>
              <a:defRPr sz="1600"/>
            </a:lvl3pPr>
            <a:lvl4pPr lvl="3" algn="ctr" rtl="0">
              <a:spcBef>
                <a:spcPct val="0"/>
              </a:spcBef>
              <a:spcAft>
                <a:spcPct val="0"/>
              </a:spcAft>
              <a:buSzPts val="1200"/>
              <a:buNone/>
              <a:defRPr sz="1600"/>
            </a:lvl4pPr>
            <a:lvl5pPr lvl="4" algn="ctr" rtl="0">
              <a:spcBef>
                <a:spcPct val="0"/>
              </a:spcBef>
              <a:spcAft>
                <a:spcPct val="0"/>
              </a:spcAft>
              <a:buSzPts val="1200"/>
              <a:buNone/>
              <a:defRPr sz="1600"/>
            </a:lvl5pPr>
            <a:lvl6pPr lvl="5" algn="ctr" rtl="0">
              <a:spcBef>
                <a:spcPct val="0"/>
              </a:spcBef>
              <a:spcAft>
                <a:spcPct val="0"/>
              </a:spcAft>
              <a:buSzPts val="1200"/>
              <a:buNone/>
              <a:defRPr sz="1600"/>
            </a:lvl6pPr>
            <a:lvl7pPr lvl="6" algn="ctr" rtl="0">
              <a:spcBef>
                <a:spcPct val="0"/>
              </a:spcBef>
              <a:spcAft>
                <a:spcPct val="0"/>
              </a:spcAft>
              <a:buSzPts val="1200"/>
              <a:buNone/>
              <a:defRPr sz="1600"/>
            </a:lvl7pPr>
            <a:lvl8pPr lvl="7" algn="ctr" rtl="0">
              <a:spcBef>
                <a:spcPct val="0"/>
              </a:spcBef>
              <a:spcAft>
                <a:spcPct val="0"/>
              </a:spcAft>
              <a:buSzPts val="1200"/>
              <a:buNone/>
              <a:defRPr sz="1600"/>
            </a:lvl8pPr>
            <a:lvl9pPr lvl="8" algn="ctr" rtl="0">
              <a:spcBef>
                <a:spcPct val="0"/>
              </a:spcBef>
              <a:spcAft>
                <a:spcPct val="0"/>
              </a:spcAft>
              <a:buSzPts val="1200"/>
              <a:buNone/>
              <a:defRPr sz="1600"/>
            </a:lvl9pPr>
          </a:lstStyle>
          <a:p>
            <a:endParaRPr/>
          </a:p>
        </p:txBody>
      </p:sp>
      <p:sp>
        <p:nvSpPr>
          <p:cNvPr id="75" name="Google Shape;75;p11"/>
          <p:cNvSpPr txBox="1">
            <a:spLocks noGrp="1"/>
          </p:cNvSpPr>
          <p:nvPr>
            <p:ph type="title" idx="4"/>
          </p:nvPr>
        </p:nvSpPr>
        <p:spPr>
          <a:xfrm>
            <a:off x="7196576" y="4021467"/>
            <a:ext cx="2771600" cy="426400"/>
          </a:xfrm>
          <a:prstGeom prst="rect">
            <a:avLst/>
          </a:prstGeom>
        </p:spPr>
        <p:txBody>
          <a:bodyPr spcFirstLastPara="1" wrap="square" lIns="91425" tIns="91425" rIns="91425" bIns="91425" anchor="ctr" anchorCtr="0">
            <a:noAutofit/>
          </a:bodyPr>
          <a:lstStyle>
            <a:lvl1pPr lvl="0" algn="ctr" rtl="0">
              <a:spcBef>
                <a:spcPct val="0"/>
              </a:spcBef>
              <a:spcAft>
                <a:spcPct val="0"/>
              </a:spcAft>
              <a:buSzPts val="900"/>
              <a:buNone/>
              <a:defRPr sz="1200"/>
            </a:lvl1pPr>
            <a:lvl2pPr lvl="1" algn="ctr" rtl="0">
              <a:spcBef>
                <a:spcPct val="0"/>
              </a:spcBef>
              <a:spcAft>
                <a:spcPct val="0"/>
              </a:spcAft>
              <a:buSzPts val="1200"/>
              <a:buNone/>
              <a:defRPr sz="1600"/>
            </a:lvl2pPr>
            <a:lvl3pPr lvl="2" algn="ctr" rtl="0">
              <a:spcBef>
                <a:spcPct val="0"/>
              </a:spcBef>
              <a:spcAft>
                <a:spcPct val="0"/>
              </a:spcAft>
              <a:buSzPts val="1200"/>
              <a:buNone/>
              <a:defRPr sz="1600"/>
            </a:lvl3pPr>
            <a:lvl4pPr lvl="3" algn="ctr" rtl="0">
              <a:spcBef>
                <a:spcPct val="0"/>
              </a:spcBef>
              <a:spcAft>
                <a:spcPct val="0"/>
              </a:spcAft>
              <a:buSzPts val="1200"/>
              <a:buNone/>
              <a:defRPr sz="1600"/>
            </a:lvl4pPr>
            <a:lvl5pPr lvl="4" algn="ctr" rtl="0">
              <a:spcBef>
                <a:spcPct val="0"/>
              </a:spcBef>
              <a:spcAft>
                <a:spcPct val="0"/>
              </a:spcAft>
              <a:buSzPts val="1200"/>
              <a:buNone/>
              <a:defRPr sz="1600"/>
            </a:lvl5pPr>
            <a:lvl6pPr lvl="5" algn="ctr" rtl="0">
              <a:spcBef>
                <a:spcPct val="0"/>
              </a:spcBef>
              <a:spcAft>
                <a:spcPct val="0"/>
              </a:spcAft>
              <a:buSzPts val="1200"/>
              <a:buNone/>
              <a:defRPr sz="1600"/>
            </a:lvl6pPr>
            <a:lvl7pPr lvl="6" algn="ctr" rtl="0">
              <a:spcBef>
                <a:spcPct val="0"/>
              </a:spcBef>
              <a:spcAft>
                <a:spcPct val="0"/>
              </a:spcAft>
              <a:buSzPts val="1200"/>
              <a:buNone/>
              <a:defRPr sz="1600"/>
            </a:lvl7pPr>
            <a:lvl8pPr lvl="7" algn="ctr" rtl="0">
              <a:spcBef>
                <a:spcPct val="0"/>
              </a:spcBef>
              <a:spcAft>
                <a:spcPct val="0"/>
              </a:spcAft>
              <a:buSzPts val="1200"/>
              <a:buNone/>
              <a:defRPr sz="1600"/>
            </a:lvl8pPr>
            <a:lvl9pPr lvl="8" algn="ctr" rtl="0">
              <a:spcBef>
                <a:spcPct val="0"/>
              </a:spcBef>
              <a:spcAft>
                <a:spcPct val="0"/>
              </a:spcAft>
              <a:buSzPts val="1200"/>
              <a:buNone/>
              <a:defRPr sz="1600"/>
            </a:lvl9pPr>
          </a:lstStyle>
          <a:p>
            <a:endParaRPr/>
          </a:p>
        </p:txBody>
      </p:sp>
    </p:spTree>
    <p:extLst>
      <p:ext uri="{BB962C8B-B14F-4D97-AF65-F5344CB8AC3E}">
        <p14:creationId xmlns:p14="http://schemas.microsoft.com/office/powerpoint/2010/main" val="3809549698"/>
      </p:ext>
    </p:extLst>
  </p:cSld>
  <p:clrMapOvr>
    <a:masterClrMapping/>
  </p:clrMapOvr>
  <p:transition/>
</p:sldLayout>
</file>

<file path=ppt/slideLayouts/slideLayout15.xml><?xml version="1.0" encoding="utf-8"?>
<p:sldLayout xmlns:a="http://schemas.openxmlformats.org/drawingml/2006/main" xmlns:r="http://schemas.openxmlformats.org/officeDocument/2006/relationships" xmlns:p="http://schemas.openxmlformats.org/presentationml/2006/main" matchingName="Title Slide" type="title">
  <p:cSld name="TITLE">
    <p:spTree>
      <p:nvGrpSpPr>
        <p:cNvPr id="1" name="Shape 68"/>
        <p:cNvGrpSpPr/>
        <p:nvPr/>
      </p:nvGrpSpPr>
      <p:grpSpPr>
        <a:xfrm>
          <a:off x="0" y="0"/>
          <a:ext cx="0" cy="0"/>
          <a:chOff x="0" y="0"/>
          <a:chExt cx="0" cy="0"/>
        </a:xfrm>
      </p:grpSpPr>
      <p:sp>
        <p:nvSpPr>
          <p:cNvPr id="69" name="Google Shape;69;p120"/>
          <p:cNvSpPr txBox="1">
            <a:spLocks noGrp="1"/>
          </p:cNvSpPr>
          <p:nvPr>
            <p:ph type="ctrTitle"/>
          </p:nvPr>
        </p:nvSpPr>
        <p:spPr>
          <a:xfrm>
            <a:off x="1370693" y="1769540"/>
            <a:ext cx="9440034" cy="1828801"/>
          </a:xfrm>
          <a:prstGeom prst="rect">
            <a:avLst/>
          </a:prstGeom>
          <a:noFill/>
          <a:ln>
            <a:noFill/>
          </a:ln>
          <a:effectLst>
            <a:outerShdw blurRad="25400">
              <a:srgbClr val="000000">
                <a:alpha val="45882"/>
              </a:srgbClr>
            </a:outerShdw>
          </a:effectLst>
        </p:spPr>
        <p:txBody>
          <a:bodyPr spcFirstLastPara="1" wrap="square" lIns="91425" tIns="45700" rIns="91425" bIns="45700" anchor="b" anchorCtr="0">
            <a:normAutofit/>
          </a:bodyPr>
          <a:lstStyle>
            <a:lvl1pPr lvl="0" algn="ctr">
              <a:spcBef>
                <a:spcPct val="0"/>
              </a:spcBef>
              <a:spcAft>
                <a:spcPct val="0"/>
              </a:spcAft>
              <a:buClr>
                <a:schemeClr val="lt2"/>
              </a:buClr>
              <a:buSzPts val="5400"/>
              <a:buFont typeface="Lustria"/>
              <a:buNone/>
              <a:defRPr sz="5400"/>
            </a:lvl1pPr>
            <a:lvl2pPr lvl="1" algn="l">
              <a:spcBef>
                <a:spcPct val="0"/>
              </a:spcBef>
              <a:spcAft>
                <a:spcPct val="0"/>
              </a:spcAft>
              <a:buSzPts val="1400"/>
              <a:buNone/>
              <a:defRPr/>
            </a:lvl2pPr>
            <a:lvl3pPr lvl="2" algn="l">
              <a:spcBef>
                <a:spcPct val="0"/>
              </a:spcBef>
              <a:spcAft>
                <a:spcPct val="0"/>
              </a:spcAft>
              <a:buSzPts val="1400"/>
              <a:buNone/>
              <a:defRPr/>
            </a:lvl3pPr>
            <a:lvl4pPr lvl="3" algn="l">
              <a:spcBef>
                <a:spcPct val="0"/>
              </a:spcBef>
              <a:spcAft>
                <a:spcPct val="0"/>
              </a:spcAft>
              <a:buSzPts val="1400"/>
              <a:buNone/>
              <a:defRPr/>
            </a:lvl4pPr>
            <a:lvl5pPr lvl="4" algn="l">
              <a:spcBef>
                <a:spcPct val="0"/>
              </a:spcBef>
              <a:spcAft>
                <a:spcPct val="0"/>
              </a:spcAft>
              <a:buSzPts val="1400"/>
              <a:buNone/>
              <a:defRPr/>
            </a:lvl5pPr>
            <a:lvl6pPr lvl="5" algn="l">
              <a:spcBef>
                <a:spcPct val="0"/>
              </a:spcBef>
              <a:spcAft>
                <a:spcPct val="0"/>
              </a:spcAft>
              <a:buSzPts val="1400"/>
              <a:buNone/>
              <a:defRPr/>
            </a:lvl6pPr>
            <a:lvl7pPr lvl="6" algn="l">
              <a:spcBef>
                <a:spcPct val="0"/>
              </a:spcBef>
              <a:spcAft>
                <a:spcPct val="0"/>
              </a:spcAft>
              <a:buSzPts val="1400"/>
              <a:buNone/>
              <a:defRPr/>
            </a:lvl7pPr>
            <a:lvl8pPr lvl="7" algn="l">
              <a:spcBef>
                <a:spcPct val="0"/>
              </a:spcBef>
              <a:spcAft>
                <a:spcPct val="0"/>
              </a:spcAft>
              <a:buSzPts val="1400"/>
              <a:buNone/>
              <a:defRPr/>
            </a:lvl8pPr>
            <a:lvl9pPr lvl="8" algn="l">
              <a:spcBef>
                <a:spcPct val="0"/>
              </a:spcBef>
              <a:spcAft>
                <a:spcPct val="0"/>
              </a:spcAft>
              <a:buSzPts val="1400"/>
              <a:buNone/>
              <a:defRPr/>
            </a:lvl9pPr>
          </a:lstStyle>
          <a:p>
            <a:endParaRPr/>
          </a:p>
        </p:txBody>
      </p:sp>
      <p:sp>
        <p:nvSpPr>
          <p:cNvPr id="70" name="Google Shape;70;p120"/>
          <p:cNvSpPr txBox="1">
            <a:spLocks noGrp="1"/>
          </p:cNvSpPr>
          <p:nvPr>
            <p:ph type="subTitle" idx="1"/>
          </p:nvPr>
        </p:nvSpPr>
        <p:spPr>
          <a:xfrm>
            <a:off x="1370693" y="3598339"/>
            <a:ext cx="9440034" cy="1049867"/>
          </a:xfrm>
          <a:prstGeom prst="rect">
            <a:avLst/>
          </a:prstGeom>
          <a:noFill/>
          <a:ln>
            <a:noFill/>
          </a:ln>
          <a:effectLst>
            <a:outerShdw blurRad="25400">
              <a:srgbClr val="000000">
                <a:alpha val="45882"/>
              </a:srgbClr>
            </a:outerShdw>
          </a:effectLst>
        </p:spPr>
        <p:txBody>
          <a:bodyPr spcFirstLastPara="1" wrap="square" lIns="91425" tIns="45700" rIns="91425" bIns="45700" anchor="t" anchorCtr="0">
            <a:normAutofit/>
          </a:bodyPr>
          <a:lstStyle>
            <a:lvl1pPr lvl="0" algn="ctr">
              <a:spcBef>
                <a:spcPts val="400"/>
              </a:spcBef>
              <a:spcAft>
                <a:spcPct val="0"/>
              </a:spcAft>
              <a:buSzPts val="1400"/>
              <a:buNone/>
              <a:defRPr>
                <a:solidFill>
                  <a:schemeClr val="lt1"/>
                </a:solidFill>
              </a:defRPr>
            </a:lvl1pPr>
            <a:lvl2pPr lvl="1" algn="ctr">
              <a:spcBef>
                <a:spcPts val="600"/>
              </a:spcBef>
              <a:spcAft>
                <a:spcPct val="0"/>
              </a:spcAft>
              <a:buSzPts val="1260"/>
              <a:buNone/>
              <a:defRPr>
                <a:solidFill>
                  <a:schemeClr val="lt1"/>
                </a:solidFill>
              </a:defRPr>
            </a:lvl2pPr>
            <a:lvl3pPr lvl="2" algn="ctr">
              <a:spcBef>
                <a:spcPts val="600"/>
              </a:spcBef>
              <a:spcAft>
                <a:spcPct val="0"/>
              </a:spcAft>
              <a:buSzPts val="1120"/>
              <a:buNone/>
              <a:defRPr>
                <a:solidFill>
                  <a:schemeClr val="lt1"/>
                </a:solidFill>
              </a:defRPr>
            </a:lvl3pPr>
            <a:lvl4pPr lvl="3" algn="ctr">
              <a:spcBef>
                <a:spcPts val="600"/>
              </a:spcBef>
              <a:spcAft>
                <a:spcPct val="0"/>
              </a:spcAft>
              <a:buSzPts val="980"/>
              <a:buNone/>
              <a:defRPr>
                <a:solidFill>
                  <a:schemeClr val="lt1"/>
                </a:solidFill>
              </a:defRPr>
            </a:lvl4pPr>
            <a:lvl5pPr lvl="4" algn="ctr">
              <a:spcBef>
                <a:spcPts val="600"/>
              </a:spcBef>
              <a:spcAft>
                <a:spcPct val="0"/>
              </a:spcAft>
              <a:buSzPts val="980"/>
              <a:buNone/>
              <a:defRPr>
                <a:solidFill>
                  <a:schemeClr val="lt1"/>
                </a:solidFill>
              </a:defRPr>
            </a:lvl5pPr>
            <a:lvl6pPr lvl="5" algn="ctr">
              <a:spcBef>
                <a:spcPts val="600"/>
              </a:spcBef>
              <a:spcAft>
                <a:spcPct val="0"/>
              </a:spcAft>
              <a:buSzPts val="980"/>
              <a:buNone/>
              <a:defRPr>
                <a:solidFill>
                  <a:schemeClr val="lt1"/>
                </a:solidFill>
              </a:defRPr>
            </a:lvl6pPr>
            <a:lvl7pPr lvl="6" algn="ctr">
              <a:spcBef>
                <a:spcPts val="600"/>
              </a:spcBef>
              <a:spcAft>
                <a:spcPct val="0"/>
              </a:spcAft>
              <a:buSzPts val="980"/>
              <a:buNone/>
              <a:defRPr>
                <a:solidFill>
                  <a:schemeClr val="lt1"/>
                </a:solidFill>
              </a:defRPr>
            </a:lvl7pPr>
            <a:lvl8pPr lvl="7" algn="ctr">
              <a:spcBef>
                <a:spcPts val="600"/>
              </a:spcBef>
              <a:spcAft>
                <a:spcPct val="0"/>
              </a:spcAft>
              <a:buSzPts val="980"/>
              <a:buNone/>
              <a:defRPr>
                <a:solidFill>
                  <a:schemeClr val="lt1"/>
                </a:solidFill>
              </a:defRPr>
            </a:lvl8pPr>
            <a:lvl9pPr lvl="8" algn="ctr">
              <a:spcBef>
                <a:spcPts val="600"/>
              </a:spcBef>
              <a:spcAft>
                <a:spcPts val="600"/>
              </a:spcAft>
              <a:buSzPts val="980"/>
              <a:buNone/>
              <a:defRPr>
                <a:solidFill>
                  <a:schemeClr val="lt1"/>
                </a:solidFill>
              </a:defRPr>
            </a:lvl9pPr>
          </a:lstStyle>
          <a:p>
            <a:endParaRPr/>
          </a:p>
        </p:txBody>
      </p:sp>
      <p:sp>
        <p:nvSpPr>
          <p:cNvPr id="71" name="Google Shape;71;p120"/>
          <p:cNvSpPr txBox="1">
            <a:spLocks noGrp="1"/>
          </p:cNvSpPr>
          <p:nvPr>
            <p:ph type="dt" idx="10"/>
          </p:nvPr>
        </p:nvSpPr>
        <p:spPr>
          <a:xfrm>
            <a:off x="7678736" y="5883275"/>
            <a:ext cx="2743200" cy="365125"/>
          </a:xfrm>
          <a:prstGeom prst="rect">
            <a:avLst/>
          </a:prstGeom>
          <a:noFill/>
          <a:ln>
            <a:noFill/>
          </a:ln>
        </p:spPr>
        <p:txBody>
          <a:bodyPr spcFirstLastPara="1" wrap="square" lIns="91425" tIns="45700" rIns="91425" bIns="45700" anchor="ctr" anchorCtr="0">
            <a:noAutofit/>
          </a:bodyPr>
          <a:lstStyle>
            <a:lvl1pPr lvl="0" algn="r">
              <a:spcBef>
                <a:spcPct val="0"/>
              </a:spcBef>
              <a:spcAft>
                <a:spcPct val="0"/>
              </a:spcAft>
              <a:buSzPts val="1400"/>
              <a:buNone/>
              <a:defRPr/>
            </a:lvl1pPr>
            <a:lvl2pPr lvl="1" algn="l">
              <a:spcBef>
                <a:spcPct val="0"/>
              </a:spcBef>
              <a:spcAft>
                <a:spcPct val="0"/>
              </a:spcAft>
              <a:buSzPts val="1400"/>
              <a:buNone/>
              <a:defRPr/>
            </a:lvl2pPr>
            <a:lvl3pPr lvl="2" algn="l">
              <a:spcBef>
                <a:spcPct val="0"/>
              </a:spcBef>
              <a:spcAft>
                <a:spcPct val="0"/>
              </a:spcAft>
              <a:buSzPts val="1400"/>
              <a:buNone/>
              <a:defRPr/>
            </a:lvl3pPr>
            <a:lvl4pPr lvl="3" algn="l">
              <a:spcBef>
                <a:spcPct val="0"/>
              </a:spcBef>
              <a:spcAft>
                <a:spcPct val="0"/>
              </a:spcAft>
              <a:buSzPts val="1400"/>
              <a:buNone/>
              <a:defRPr/>
            </a:lvl4pPr>
            <a:lvl5pPr lvl="4" algn="l">
              <a:spcBef>
                <a:spcPct val="0"/>
              </a:spcBef>
              <a:spcAft>
                <a:spcPct val="0"/>
              </a:spcAft>
              <a:buSzPts val="1400"/>
              <a:buNone/>
              <a:defRPr/>
            </a:lvl5pPr>
            <a:lvl6pPr lvl="5" algn="l">
              <a:spcBef>
                <a:spcPct val="0"/>
              </a:spcBef>
              <a:spcAft>
                <a:spcPct val="0"/>
              </a:spcAft>
              <a:buSzPts val="1400"/>
              <a:buNone/>
              <a:defRPr/>
            </a:lvl6pPr>
            <a:lvl7pPr lvl="6" algn="l">
              <a:spcBef>
                <a:spcPct val="0"/>
              </a:spcBef>
              <a:spcAft>
                <a:spcPct val="0"/>
              </a:spcAft>
              <a:buSzPts val="1400"/>
              <a:buNone/>
              <a:defRPr/>
            </a:lvl7pPr>
            <a:lvl8pPr lvl="7" algn="l">
              <a:spcBef>
                <a:spcPct val="0"/>
              </a:spcBef>
              <a:spcAft>
                <a:spcPct val="0"/>
              </a:spcAft>
              <a:buSzPts val="1400"/>
              <a:buNone/>
              <a:defRPr/>
            </a:lvl8pPr>
            <a:lvl9pPr lvl="8" algn="l">
              <a:spcBef>
                <a:spcPct val="0"/>
              </a:spcBef>
              <a:spcAft>
                <a:spcPct val="0"/>
              </a:spcAft>
              <a:buSzPts val="1400"/>
              <a:buNone/>
              <a:defRPr/>
            </a:lvl9pPr>
          </a:lstStyle>
          <a:p>
            <a:endParaRPr/>
          </a:p>
        </p:txBody>
      </p:sp>
      <p:sp>
        <p:nvSpPr>
          <p:cNvPr id="72" name="Google Shape;72;p120"/>
          <p:cNvSpPr txBox="1">
            <a:spLocks noGrp="1"/>
          </p:cNvSpPr>
          <p:nvPr>
            <p:ph type="ftr" idx="11"/>
          </p:nvPr>
        </p:nvSpPr>
        <p:spPr>
          <a:xfrm>
            <a:off x="913795" y="5883275"/>
            <a:ext cx="6672865" cy="365125"/>
          </a:xfrm>
          <a:prstGeom prst="rect">
            <a:avLst/>
          </a:prstGeom>
          <a:noFill/>
          <a:ln>
            <a:noFill/>
          </a:ln>
        </p:spPr>
        <p:txBody>
          <a:bodyPr spcFirstLastPara="1" wrap="square" lIns="91425" tIns="45700" rIns="91425" bIns="45700" anchor="ctr" anchorCtr="0">
            <a:noAutofit/>
          </a:bodyPr>
          <a:lstStyle>
            <a:lvl1pPr lvl="0" algn="l">
              <a:spcBef>
                <a:spcPct val="0"/>
              </a:spcBef>
              <a:spcAft>
                <a:spcPct val="0"/>
              </a:spcAft>
              <a:buSzPts val="1400"/>
              <a:buNone/>
              <a:defRPr/>
            </a:lvl1pPr>
            <a:lvl2pPr lvl="1" algn="l">
              <a:spcBef>
                <a:spcPct val="0"/>
              </a:spcBef>
              <a:spcAft>
                <a:spcPct val="0"/>
              </a:spcAft>
              <a:buSzPts val="1400"/>
              <a:buNone/>
              <a:defRPr/>
            </a:lvl2pPr>
            <a:lvl3pPr lvl="2" algn="l">
              <a:spcBef>
                <a:spcPct val="0"/>
              </a:spcBef>
              <a:spcAft>
                <a:spcPct val="0"/>
              </a:spcAft>
              <a:buSzPts val="1400"/>
              <a:buNone/>
              <a:defRPr/>
            </a:lvl3pPr>
            <a:lvl4pPr lvl="3" algn="l">
              <a:spcBef>
                <a:spcPct val="0"/>
              </a:spcBef>
              <a:spcAft>
                <a:spcPct val="0"/>
              </a:spcAft>
              <a:buSzPts val="1400"/>
              <a:buNone/>
              <a:defRPr/>
            </a:lvl4pPr>
            <a:lvl5pPr lvl="4" algn="l">
              <a:spcBef>
                <a:spcPct val="0"/>
              </a:spcBef>
              <a:spcAft>
                <a:spcPct val="0"/>
              </a:spcAft>
              <a:buSzPts val="1400"/>
              <a:buNone/>
              <a:defRPr/>
            </a:lvl5pPr>
            <a:lvl6pPr lvl="5" algn="l">
              <a:spcBef>
                <a:spcPct val="0"/>
              </a:spcBef>
              <a:spcAft>
                <a:spcPct val="0"/>
              </a:spcAft>
              <a:buSzPts val="1400"/>
              <a:buNone/>
              <a:defRPr/>
            </a:lvl6pPr>
            <a:lvl7pPr lvl="6" algn="l">
              <a:spcBef>
                <a:spcPct val="0"/>
              </a:spcBef>
              <a:spcAft>
                <a:spcPct val="0"/>
              </a:spcAft>
              <a:buSzPts val="1400"/>
              <a:buNone/>
              <a:defRPr/>
            </a:lvl7pPr>
            <a:lvl8pPr lvl="7" algn="l">
              <a:spcBef>
                <a:spcPct val="0"/>
              </a:spcBef>
              <a:spcAft>
                <a:spcPct val="0"/>
              </a:spcAft>
              <a:buSzPts val="1400"/>
              <a:buNone/>
              <a:defRPr/>
            </a:lvl8pPr>
            <a:lvl9pPr lvl="8" algn="l">
              <a:spcBef>
                <a:spcPct val="0"/>
              </a:spcBef>
              <a:spcAft>
                <a:spcPct val="0"/>
              </a:spcAft>
              <a:buSzPts val="1400"/>
              <a:buNone/>
              <a:defRPr/>
            </a:lvl9pPr>
          </a:lstStyle>
          <a:p>
            <a:endParaRPr/>
          </a:p>
        </p:txBody>
      </p:sp>
      <p:sp>
        <p:nvSpPr>
          <p:cNvPr id="73" name="Google Shape;73;p120"/>
          <p:cNvSpPr txBox="1">
            <a:spLocks noGrp="1"/>
          </p:cNvSpPr>
          <p:nvPr>
            <p:ph type="sldNum" idx="12"/>
          </p:nvPr>
        </p:nvSpPr>
        <p:spPr>
          <a:xfrm>
            <a:off x="10514011" y="5883275"/>
            <a:ext cx="753545" cy="365125"/>
          </a:xfrm>
          <a:prstGeom prst="rect">
            <a:avLst/>
          </a:prstGeom>
          <a:noFill/>
          <a:ln>
            <a:noFill/>
          </a:ln>
        </p:spPr>
        <p:txBody>
          <a:bodyPr spcFirstLastPara="1" wrap="square" lIns="91425" tIns="45700" rIns="91425" bIns="45700" anchor="ctr" anchorCtr="0">
            <a:noAutofit/>
          </a:bodyPr>
          <a:lstStyle>
            <a:lvl1pPr marL="12700" lvl="0" indent="0" algn="r">
              <a:lnSpc>
                <a:spcPct val="142500"/>
              </a:lnSpc>
              <a:spcBef>
                <a:spcPct val="0"/>
              </a:spcBef>
              <a:buNone/>
              <a:defRPr/>
            </a:lvl1pPr>
            <a:lvl2pPr marL="12700" lvl="1" indent="0" algn="r">
              <a:lnSpc>
                <a:spcPct val="142500"/>
              </a:lnSpc>
              <a:spcBef>
                <a:spcPct val="0"/>
              </a:spcBef>
              <a:buNone/>
              <a:defRPr/>
            </a:lvl2pPr>
            <a:lvl3pPr marL="12700" lvl="2" indent="0" algn="r">
              <a:lnSpc>
                <a:spcPct val="142500"/>
              </a:lnSpc>
              <a:spcBef>
                <a:spcPct val="0"/>
              </a:spcBef>
              <a:buNone/>
              <a:defRPr/>
            </a:lvl3pPr>
            <a:lvl4pPr marL="12700" lvl="3" indent="0" algn="r">
              <a:lnSpc>
                <a:spcPct val="142500"/>
              </a:lnSpc>
              <a:spcBef>
                <a:spcPct val="0"/>
              </a:spcBef>
              <a:buNone/>
              <a:defRPr/>
            </a:lvl4pPr>
            <a:lvl5pPr marL="12700" lvl="4" indent="0" algn="r">
              <a:lnSpc>
                <a:spcPct val="142500"/>
              </a:lnSpc>
              <a:spcBef>
                <a:spcPct val="0"/>
              </a:spcBef>
              <a:buNone/>
              <a:defRPr/>
            </a:lvl5pPr>
            <a:lvl6pPr marL="12700" lvl="5" indent="0" algn="r">
              <a:lnSpc>
                <a:spcPct val="142500"/>
              </a:lnSpc>
              <a:spcBef>
                <a:spcPct val="0"/>
              </a:spcBef>
              <a:buNone/>
              <a:defRPr/>
            </a:lvl6pPr>
            <a:lvl7pPr marL="12700" lvl="6" indent="0" algn="r">
              <a:lnSpc>
                <a:spcPct val="142500"/>
              </a:lnSpc>
              <a:spcBef>
                <a:spcPct val="0"/>
              </a:spcBef>
              <a:buNone/>
              <a:defRPr/>
            </a:lvl7pPr>
            <a:lvl8pPr marL="12700" lvl="7" indent="0" algn="r">
              <a:lnSpc>
                <a:spcPct val="142500"/>
              </a:lnSpc>
              <a:spcBef>
                <a:spcPct val="0"/>
              </a:spcBef>
              <a:buNone/>
              <a:defRPr/>
            </a:lvl8pPr>
            <a:lvl9pPr marL="12700" lvl="8" indent="0" algn="r">
              <a:lnSpc>
                <a:spcPct val="142500"/>
              </a:lnSpc>
              <a:spcBef>
                <a:spcPct val="0"/>
              </a:spcBef>
              <a:buNone/>
              <a:defRPr/>
            </a:lvl9pPr>
          </a:lstStyle>
          <a:p>
            <a:pPr marL="12700" lvl="0" indent="0" algn="r" rtl="0">
              <a:spcBef>
                <a:spcPct val="0"/>
              </a:spcBef>
              <a:spcAft>
                <a:spcPct val="0"/>
              </a:spcAft>
              <a:buNone/>
            </a:pPr>
            <a:r>
              <a:rPr lang="en-US"/>
              <a:t>10</a:t>
            </a:r>
            <a:fld id="{00000000-1234-1234-1234-123412341234}" type="slidenum">
              <a:rPr lang="en-US"/>
              <a:t>‹#›</a:t>
            </a:fld>
            <a:endParaRPr/>
          </a:p>
        </p:txBody>
      </p:sp>
    </p:spTree>
  </p:cSld>
  <p:clrMapOvr>
    <a:masterClrMapping/>
  </p:clrMapOvr>
  <p:transition/>
</p:sldLayout>
</file>

<file path=ppt/slideLayouts/slideLayout16.xml><?xml version="1.0" encoding="utf-8"?>
<p:sldLayout xmlns:a="http://schemas.openxmlformats.org/drawingml/2006/main" xmlns:r="http://schemas.openxmlformats.org/officeDocument/2006/relationships" xmlns:p="http://schemas.openxmlformats.org/presentationml/2006/main" matchingName="Title and Content" type="obj">
  <p:cSld name="OBJECT">
    <p:spTree>
      <p:nvGrpSpPr>
        <p:cNvPr id="1" name="Shape 74"/>
        <p:cNvGrpSpPr/>
        <p:nvPr/>
      </p:nvGrpSpPr>
      <p:grpSpPr>
        <a:xfrm>
          <a:off x="0" y="0"/>
          <a:ext cx="0" cy="0"/>
          <a:chOff x="0" y="0"/>
          <a:chExt cx="0" cy="0"/>
        </a:xfrm>
      </p:grpSpPr>
      <p:sp>
        <p:nvSpPr>
          <p:cNvPr id="75" name="Google Shape;75;p121"/>
          <p:cNvSpPr txBox="1">
            <a:spLocks noGrp="1"/>
          </p:cNvSpPr>
          <p:nvPr>
            <p:ph type="title"/>
          </p:nvPr>
        </p:nvSpPr>
        <p:spPr>
          <a:xfrm>
            <a:off x="913795" y="609600"/>
            <a:ext cx="10353762" cy="970450"/>
          </a:xfrm>
          <a:prstGeom prst="rect">
            <a:avLst/>
          </a:prstGeom>
          <a:noFill/>
          <a:ln>
            <a:noFill/>
          </a:ln>
          <a:effectLst>
            <a:outerShdw blurRad="25400">
              <a:srgbClr val="000000">
                <a:alpha val="45882"/>
              </a:srgbClr>
            </a:outerShdw>
          </a:effectLst>
        </p:spPr>
        <p:txBody>
          <a:bodyPr spcFirstLastPara="1" wrap="square" lIns="91425" tIns="45700" rIns="91425" bIns="45700" anchor="ctr" anchorCtr="0">
            <a:normAutofit/>
          </a:bodyPr>
          <a:lstStyle>
            <a:lvl1pPr lvl="0" algn="ctr">
              <a:spcBef>
                <a:spcPct val="0"/>
              </a:spcBef>
              <a:spcAft>
                <a:spcPct val="0"/>
              </a:spcAft>
              <a:buClr>
                <a:schemeClr val="lt2"/>
              </a:buClr>
              <a:buSzPts val="1800"/>
              <a:buNone/>
              <a:defRPr/>
            </a:lvl1pPr>
            <a:lvl2pPr lvl="1" algn="l">
              <a:spcBef>
                <a:spcPct val="0"/>
              </a:spcBef>
              <a:spcAft>
                <a:spcPct val="0"/>
              </a:spcAft>
              <a:buSzPts val="1400"/>
              <a:buNone/>
              <a:defRPr/>
            </a:lvl2pPr>
            <a:lvl3pPr lvl="2" algn="l">
              <a:spcBef>
                <a:spcPct val="0"/>
              </a:spcBef>
              <a:spcAft>
                <a:spcPct val="0"/>
              </a:spcAft>
              <a:buSzPts val="1400"/>
              <a:buNone/>
              <a:defRPr/>
            </a:lvl3pPr>
            <a:lvl4pPr lvl="3" algn="l">
              <a:spcBef>
                <a:spcPct val="0"/>
              </a:spcBef>
              <a:spcAft>
                <a:spcPct val="0"/>
              </a:spcAft>
              <a:buSzPts val="1400"/>
              <a:buNone/>
              <a:defRPr/>
            </a:lvl4pPr>
            <a:lvl5pPr lvl="4" algn="l">
              <a:spcBef>
                <a:spcPct val="0"/>
              </a:spcBef>
              <a:spcAft>
                <a:spcPct val="0"/>
              </a:spcAft>
              <a:buSzPts val="1400"/>
              <a:buNone/>
              <a:defRPr/>
            </a:lvl5pPr>
            <a:lvl6pPr lvl="5" algn="l">
              <a:spcBef>
                <a:spcPct val="0"/>
              </a:spcBef>
              <a:spcAft>
                <a:spcPct val="0"/>
              </a:spcAft>
              <a:buSzPts val="1400"/>
              <a:buNone/>
              <a:defRPr/>
            </a:lvl6pPr>
            <a:lvl7pPr lvl="6" algn="l">
              <a:spcBef>
                <a:spcPct val="0"/>
              </a:spcBef>
              <a:spcAft>
                <a:spcPct val="0"/>
              </a:spcAft>
              <a:buSzPts val="1400"/>
              <a:buNone/>
              <a:defRPr/>
            </a:lvl7pPr>
            <a:lvl8pPr lvl="7" algn="l">
              <a:spcBef>
                <a:spcPct val="0"/>
              </a:spcBef>
              <a:spcAft>
                <a:spcPct val="0"/>
              </a:spcAft>
              <a:buSzPts val="1400"/>
              <a:buNone/>
              <a:defRPr/>
            </a:lvl8pPr>
            <a:lvl9pPr lvl="8" algn="l">
              <a:spcBef>
                <a:spcPct val="0"/>
              </a:spcBef>
              <a:spcAft>
                <a:spcPct val="0"/>
              </a:spcAft>
              <a:buSzPts val="1400"/>
              <a:buNone/>
              <a:defRPr/>
            </a:lvl9pPr>
          </a:lstStyle>
          <a:p>
            <a:endParaRPr/>
          </a:p>
        </p:txBody>
      </p:sp>
      <p:sp>
        <p:nvSpPr>
          <p:cNvPr id="76" name="Google Shape;76;p121"/>
          <p:cNvSpPr txBox="1">
            <a:spLocks noGrp="1"/>
          </p:cNvSpPr>
          <p:nvPr>
            <p:ph type="body" idx="1"/>
          </p:nvPr>
        </p:nvSpPr>
        <p:spPr>
          <a:xfrm>
            <a:off x="913795" y="1732449"/>
            <a:ext cx="10353762" cy="4058751"/>
          </a:xfrm>
          <a:prstGeom prst="rect">
            <a:avLst/>
          </a:prstGeom>
          <a:noFill/>
          <a:ln>
            <a:noFill/>
          </a:ln>
          <a:effectLst>
            <a:outerShdw blurRad="25400">
              <a:srgbClr val="000000">
                <a:alpha val="45882"/>
              </a:srgbClr>
            </a:outerShdw>
          </a:effectLst>
        </p:spPr>
        <p:txBody>
          <a:bodyPr spcFirstLastPara="1" wrap="square" lIns="91425" tIns="45700" rIns="91425" bIns="45700" anchor="t" anchorCtr="0">
            <a:normAutofit/>
          </a:bodyPr>
          <a:lstStyle>
            <a:lvl1pPr marL="457200" lvl="0" indent="-308610" algn="l">
              <a:spcBef>
                <a:spcPts val="360"/>
              </a:spcBef>
              <a:spcAft>
                <a:spcPct val="0"/>
              </a:spcAft>
              <a:buSzPts val="1260"/>
              <a:buChar char="◈"/>
              <a:defRPr/>
            </a:lvl1pPr>
            <a:lvl2pPr marL="914400" lvl="1" indent="-308610" algn="l">
              <a:spcBef>
                <a:spcPts val="600"/>
              </a:spcBef>
              <a:spcAft>
                <a:spcPct val="0"/>
              </a:spcAft>
              <a:buSzPts val="1260"/>
              <a:buChar char="🞚"/>
              <a:defRPr/>
            </a:lvl2pPr>
            <a:lvl3pPr marL="1371600" lvl="2" indent="-308610" algn="l">
              <a:spcBef>
                <a:spcPts val="600"/>
              </a:spcBef>
              <a:spcAft>
                <a:spcPct val="0"/>
              </a:spcAft>
              <a:buSzPts val="1260"/>
              <a:buChar char="◈"/>
              <a:defRPr/>
            </a:lvl3pPr>
            <a:lvl4pPr marL="1828800" lvl="3" indent="-308610" algn="l">
              <a:spcBef>
                <a:spcPts val="600"/>
              </a:spcBef>
              <a:spcAft>
                <a:spcPct val="0"/>
              </a:spcAft>
              <a:buSzPts val="1260"/>
              <a:buChar char="🞚"/>
              <a:defRPr/>
            </a:lvl4pPr>
            <a:lvl5pPr marL="2286000" lvl="4" indent="-308610" algn="l">
              <a:spcBef>
                <a:spcPts val="600"/>
              </a:spcBef>
              <a:spcAft>
                <a:spcPct val="0"/>
              </a:spcAft>
              <a:buSzPts val="1260"/>
              <a:buChar char="◈"/>
              <a:defRPr/>
            </a:lvl5pPr>
            <a:lvl6pPr marL="2743200" lvl="5" indent="-308610" algn="l">
              <a:spcBef>
                <a:spcPts val="600"/>
              </a:spcBef>
              <a:spcAft>
                <a:spcPct val="0"/>
              </a:spcAft>
              <a:buSzPts val="1260"/>
              <a:buChar char="◈"/>
              <a:defRPr/>
            </a:lvl6pPr>
            <a:lvl7pPr marL="3200400" lvl="6" indent="-308610" algn="l">
              <a:spcBef>
                <a:spcPts val="600"/>
              </a:spcBef>
              <a:spcAft>
                <a:spcPct val="0"/>
              </a:spcAft>
              <a:buSzPts val="1260"/>
              <a:buChar char="◈"/>
              <a:defRPr/>
            </a:lvl7pPr>
            <a:lvl8pPr marL="3657600" lvl="7" indent="-308609" algn="l">
              <a:spcBef>
                <a:spcPts val="600"/>
              </a:spcBef>
              <a:spcAft>
                <a:spcPct val="0"/>
              </a:spcAft>
              <a:buSzPts val="1260"/>
              <a:buChar char="◈"/>
              <a:defRPr/>
            </a:lvl8pPr>
            <a:lvl9pPr marL="4114800" lvl="8" indent="-308609" algn="l">
              <a:spcBef>
                <a:spcPts val="600"/>
              </a:spcBef>
              <a:spcAft>
                <a:spcPts val="600"/>
              </a:spcAft>
              <a:buSzPts val="1260"/>
              <a:buChar char="◈"/>
              <a:defRPr/>
            </a:lvl9pPr>
          </a:lstStyle>
          <a:p>
            <a:endParaRPr/>
          </a:p>
        </p:txBody>
      </p:sp>
      <p:sp>
        <p:nvSpPr>
          <p:cNvPr id="77" name="Google Shape;77;p121"/>
          <p:cNvSpPr txBox="1">
            <a:spLocks noGrp="1"/>
          </p:cNvSpPr>
          <p:nvPr>
            <p:ph type="dt" idx="10"/>
          </p:nvPr>
        </p:nvSpPr>
        <p:spPr>
          <a:xfrm>
            <a:off x="7678736" y="5883275"/>
            <a:ext cx="2743200" cy="365125"/>
          </a:xfrm>
          <a:prstGeom prst="rect">
            <a:avLst/>
          </a:prstGeom>
          <a:noFill/>
          <a:ln>
            <a:noFill/>
          </a:ln>
        </p:spPr>
        <p:txBody>
          <a:bodyPr spcFirstLastPara="1" wrap="square" lIns="91425" tIns="45700" rIns="91425" bIns="45700" anchor="ctr" anchorCtr="0">
            <a:noAutofit/>
          </a:bodyPr>
          <a:lstStyle>
            <a:lvl1pPr lvl="0" algn="r">
              <a:spcBef>
                <a:spcPct val="0"/>
              </a:spcBef>
              <a:spcAft>
                <a:spcPct val="0"/>
              </a:spcAft>
              <a:buSzPts val="1400"/>
              <a:buNone/>
              <a:defRPr/>
            </a:lvl1pPr>
            <a:lvl2pPr lvl="1" algn="l">
              <a:spcBef>
                <a:spcPct val="0"/>
              </a:spcBef>
              <a:spcAft>
                <a:spcPct val="0"/>
              </a:spcAft>
              <a:buSzPts val="1400"/>
              <a:buNone/>
              <a:defRPr/>
            </a:lvl2pPr>
            <a:lvl3pPr lvl="2" algn="l">
              <a:spcBef>
                <a:spcPct val="0"/>
              </a:spcBef>
              <a:spcAft>
                <a:spcPct val="0"/>
              </a:spcAft>
              <a:buSzPts val="1400"/>
              <a:buNone/>
              <a:defRPr/>
            </a:lvl3pPr>
            <a:lvl4pPr lvl="3" algn="l">
              <a:spcBef>
                <a:spcPct val="0"/>
              </a:spcBef>
              <a:spcAft>
                <a:spcPct val="0"/>
              </a:spcAft>
              <a:buSzPts val="1400"/>
              <a:buNone/>
              <a:defRPr/>
            </a:lvl4pPr>
            <a:lvl5pPr lvl="4" algn="l">
              <a:spcBef>
                <a:spcPct val="0"/>
              </a:spcBef>
              <a:spcAft>
                <a:spcPct val="0"/>
              </a:spcAft>
              <a:buSzPts val="1400"/>
              <a:buNone/>
              <a:defRPr/>
            </a:lvl5pPr>
            <a:lvl6pPr lvl="5" algn="l">
              <a:spcBef>
                <a:spcPct val="0"/>
              </a:spcBef>
              <a:spcAft>
                <a:spcPct val="0"/>
              </a:spcAft>
              <a:buSzPts val="1400"/>
              <a:buNone/>
              <a:defRPr/>
            </a:lvl6pPr>
            <a:lvl7pPr lvl="6" algn="l">
              <a:spcBef>
                <a:spcPct val="0"/>
              </a:spcBef>
              <a:spcAft>
                <a:spcPct val="0"/>
              </a:spcAft>
              <a:buSzPts val="1400"/>
              <a:buNone/>
              <a:defRPr/>
            </a:lvl7pPr>
            <a:lvl8pPr lvl="7" algn="l">
              <a:spcBef>
                <a:spcPct val="0"/>
              </a:spcBef>
              <a:spcAft>
                <a:spcPct val="0"/>
              </a:spcAft>
              <a:buSzPts val="1400"/>
              <a:buNone/>
              <a:defRPr/>
            </a:lvl8pPr>
            <a:lvl9pPr lvl="8" algn="l">
              <a:spcBef>
                <a:spcPct val="0"/>
              </a:spcBef>
              <a:spcAft>
                <a:spcPct val="0"/>
              </a:spcAft>
              <a:buSzPts val="1400"/>
              <a:buNone/>
              <a:defRPr/>
            </a:lvl9pPr>
          </a:lstStyle>
          <a:p>
            <a:endParaRPr/>
          </a:p>
        </p:txBody>
      </p:sp>
      <p:sp>
        <p:nvSpPr>
          <p:cNvPr id="78" name="Google Shape;78;p121"/>
          <p:cNvSpPr txBox="1">
            <a:spLocks noGrp="1"/>
          </p:cNvSpPr>
          <p:nvPr>
            <p:ph type="ftr" idx="11"/>
          </p:nvPr>
        </p:nvSpPr>
        <p:spPr>
          <a:xfrm>
            <a:off x="913795" y="5883275"/>
            <a:ext cx="6672865" cy="365125"/>
          </a:xfrm>
          <a:prstGeom prst="rect">
            <a:avLst/>
          </a:prstGeom>
          <a:noFill/>
          <a:ln>
            <a:noFill/>
          </a:ln>
        </p:spPr>
        <p:txBody>
          <a:bodyPr spcFirstLastPara="1" wrap="square" lIns="91425" tIns="45700" rIns="91425" bIns="45700" anchor="ctr" anchorCtr="0">
            <a:noAutofit/>
          </a:bodyPr>
          <a:lstStyle>
            <a:lvl1pPr lvl="0" algn="l">
              <a:spcBef>
                <a:spcPct val="0"/>
              </a:spcBef>
              <a:spcAft>
                <a:spcPct val="0"/>
              </a:spcAft>
              <a:buSzPts val="1400"/>
              <a:buNone/>
              <a:defRPr/>
            </a:lvl1pPr>
            <a:lvl2pPr lvl="1" algn="l">
              <a:spcBef>
                <a:spcPct val="0"/>
              </a:spcBef>
              <a:spcAft>
                <a:spcPct val="0"/>
              </a:spcAft>
              <a:buSzPts val="1400"/>
              <a:buNone/>
              <a:defRPr/>
            </a:lvl2pPr>
            <a:lvl3pPr lvl="2" algn="l">
              <a:spcBef>
                <a:spcPct val="0"/>
              </a:spcBef>
              <a:spcAft>
                <a:spcPct val="0"/>
              </a:spcAft>
              <a:buSzPts val="1400"/>
              <a:buNone/>
              <a:defRPr/>
            </a:lvl3pPr>
            <a:lvl4pPr lvl="3" algn="l">
              <a:spcBef>
                <a:spcPct val="0"/>
              </a:spcBef>
              <a:spcAft>
                <a:spcPct val="0"/>
              </a:spcAft>
              <a:buSzPts val="1400"/>
              <a:buNone/>
              <a:defRPr/>
            </a:lvl4pPr>
            <a:lvl5pPr lvl="4" algn="l">
              <a:spcBef>
                <a:spcPct val="0"/>
              </a:spcBef>
              <a:spcAft>
                <a:spcPct val="0"/>
              </a:spcAft>
              <a:buSzPts val="1400"/>
              <a:buNone/>
              <a:defRPr/>
            </a:lvl5pPr>
            <a:lvl6pPr lvl="5" algn="l">
              <a:spcBef>
                <a:spcPct val="0"/>
              </a:spcBef>
              <a:spcAft>
                <a:spcPct val="0"/>
              </a:spcAft>
              <a:buSzPts val="1400"/>
              <a:buNone/>
              <a:defRPr/>
            </a:lvl6pPr>
            <a:lvl7pPr lvl="6" algn="l">
              <a:spcBef>
                <a:spcPct val="0"/>
              </a:spcBef>
              <a:spcAft>
                <a:spcPct val="0"/>
              </a:spcAft>
              <a:buSzPts val="1400"/>
              <a:buNone/>
              <a:defRPr/>
            </a:lvl7pPr>
            <a:lvl8pPr lvl="7" algn="l">
              <a:spcBef>
                <a:spcPct val="0"/>
              </a:spcBef>
              <a:spcAft>
                <a:spcPct val="0"/>
              </a:spcAft>
              <a:buSzPts val="1400"/>
              <a:buNone/>
              <a:defRPr/>
            </a:lvl8pPr>
            <a:lvl9pPr lvl="8" algn="l">
              <a:spcBef>
                <a:spcPct val="0"/>
              </a:spcBef>
              <a:spcAft>
                <a:spcPct val="0"/>
              </a:spcAft>
              <a:buSzPts val="1400"/>
              <a:buNone/>
              <a:defRPr/>
            </a:lvl9pPr>
          </a:lstStyle>
          <a:p>
            <a:endParaRPr/>
          </a:p>
        </p:txBody>
      </p:sp>
      <p:sp>
        <p:nvSpPr>
          <p:cNvPr id="79" name="Google Shape;79;p121"/>
          <p:cNvSpPr txBox="1">
            <a:spLocks noGrp="1"/>
          </p:cNvSpPr>
          <p:nvPr>
            <p:ph type="sldNum" idx="12"/>
          </p:nvPr>
        </p:nvSpPr>
        <p:spPr>
          <a:xfrm>
            <a:off x="10514011" y="5883275"/>
            <a:ext cx="753545" cy="365125"/>
          </a:xfrm>
          <a:prstGeom prst="rect">
            <a:avLst/>
          </a:prstGeom>
          <a:noFill/>
          <a:ln>
            <a:noFill/>
          </a:ln>
        </p:spPr>
        <p:txBody>
          <a:bodyPr spcFirstLastPara="1" wrap="square" lIns="91425" tIns="45700" rIns="91425" bIns="45700" anchor="ctr" anchorCtr="0">
            <a:noAutofit/>
          </a:bodyPr>
          <a:lstStyle>
            <a:lvl1pPr marL="12700" lvl="0" indent="0" algn="r">
              <a:lnSpc>
                <a:spcPct val="142500"/>
              </a:lnSpc>
              <a:spcBef>
                <a:spcPct val="0"/>
              </a:spcBef>
              <a:buNone/>
              <a:defRPr/>
            </a:lvl1pPr>
            <a:lvl2pPr marL="12700" lvl="1" indent="0" algn="r">
              <a:lnSpc>
                <a:spcPct val="142500"/>
              </a:lnSpc>
              <a:spcBef>
                <a:spcPct val="0"/>
              </a:spcBef>
              <a:buNone/>
              <a:defRPr/>
            </a:lvl2pPr>
            <a:lvl3pPr marL="12700" lvl="2" indent="0" algn="r">
              <a:lnSpc>
                <a:spcPct val="142500"/>
              </a:lnSpc>
              <a:spcBef>
                <a:spcPct val="0"/>
              </a:spcBef>
              <a:buNone/>
              <a:defRPr/>
            </a:lvl3pPr>
            <a:lvl4pPr marL="12700" lvl="3" indent="0" algn="r">
              <a:lnSpc>
                <a:spcPct val="142500"/>
              </a:lnSpc>
              <a:spcBef>
                <a:spcPct val="0"/>
              </a:spcBef>
              <a:buNone/>
              <a:defRPr/>
            </a:lvl4pPr>
            <a:lvl5pPr marL="12700" lvl="4" indent="0" algn="r">
              <a:lnSpc>
                <a:spcPct val="142500"/>
              </a:lnSpc>
              <a:spcBef>
                <a:spcPct val="0"/>
              </a:spcBef>
              <a:buNone/>
              <a:defRPr/>
            </a:lvl5pPr>
            <a:lvl6pPr marL="12700" lvl="5" indent="0" algn="r">
              <a:lnSpc>
                <a:spcPct val="142500"/>
              </a:lnSpc>
              <a:spcBef>
                <a:spcPct val="0"/>
              </a:spcBef>
              <a:buNone/>
              <a:defRPr/>
            </a:lvl6pPr>
            <a:lvl7pPr marL="12700" lvl="6" indent="0" algn="r">
              <a:lnSpc>
                <a:spcPct val="142500"/>
              </a:lnSpc>
              <a:spcBef>
                <a:spcPct val="0"/>
              </a:spcBef>
              <a:buNone/>
              <a:defRPr/>
            </a:lvl7pPr>
            <a:lvl8pPr marL="12700" lvl="7" indent="0" algn="r">
              <a:lnSpc>
                <a:spcPct val="142500"/>
              </a:lnSpc>
              <a:spcBef>
                <a:spcPct val="0"/>
              </a:spcBef>
              <a:buNone/>
              <a:defRPr/>
            </a:lvl8pPr>
            <a:lvl9pPr marL="12700" lvl="8" indent="0" algn="r">
              <a:lnSpc>
                <a:spcPct val="142500"/>
              </a:lnSpc>
              <a:spcBef>
                <a:spcPct val="0"/>
              </a:spcBef>
              <a:buNone/>
              <a:defRPr/>
            </a:lvl9pPr>
          </a:lstStyle>
          <a:p>
            <a:pPr marL="12700" lvl="0" indent="0" algn="r" rtl="0">
              <a:spcBef>
                <a:spcPct val="0"/>
              </a:spcBef>
              <a:spcAft>
                <a:spcPct val="0"/>
              </a:spcAft>
              <a:buNone/>
            </a:pPr>
            <a:r>
              <a:rPr lang="en-US"/>
              <a:t>10</a:t>
            </a:r>
            <a:fld id="{00000000-1234-1234-1234-123412341234}" type="slidenum">
              <a:rPr lang="en-US"/>
              <a:t>‹#›</a:t>
            </a:fld>
            <a:endParaRPr/>
          </a:p>
        </p:txBody>
      </p:sp>
    </p:spTree>
  </p:cSld>
  <p:clrMapOvr>
    <a:masterClrMapping/>
  </p:clrMapOvr>
  <p:transition/>
</p:sldLayout>
</file>

<file path=ppt/slideLayouts/slideLayout17.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80"/>
        <p:cNvGrpSpPr/>
        <p:nvPr/>
      </p:nvGrpSpPr>
      <p:grpSpPr>
        <a:xfrm>
          <a:off x="0" y="0"/>
          <a:ext cx="0" cy="0"/>
          <a:chOff x="0" y="0"/>
          <a:chExt cx="0" cy="0"/>
        </a:xfrm>
      </p:grpSpPr>
      <p:sp>
        <p:nvSpPr>
          <p:cNvPr id="81" name="Google Shape;81;p122"/>
          <p:cNvSpPr txBox="1">
            <a:spLocks noGrp="1"/>
          </p:cNvSpPr>
          <p:nvPr>
            <p:ph type="dt" idx="10"/>
          </p:nvPr>
        </p:nvSpPr>
        <p:spPr>
          <a:xfrm>
            <a:off x="7678736" y="5883275"/>
            <a:ext cx="2743200" cy="365125"/>
          </a:xfrm>
          <a:prstGeom prst="rect">
            <a:avLst/>
          </a:prstGeom>
          <a:noFill/>
          <a:ln>
            <a:noFill/>
          </a:ln>
        </p:spPr>
        <p:txBody>
          <a:bodyPr spcFirstLastPara="1" wrap="square" lIns="91425" tIns="45700" rIns="91425" bIns="45700" anchor="ctr" anchorCtr="0">
            <a:noAutofit/>
          </a:bodyPr>
          <a:lstStyle>
            <a:lvl1pPr lvl="0" algn="r">
              <a:spcBef>
                <a:spcPct val="0"/>
              </a:spcBef>
              <a:spcAft>
                <a:spcPct val="0"/>
              </a:spcAft>
              <a:buSzPts val="1400"/>
              <a:buNone/>
              <a:defRPr/>
            </a:lvl1pPr>
            <a:lvl2pPr lvl="1" algn="l">
              <a:spcBef>
                <a:spcPct val="0"/>
              </a:spcBef>
              <a:spcAft>
                <a:spcPct val="0"/>
              </a:spcAft>
              <a:buSzPts val="1400"/>
              <a:buNone/>
              <a:defRPr/>
            </a:lvl2pPr>
            <a:lvl3pPr lvl="2" algn="l">
              <a:spcBef>
                <a:spcPct val="0"/>
              </a:spcBef>
              <a:spcAft>
                <a:spcPct val="0"/>
              </a:spcAft>
              <a:buSzPts val="1400"/>
              <a:buNone/>
              <a:defRPr/>
            </a:lvl3pPr>
            <a:lvl4pPr lvl="3" algn="l">
              <a:spcBef>
                <a:spcPct val="0"/>
              </a:spcBef>
              <a:spcAft>
                <a:spcPct val="0"/>
              </a:spcAft>
              <a:buSzPts val="1400"/>
              <a:buNone/>
              <a:defRPr/>
            </a:lvl4pPr>
            <a:lvl5pPr lvl="4" algn="l">
              <a:spcBef>
                <a:spcPct val="0"/>
              </a:spcBef>
              <a:spcAft>
                <a:spcPct val="0"/>
              </a:spcAft>
              <a:buSzPts val="1400"/>
              <a:buNone/>
              <a:defRPr/>
            </a:lvl5pPr>
            <a:lvl6pPr lvl="5" algn="l">
              <a:spcBef>
                <a:spcPct val="0"/>
              </a:spcBef>
              <a:spcAft>
                <a:spcPct val="0"/>
              </a:spcAft>
              <a:buSzPts val="1400"/>
              <a:buNone/>
              <a:defRPr/>
            </a:lvl6pPr>
            <a:lvl7pPr lvl="6" algn="l">
              <a:spcBef>
                <a:spcPct val="0"/>
              </a:spcBef>
              <a:spcAft>
                <a:spcPct val="0"/>
              </a:spcAft>
              <a:buSzPts val="1400"/>
              <a:buNone/>
              <a:defRPr/>
            </a:lvl7pPr>
            <a:lvl8pPr lvl="7" algn="l">
              <a:spcBef>
                <a:spcPct val="0"/>
              </a:spcBef>
              <a:spcAft>
                <a:spcPct val="0"/>
              </a:spcAft>
              <a:buSzPts val="1400"/>
              <a:buNone/>
              <a:defRPr/>
            </a:lvl8pPr>
            <a:lvl9pPr lvl="8" algn="l">
              <a:spcBef>
                <a:spcPct val="0"/>
              </a:spcBef>
              <a:spcAft>
                <a:spcPct val="0"/>
              </a:spcAft>
              <a:buSzPts val="1400"/>
              <a:buNone/>
              <a:defRPr/>
            </a:lvl9pPr>
          </a:lstStyle>
          <a:p>
            <a:endParaRPr/>
          </a:p>
        </p:txBody>
      </p:sp>
      <p:sp>
        <p:nvSpPr>
          <p:cNvPr id="82" name="Google Shape;82;p122"/>
          <p:cNvSpPr txBox="1">
            <a:spLocks noGrp="1"/>
          </p:cNvSpPr>
          <p:nvPr>
            <p:ph type="ftr" idx="11"/>
          </p:nvPr>
        </p:nvSpPr>
        <p:spPr>
          <a:xfrm>
            <a:off x="913795" y="5883275"/>
            <a:ext cx="6672865" cy="365125"/>
          </a:xfrm>
          <a:prstGeom prst="rect">
            <a:avLst/>
          </a:prstGeom>
          <a:noFill/>
          <a:ln>
            <a:noFill/>
          </a:ln>
        </p:spPr>
        <p:txBody>
          <a:bodyPr spcFirstLastPara="1" wrap="square" lIns="91425" tIns="45700" rIns="91425" bIns="45700" anchor="ctr" anchorCtr="0">
            <a:noAutofit/>
          </a:bodyPr>
          <a:lstStyle>
            <a:lvl1pPr lvl="0" algn="l">
              <a:spcBef>
                <a:spcPct val="0"/>
              </a:spcBef>
              <a:spcAft>
                <a:spcPct val="0"/>
              </a:spcAft>
              <a:buSzPts val="1400"/>
              <a:buNone/>
              <a:defRPr/>
            </a:lvl1pPr>
            <a:lvl2pPr lvl="1" algn="l">
              <a:spcBef>
                <a:spcPct val="0"/>
              </a:spcBef>
              <a:spcAft>
                <a:spcPct val="0"/>
              </a:spcAft>
              <a:buSzPts val="1400"/>
              <a:buNone/>
              <a:defRPr/>
            </a:lvl2pPr>
            <a:lvl3pPr lvl="2" algn="l">
              <a:spcBef>
                <a:spcPct val="0"/>
              </a:spcBef>
              <a:spcAft>
                <a:spcPct val="0"/>
              </a:spcAft>
              <a:buSzPts val="1400"/>
              <a:buNone/>
              <a:defRPr/>
            </a:lvl3pPr>
            <a:lvl4pPr lvl="3" algn="l">
              <a:spcBef>
                <a:spcPct val="0"/>
              </a:spcBef>
              <a:spcAft>
                <a:spcPct val="0"/>
              </a:spcAft>
              <a:buSzPts val="1400"/>
              <a:buNone/>
              <a:defRPr/>
            </a:lvl4pPr>
            <a:lvl5pPr lvl="4" algn="l">
              <a:spcBef>
                <a:spcPct val="0"/>
              </a:spcBef>
              <a:spcAft>
                <a:spcPct val="0"/>
              </a:spcAft>
              <a:buSzPts val="1400"/>
              <a:buNone/>
              <a:defRPr/>
            </a:lvl5pPr>
            <a:lvl6pPr lvl="5" algn="l">
              <a:spcBef>
                <a:spcPct val="0"/>
              </a:spcBef>
              <a:spcAft>
                <a:spcPct val="0"/>
              </a:spcAft>
              <a:buSzPts val="1400"/>
              <a:buNone/>
              <a:defRPr/>
            </a:lvl6pPr>
            <a:lvl7pPr lvl="6" algn="l">
              <a:spcBef>
                <a:spcPct val="0"/>
              </a:spcBef>
              <a:spcAft>
                <a:spcPct val="0"/>
              </a:spcAft>
              <a:buSzPts val="1400"/>
              <a:buNone/>
              <a:defRPr/>
            </a:lvl7pPr>
            <a:lvl8pPr lvl="7" algn="l">
              <a:spcBef>
                <a:spcPct val="0"/>
              </a:spcBef>
              <a:spcAft>
                <a:spcPct val="0"/>
              </a:spcAft>
              <a:buSzPts val="1400"/>
              <a:buNone/>
              <a:defRPr/>
            </a:lvl8pPr>
            <a:lvl9pPr lvl="8" algn="l">
              <a:spcBef>
                <a:spcPct val="0"/>
              </a:spcBef>
              <a:spcAft>
                <a:spcPct val="0"/>
              </a:spcAft>
              <a:buSzPts val="1400"/>
              <a:buNone/>
              <a:defRPr/>
            </a:lvl9pPr>
          </a:lstStyle>
          <a:p>
            <a:endParaRPr/>
          </a:p>
        </p:txBody>
      </p:sp>
      <p:sp>
        <p:nvSpPr>
          <p:cNvPr id="83" name="Google Shape;83;p122"/>
          <p:cNvSpPr txBox="1">
            <a:spLocks noGrp="1"/>
          </p:cNvSpPr>
          <p:nvPr>
            <p:ph type="sldNum" idx="12"/>
          </p:nvPr>
        </p:nvSpPr>
        <p:spPr>
          <a:xfrm>
            <a:off x="10514011" y="5883275"/>
            <a:ext cx="753545" cy="365125"/>
          </a:xfrm>
          <a:prstGeom prst="rect">
            <a:avLst/>
          </a:prstGeom>
          <a:noFill/>
          <a:ln>
            <a:noFill/>
          </a:ln>
        </p:spPr>
        <p:txBody>
          <a:bodyPr spcFirstLastPara="1" wrap="square" lIns="91425" tIns="45700" rIns="91425" bIns="45700" anchor="ctr" anchorCtr="0">
            <a:noAutofit/>
          </a:bodyPr>
          <a:lstStyle>
            <a:lvl1pPr marL="12700" lvl="0" indent="0" algn="r">
              <a:lnSpc>
                <a:spcPct val="142500"/>
              </a:lnSpc>
              <a:spcBef>
                <a:spcPct val="0"/>
              </a:spcBef>
              <a:buNone/>
              <a:defRPr/>
            </a:lvl1pPr>
            <a:lvl2pPr marL="12700" lvl="1" indent="0" algn="r">
              <a:lnSpc>
                <a:spcPct val="142500"/>
              </a:lnSpc>
              <a:spcBef>
                <a:spcPct val="0"/>
              </a:spcBef>
              <a:buNone/>
              <a:defRPr/>
            </a:lvl2pPr>
            <a:lvl3pPr marL="12700" lvl="2" indent="0" algn="r">
              <a:lnSpc>
                <a:spcPct val="142500"/>
              </a:lnSpc>
              <a:spcBef>
                <a:spcPct val="0"/>
              </a:spcBef>
              <a:buNone/>
              <a:defRPr/>
            </a:lvl3pPr>
            <a:lvl4pPr marL="12700" lvl="3" indent="0" algn="r">
              <a:lnSpc>
                <a:spcPct val="142500"/>
              </a:lnSpc>
              <a:spcBef>
                <a:spcPct val="0"/>
              </a:spcBef>
              <a:buNone/>
              <a:defRPr/>
            </a:lvl4pPr>
            <a:lvl5pPr marL="12700" lvl="4" indent="0" algn="r">
              <a:lnSpc>
                <a:spcPct val="142500"/>
              </a:lnSpc>
              <a:spcBef>
                <a:spcPct val="0"/>
              </a:spcBef>
              <a:buNone/>
              <a:defRPr/>
            </a:lvl5pPr>
            <a:lvl6pPr marL="12700" lvl="5" indent="0" algn="r">
              <a:lnSpc>
                <a:spcPct val="142500"/>
              </a:lnSpc>
              <a:spcBef>
                <a:spcPct val="0"/>
              </a:spcBef>
              <a:buNone/>
              <a:defRPr/>
            </a:lvl6pPr>
            <a:lvl7pPr marL="12700" lvl="6" indent="0" algn="r">
              <a:lnSpc>
                <a:spcPct val="142500"/>
              </a:lnSpc>
              <a:spcBef>
                <a:spcPct val="0"/>
              </a:spcBef>
              <a:buNone/>
              <a:defRPr/>
            </a:lvl7pPr>
            <a:lvl8pPr marL="12700" lvl="7" indent="0" algn="r">
              <a:lnSpc>
                <a:spcPct val="142500"/>
              </a:lnSpc>
              <a:spcBef>
                <a:spcPct val="0"/>
              </a:spcBef>
              <a:buNone/>
              <a:defRPr/>
            </a:lvl8pPr>
            <a:lvl9pPr marL="12700" lvl="8" indent="0" algn="r">
              <a:lnSpc>
                <a:spcPct val="142500"/>
              </a:lnSpc>
              <a:spcBef>
                <a:spcPct val="0"/>
              </a:spcBef>
              <a:buNone/>
              <a:defRPr/>
            </a:lvl9pPr>
          </a:lstStyle>
          <a:p>
            <a:pPr marL="12700" lvl="0" indent="0" algn="r" rtl="0">
              <a:spcBef>
                <a:spcPct val="0"/>
              </a:spcBef>
              <a:spcAft>
                <a:spcPct val="0"/>
              </a:spcAft>
              <a:buNone/>
            </a:pPr>
            <a:r>
              <a:rPr lang="en-US"/>
              <a:t>10</a:t>
            </a:r>
            <a:fld id="{00000000-1234-1234-1234-123412341234}" type="slidenum">
              <a:rPr lang="en-US"/>
              <a:t>‹#›</a:t>
            </a:fld>
            <a:endParaRPr/>
          </a:p>
        </p:txBody>
      </p:sp>
    </p:spTree>
  </p:cSld>
  <p:clrMapOvr>
    <a:masterClrMapping/>
  </p:clrMapOvr>
  <p:transition/>
</p:sldLayout>
</file>

<file path=ppt/slideLayouts/slideLayout18.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84"/>
        <p:cNvGrpSpPr/>
        <p:nvPr/>
      </p:nvGrpSpPr>
      <p:grpSpPr>
        <a:xfrm>
          <a:off x="0" y="0"/>
          <a:ext cx="0" cy="0"/>
          <a:chOff x="0" y="0"/>
          <a:chExt cx="0" cy="0"/>
        </a:xfrm>
      </p:grpSpPr>
      <p:sp>
        <p:nvSpPr>
          <p:cNvPr id="85" name="Google Shape;85;p123"/>
          <p:cNvSpPr txBox="1">
            <a:spLocks noGrp="1"/>
          </p:cNvSpPr>
          <p:nvPr>
            <p:ph type="title"/>
          </p:nvPr>
        </p:nvSpPr>
        <p:spPr>
          <a:xfrm>
            <a:off x="913795" y="609600"/>
            <a:ext cx="10353762" cy="970450"/>
          </a:xfrm>
          <a:prstGeom prst="rect">
            <a:avLst/>
          </a:prstGeom>
          <a:noFill/>
          <a:ln>
            <a:noFill/>
          </a:ln>
          <a:effectLst>
            <a:outerShdw blurRad="25400">
              <a:srgbClr val="000000">
                <a:alpha val="45882"/>
              </a:srgbClr>
            </a:outerShdw>
          </a:effectLst>
        </p:spPr>
        <p:txBody>
          <a:bodyPr spcFirstLastPara="1" wrap="square" lIns="91425" tIns="45700" rIns="91425" bIns="45700" anchor="ctr" anchorCtr="0">
            <a:normAutofit/>
          </a:bodyPr>
          <a:lstStyle>
            <a:lvl1pPr lvl="0" algn="ctr">
              <a:spcBef>
                <a:spcPct val="0"/>
              </a:spcBef>
              <a:spcAft>
                <a:spcPct val="0"/>
              </a:spcAft>
              <a:buClr>
                <a:schemeClr val="lt2"/>
              </a:buClr>
              <a:buSzPts val="1800"/>
              <a:buNone/>
              <a:defRPr/>
            </a:lvl1pPr>
            <a:lvl2pPr lvl="1" algn="l">
              <a:spcBef>
                <a:spcPct val="0"/>
              </a:spcBef>
              <a:spcAft>
                <a:spcPct val="0"/>
              </a:spcAft>
              <a:buSzPts val="1400"/>
              <a:buNone/>
              <a:defRPr/>
            </a:lvl2pPr>
            <a:lvl3pPr lvl="2" algn="l">
              <a:spcBef>
                <a:spcPct val="0"/>
              </a:spcBef>
              <a:spcAft>
                <a:spcPct val="0"/>
              </a:spcAft>
              <a:buSzPts val="1400"/>
              <a:buNone/>
              <a:defRPr/>
            </a:lvl3pPr>
            <a:lvl4pPr lvl="3" algn="l">
              <a:spcBef>
                <a:spcPct val="0"/>
              </a:spcBef>
              <a:spcAft>
                <a:spcPct val="0"/>
              </a:spcAft>
              <a:buSzPts val="1400"/>
              <a:buNone/>
              <a:defRPr/>
            </a:lvl4pPr>
            <a:lvl5pPr lvl="4" algn="l">
              <a:spcBef>
                <a:spcPct val="0"/>
              </a:spcBef>
              <a:spcAft>
                <a:spcPct val="0"/>
              </a:spcAft>
              <a:buSzPts val="1400"/>
              <a:buNone/>
              <a:defRPr/>
            </a:lvl5pPr>
            <a:lvl6pPr lvl="5" algn="l">
              <a:spcBef>
                <a:spcPct val="0"/>
              </a:spcBef>
              <a:spcAft>
                <a:spcPct val="0"/>
              </a:spcAft>
              <a:buSzPts val="1400"/>
              <a:buNone/>
              <a:defRPr/>
            </a:lvl6pPr>
            <a:lvl7pPr lvl="6" algn="l">
              <a:spcBef>
                <a:spcPct val="0"/>
              </a:spcBef>
              <a:spcAft>
                <a:spcPct val="0"/>
              </a:spcAft>
              <a:buSzPts val="1400"/>
              <a:buNone/>
              <a:defRPr/>
            </a:lvl7pPr>
            <a:lvl8pPr lvl="7" algn="l">
              <a:spcBef>
                <a:spcPct val="0"/>
              </a:spcBef>
              <a:spcAft>
                <a:spcPct val="0"/>
              </a:spcAft>
              <a:buSzPts val="1400"/>
              <a:buNone/>
              <a:defRPr/>
            </a:lvl8pPr>
            <a:lvl9pPr lvl="8" algn="l">
              <a:spcBef>
                <a:spcPct val="0"/>
              </a:spcBef>
              <a:spcAft>
                <a:spcPct val="0"/>
              </a:spcAft>
              <a:buSzPts val="1400"/>
              <a:buNone/>
              <a:defRPr/>
            </a:lvl9pPr>
          </a:lstStyle>
          <a:p>
            <a:endParaRPr/>
          </a:p>
        </p:txBody>
      </p:sp>
      <p:sp>
        <p:nvSpPr>
          <p:cNvPr id="86" name="Google Shape;86;p123"/>
          <p:cNvSpPr txBox="1">
            <a:spLocks noGrp="1"/>
          </p:cNvSpPr>
          <p:nvPr>
            <p:ph type="dt" idx="10"/>
          </p:nvPr>
        </p:nvSpPr>
        <p:spPr>
          <a:xfrm>
            <a:off x="7678736" y="5883275"/>
            <a:ext cx="2743200" cy="365125"/>
          </a:xfrm>
          <a:prstGeom prst="rect">
            <a:avLst/>
          </a:prstGeom>
          <a:noFill/>
          <a:ln>
            <a:noFill/>
          </a:ln>
        </p:spPr>
        <p:txBody>
          <a:bodyPr spcFirstLastPara="1" wrap="square" lIns="91425" tIns="45700" rIns="91425" bIns="45700" anchor="ctr" anchorCtr="0">
            <a:noAutofit/>
          </a:bodyPr>
          <a:lstStyle>
            <a:lvl1pPr lvl="0" algn="r">
              <a:spcBef>
                <a:spcPct val="0"/>
              </a:spcBef>
              <a:spcAft>
                <a:spcPct val="0"/>
              </a:spcAft>
              <a:buSzPts val="1400"/>
              <a:buNone/>
              <a:defRPr/>
            </a:lvl1pPr>
            <a:lvl2pPr lvl="1" algn="l">
              <a:spcBef>
                <a:spcPct val="0"/>
              </a:spcBef>
              <a:spcAft>
                <a:spcPct val="0"/>
              </a:spcAft>
              <a:buSzPts val="1400"/>
              <a:buNone/>
              <a:defRPr/>
            </a:lvl2pPr>
            <a:lvl3pPr lvl="2" algn="l">
              <a:spcBef>
                <a:spcPct val="0"/>
              </a:spcBef>
              <a:spcAft>
                <a:spcPct val="0"/>
              </a:spcAft>
              <a:buSzPts val="1400"/>
              <a:buNone/>
              <a:defRPr/>
            </a:lvl3pPr>
            <a:lvl4pPr lvl="3" algn="l">
              <a:spcBef>
                <a:spcPct val="0"/>
              </a:spcBef>
              <a:spcAft>
                <a:spcPct val="0"/>
              </a:spcAft>
              <a:buSzPts val="1400"/>
              <a:buNone/>
              <a:defRPr/>
            </a:lvl4pPr>
            <a:lvl5pPr lvl="4" algn="l">
              <a:spcBef>
                <a:spcPct val="0"/>
              </a:spcBef>
              <a:spcAft>
                <a:spcPct val="0"/>
              </a:spcAft>
              <a:buSzPts val="1400"/>
              <a:buNone/>
              <a:defRPr/>
            </a:lvl5pPr>
            <a:lvl6pPr lvl="5" algn="l">
              <a:spcBef>
                <a:spcPct val="0"/>
              </a:spcBef>
              <a:spcAft>
                <a:spcPct val="0"/>
              </a:spcAft>
              <a:buSzPts val="1400"/>
              <a:buNone/>
              <a:defRPr/>
            </a:lvl6pPr>
            <a:lvl7pPr lvl="6" algn="l">
              <a:spcBef>
                <a:spcPct val="0"/>
              </a:spcBef>
              <a:spcAft>
                <a:spcPct val="0"/>
              </a:spcAft>
              <a:buSzPts val="1400"/>
              <a:buNone/>
              <a:defRPr/>
            </a:lvl7pPr>
            <a:lvl8pPr lvl="7" algn="l">
              <a:spcBef>
                <a:spcPct val="0"/>
              </a:spcBef>
              <a:spcAft>
                <a:spcPct val="0"/>
              </a:spcAft>
              <a:buSzPts val="1400"/>
              <a:buNone/>
              <a:defRPr/>
            </a:lvl8pPr>
            <a:lvl9pPr lvl="8" algn="l">
              <a:spcBef>
                <a:spcPct val="0"/>
              </a:spcBef>
              <a:spcAft>
                <a:spcPct val="0"/>
              </a:spcAft>
              <a:buSzPts val="1400"/>
              <a:buNone/>
              <a:defRPr/>
            </a:lvl9pPr>
          </a:lstStyle>
          <a:p>
            <a:endParaRPr/>
          </a:p>
        </p:txBody>
      </p:sp>
      <p:sp>
        <p:nvSpPr>
          <p:cNvPr id="87" name="Google Shape;87;p123"/>
          <p:cNvSpPr txBox="1">
            <a:spLocks noGrp="1"/>
          </p:cNvSpPr>
          <p:nvPr>
            <p:ph type="ftr" idx="11"/>
          </p:nvPr>
        </p:nvSpPr>
        <p:spPr>
          <a:xfrm>
            <a:off x="913795" y="5883275"/>
            <a:ext cx="6672865" cy="365125"/>
          </a:xfrm>
          <a:prstGeom prst="rect">
            <a:avLst/>
          </a:prstGeom>
          <a:noFill/>
          <a:ln>
            <a:noFill/>
          </a:ln>
        </p:spPr>
        <p:txBody>
          <a:bodyPr spcFirstLastPara="1" wrap="square" lIns="91425" tIns="45700" rIns="91425" bIns="45700" anchor="ctr" anchorCtr="0">
            <a:noAutofit/>
          </a:bodyPr>
          <a:lstStyle>
            <a:lvl1pPr lvl="0" algn="l">
              <a:spcBef>
                <a:spcPct val="0"/>
              </a:spcBef>
              <a:spcAft>
                <a:spcPct val="0"/>
              </a:spcAft>
              <a:buSzPts val="1400"/>
              <a:buNone/>
              <a:defRPr/>
            </a:lvl1pPr>
            <a:lvl2pPr lvl="1" algn="l">
              <a:spcBef>
                <a:spcPct val="0"/>
              </a:spcBef>
              <a:spcAft>
                <a:spcPct val="0"/>
              </a:spcAft>
              <a:buSzPts val="1400"/>
              <a:buNone/>
              <a:defRPr/>
            </a:lvl2pPr>
            <a:lvl3pPr lvl="2" algn="l">
              <a:spcBef>
                <a:spcPct val="0"/>
              </a:spcBef>
              <a:spcAft>
                <a:spcPct val="0"/>
              </a:spcAft>
              <a:buSzPts val="1400"/>
              <a:buNone/>
              <a:defRPr/>
            </a:lvl3pPr>
            <a:lvl4pPr lvl="3" algn="l">
              <a:spcBef>
                <a:spcPct val="0"/>
              </a:spcBef>
              <a:spcAft>
                <a:spcPct val="0"/>
              </a:spcAft>
              <a:buSzPts val="1400"/>
              <a:buNone/>
              <a:defRPr/>
            </a:lvl4pPr>
            <a:lvl5pPr lvl="4" algn="l">
              <a:spcBef>
                <a:spcPct val="0"/>
              </a:spcBef>
              <a:spcAft>
                <a:spcPct val="0"/>
              </a:spcAft>
              <a:buSzPts val="1400"/>
              <a:buNone/>
              <a:defRPr/>
            </a:lvl5pPr>
            <a:lvl6pPr lvl="5" algn="l">
              <a:spcBef>
                <a:spcPct val="0"/>
              </a:spcBef>
              <a:spcAft>
                <a:spcPct val="0"/>
              </a:spcAft>
              <a:buSzPts val="1400"/>
              <a:buNone/>
              <a:defRPr/>
            </a:lvl6pPr>
            <a:lvl7pPr lvl="6" algn="l">
              <a:spcBef>
                <a:spcPct val="0"/>
              </a:spcBef>
              <a:spcAft>
                <a:spcPct val="0"/>
              </a:spcAft>
              <a:buSzPts val="1400"/>
              <a:buNone/>
              <a:defRPr/>
            </a:lvl7pPr>
            <a:lvl8pPr lvl="7" algn="l">
              <a:spcBef>
                <a:spcPct val="0"/>
              </a:spcBef>
              <a:spcAft>
                <a:spcPct val="0"/>
              </a:spcAft>
              <a:buSzPts val="1400"/>
              <a:buNone/>
              <a:defRPr/>
            </a:lvl8pPr>
            <a:lvl9pPr lvl="8" algn="l">
              <a:spcBef>
                <a:spcPct val="0"/>
              </a:spcBef>
              <a:spcAft>
                <a:spcPct val="0"/>
              </a:spcAft>
              <a:buSzPts val="1400"/>
              <a:buNone/>
              <a:defRPr/>
            </a:lvl9pPr>
          </a:lstStyle>
          <a:p>
            <a:endParaRPr/>
          </a:p>
        </p:txBody>
      </p:sp>
      <p:sp>
        <p:nvSpPr>
          <p:cNvPr id="88" name="Google Shape;88;p123"/>
          <p:cNvSpPr txBox="1">
            <a:spLocks noGrp="1"/>
          </p:cNvSpPr>
          <p:nvPr>
            <p:ph type="sldNum" idx="12"/>
          </p:nvPr>
        </p:nvSpPr>
        <p:spPr>
          <a:xfrm>
            <a:off x="10514011" y="5883275"/>
            <a:ext cx="753545" cy="365125"/>
          </a:xfrm>
          <a:prstGeom prst="rect">
            <a:avLst/>
          </a:prstGeom>
          <a:noFill/>
          <a:ln>
            <a:noFill/>
          </a:ln>
        </p:spPr>
        <p:txBody>
          <a:bodyPr spcFirstLastPara="1" wrap="square" lIns="91425" tIns="45700" rIns="91425" bIns="45700" anchor="ctr" anchorCtr="0">
            <a:noAutofit/>
          </a:bodyPr>
          <a:lstStyle>
            <a:lvl1pPr marL="12700" lvl="0" indent="0" algn="r">
              <a:lnSpc>
                <a:spcPct val="142500"/>
              </a:lnSpc>
              <a:spcBef>
                <a:spcPct val="0"/>
              </a:spcBef>
              <a:buNone/>
              <a:defRPr/>
            </a:lvl1pPr>
            <a:lvl2pPr marL="12700" lvl="1" indent="0" algn="r">
              <a:lnSpc>
                <a:spcPct val="142500"/>
              </a:lnSpc>
              <a:spcBef>
                <a:spcPct val="0"/>
              </a:spcBef>
              <a:buNone/>
              <a:defRPr/>
            </a:lvl2pPr>
            <a:lvl3pPr marL="12700" lvl="2" indent="0" algn="r">
              <a:lnSpc>
                <a:spcPct val="142500"/>
              </a:lnSpc>
              <a:spcBef>
                <a:spcPct val="0"/>
              </a:spcBef>
              <a:buNone/>
              <a:defRPr/>
            </a:lvl3pPr>
            <a:lvl4pPr marL="12700" lvl="3" indent="0" algn="r">
              <a:lnSpc>
                <a:spcPct val="142500"/>
              </a:lnSpc>
              <a:spcBef>
                <a:spcPct val="0"/>
              </a:spcBef>
              <a:buNone/>
              <a:defRPr/>
            </a:lvl4pPr>
            <a:lvl5pPr marL="12700" lvl="4" indent="0" algn="r">
              <a:lnSpc>
                <a:spcPct val="142500"/>
              </a:lnSpc>
              <a:spcBef>
                <a:spcPct val="0"/>
              </a:spcBef>
              <a:buNone/>
              <a:defRPr/>
            </a:lvl5pPr>
            <a:lvl6pPr marL="12700" lvl="5" indent="0" algn="r">
              <a:lnSpc>
                <a:spcPct val="142500"/>
              </a:lnSpc>
              <a:spcBef>
                <a:spcPct val="0"/>
              </a:spcBef>
              <a:buNone/>
              <a:defRPr/>
            </a:lvl6pPr>
            <a:lvl7pPr marL="12700" lvl="6" indent="0" algn="r">
              <a:lnSpc>
                <a:spcPct val="142500"/>
              </a:lnSpc>
              <a:spcBef>
                <a:spcPct val="0"/>
              </a:spcBef>
              <a:buNone/>
              <a:defRPr/>
            </a:lvl7pPr>
            <a:lvl8pPr marL="12700" lvl="7" indent="0" algn="r">
              <a:lnSpc>
                <a:spcPct val="142500"/>
              </a:lnSpc>
              <a:spcBef>
                <a:spcPct val="0"/>
              </a:spcBef>
              <a:buNone/>
              <a:defRPr/>
            </a:lvl8pPr>
            <a:lvl9pPr marL="12700" lvl="8" indent="0" algn="r">
              <a:lnSpc>
                <a:spcPct val="142500"/>
              </a:lnSpc>
              <a:spcBef>
                <a:spcPct val="0"/>
              </a:spcBef>
              <a:buNone/>
              <a:defRPr/>
            </a:lvl9pPr>
          </a:lstStyle>
          <a:p>
            <a:pPr marL="12700" lvl="0" indent="0" algn="r" rtl="0">
              <a:spcBef>
                <a:spcPct val="0"/>
              </a:spcBef>
              <a:spcAft>
                <a:spcPct val="0"/>
              </a:spcAft>
              <a:buNone/>
            </a:pPr>
            <a:r>
              <a:rPr lang="en-US"/>
              <a:t>10</a:t>
            </a:r>
            <a:fld id="{00000000-1234-1234-1234-123412341234}" type="slidenum">
              <a:rPr lang="en-US"/>
              <a:t>‹#›</a:t>
            </a:fld>
            <a:endParaRPr/>
          </a:p>
        </p:txBody>
      </p:sp>
    </p:spTree>
  </p:cSld>
  <p:clrMapOvr>
    <a:masterClrMapping/>
  </p:clrMapOvr>
  <p:transition/>
</p:sldLayout>
</file>

<file path=ppt/slideLayouts/slideLayout19.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spTree>
      <p:nvGrpSpPr>
        <p:cNvPr id="1" name="Shape 89"/>
        <p:cNvGrpSpPr/>
        <p:nvPr/>
      </p:nvGrpSpPr>
      <p:grpSpPr>
        <a:xfrm>
          <a:off x="0" y="0"/>
          <a:ext cx="0" cy="0"/>
          <a:chOff x="0" y="0"/>
          <a:chExt cx="0" cy="0"/>
        </a:xfrm>
      </p:grpSpPr>
      <p:sp>
        <p:nvSpPr>
          <p:cNvPr id="90" name="Google Shape;90;p124"/>
          <p:cNvSpPr txBox="1">
            <a:spLocks noGrp="1"/>
          </p:cNvSpPr>
          <p:nvPr>
            <p:ph type="title"/>
          </p:nvPr>
        </p:nvSpPr>
        <p:spPr>
          <a:xfrm>
            <a:off x="1295401" y="1761067"/>
            <a:ext cx="9590550" cy="1828813"/>
          </a:xfrm>
          <a:prstGeom prst="rect">
            <a:avLst/>
          </a:prstGeom>
          <a:noFill/>
          <a:ln>
            <a:noFill/>
          </a:ln>
          <a:effectLst>
            <a:outerShdw blurRad="25400">
              <a:srgbClr val="000000">
                <a:alpha val="45882"/>
              </a:srgbClr>
            </a:outerShdw>
          </a:effectLst>
        </p:spPr>
        <p:txBody>
          <a:bodyPr spcFirstLastPara="1" wrap="square" lIns="91425" tIns="45700" rIns="91425" bIns="45700" anchor="b" anchorCtr="0">
            <a:normAutofit/>
          </a:bodyPr>
          <a:lstStyle>
            <a:lvl1pPr lvl="0" algn="ctr">
              <a:spcBef>
                <a:spcPct val="0"/>
              </a:spcBef>
              <a:spcAft>
                <a:spcPct val="0"/>
              </a:spcAft>
              <a:buClr>
                <a:schemeClr val="lt2"/>
              </a:buClr>
              <a:buSzPts val="4000"/>
              <a:buFont typeface="Lustria"/>
              <a:buNone/>
              <a:defRPr sz="4000" b="0" cap="none"/>
            </a:lvl1pPr>
            <a:lvl2pPr lvl="1" algn="l">
              <a:spcBef>
                <a:spcPct val="0"/>
              </a:spcBef>
              <a:spcAft>
                <a:spcPct val="0"/>
              </a:spcAft>
              <a:buSzPts val="1400"/>
              <a:buNone/>
              <a:defRPr/>
            </a:lvl2pPr>
            <a:lvl3pPr lvl="2" algn="l">
              <a:spcBef>
                <a:spcPct val="0"/>
              </a:spcBef>
              <a:spcAft>
                <a:spcPct val="0"/>
              </a:spcAft>
              <a:buSzPts val="1400"/>
              <a:buNone/>
              <a:defRPr/>
            </a:lvl3pPr>
            <a:lvl4pPr lvl="3" algn="l">
              <a:spcBef>
                <a:spcPct val="0"/>
              </a:spcBef>
              <a:spcAft>
                <a:spcPct val="0"/>
              </a:spcAft>
              <a:buSzPts val="1400"/>
              <a:buNone/>
              <a:defRPr/>
            </a:lvl4pPr>
            <a:lvl5pPr lvl="4" algn="l">
              <a:spcBef>
                <a:spcPct val="0"/>
              </a:spcBef>
              <a:spcAft>
                <a:spcPct val="0"/>
              </a:spcAft>
              <a:buSzPts val="1400"/>
              <a:buNone/>
              <a:defRPr/>
            </a:lvl5pPr>
            <a:lvl6pPr lvl="5" algn="l">
              <a:spcBef>
                <a:spcPct val="0"/>
              </a:spcBef>
              <a:spcAft>
                <a:spcPct val="0"/>
              </a:spcAft>
              <a:buSzPts val="1400"/>
              <a:buNone/>
              <a:defRPr/>
            </a:lvl6pPr>
            <a:lvl7pPr lvl="6" algn="l">
              <a:spcBef>
                <a:spcPct val="0"/>
              </a:spcBef>
              <a:spcAft>
                <a:spcPct val="0"/>
              </a:spcAft>
              <a:buSzPts val="1400"/>
              <a:buNone/>
              <a:defRPr/>
            </a:lvl7pPr>
            <a:lvl8pPr lvl="7" algn="l">
              <a:spcBef>
                <a:spcPct val="0"/>
              </a:spcBef>
              <a:spcAft>
                <a:spcPct val="0"/>
              </a:spcAft>
              <a:buSzPts val="1400"/>
              <a:buNone/>
              <a:defRPr/>
            </a:lvl8pPr>
            <a:lvl9pPr lvl="8" algn="l">
              <a:spcBef>
                <a:spcPct val="0"/>
              </a:spcBef>
              <a:spcAft>
                <a:spcPct val="0"/>
              </a:spcAft>
              <a:buSzPts val="1400"/>
              <a:buNone/>
              <a:defRPr/>
            </a:lvl9pPr>
          </a:lstStyle>
          <a:p>
            <a:endParaRPr/>
          </a:p>
        </p:txBody>
      </p:sp>
      <p:sp>
        <p:nvSpPr>
          <p:cNvPr id="91" name="Google Shape;91;p124"/>
          <p:cNvSpPr txBox="1">
            <a:spLocks noGrp="1"/>
          </p:cNvSpPr>
          <p:nvPr>
            <p:ph type="body" idx="1"/>
          </p:nvPr>
        </p:nvSpPr>
        <p:spPr>
          <a:xfrm>
            <a:off x="1295401" y="3589879"/>
            <a:ext cx="9590550" cy="1507054"/>
          </a:xfrm>
          <a:prstGeom prst="rect">
            <a:avLst/>
          </a:prstGeom>
          <a:noFill/>
          <a:ln>
            <a:noFill/>
          </a:ln>
          <a:effectLst>
            <a:outerShdw blurRad="25400">
              <a:srgbClr val="000000">
                <a:alpha val="45882"/>
              </a:srgbClr>
            </a:outerShdw>
          </a:effectLst>
        </p:spPr>
        <p:txBody>
          <a:bodyPr spcFirstLastPara="1" wrap="square" lIns="91425" tIns="45700" rIns="91425" bIns="45700" anchor="t" anchorCtr="0">
            <a:normAutofit/>
          </a:bodyPr>
          <a:lstStyle>
            <a:lvl1pPr marL="457200" lvl="0" indent="-228600" algn="ctr">
              <a:spcBef>
                <a:spcPts val="400"/>
              </a:spcBef>
              <a:spcAft>
                <a:spcPct val="0"/>
              </a:spcAft>
              <a:buSzPts val="1400"/>
              <a:buNone/>
              <a:defRPr sz="2000">
                <a:solidFill>
                  <a:schemeClr val="lt1"/>
                </a:solidFill>
              </a:defRPr>
            </a:lvl1pPr>
            <a:lvl2pPr marL="914400" lvl="1" indent="-228600" algn="l">
              <a:spcBef>
                <a:spcPts val="600"/>
              </a:spcBef>
              <a:spcAft>
                <a:spcPct val="0"/>
              </a:spcAft>
              <a:buSzPts val="1260"/>
              <a:buNone/>
              <a:defRPr sz="1800">
                <a:solidFill>
                  <a:schemeClr val="lt1"/>
                </a:solidFill>
              </a:defRPr>
            </a:lvl2pPr>
            <a:lvl3pPr marL="1371600" lvl="2" indent="-228600" algn="l">
              <a:spcBef>
                <a:spcPts val="600"/>
              </a:spcBef>
              <a:spcAft>
                <a:spcPct val="0"/>
              </a:spcAft>
              <a:buSzPts val="1120"/>
              <a:buNone/>
              <a:defRPr sz="1600">
                <a:solidFill>
                  <a:schemeClr val="lt1"/>
                </a:solidFill>
              </a:defRPr>
            </a:lvl3pPr>
            <a:lvl4pPr marL="1828800" lvl="3" indent="-228600" algn="l">
              <a:spcBef>
                <a:spcPts val="600"/>
              </a:spcBef>
              <a:spcAft>
                <a:spcPct val="0"/>
              </a:spcAft>
              <a:buSzPts val="980"/>
              <a:buNone/>
              <a:defRPr sz="1400">
                <a:solidFill>
                  <a:schemeClr val="lt1"/>
                </a:solidFill>
              </a:defRPr>
            </a:lvl4pPr>
            <a:lvl5pPr marL="2286000" lvl="4" indent="-228600" algn="l">
              <a:spcBef>
                <a:spcPts val="600"/>
              </a:spcBef>
              <a:spcAft>
                <a:spcPct val="0"/>
              </a:spcAft>
              <a:buSzPts val="980"/>
              <a:buNone/>
              <a:defRPr sz="1400">
                <a:solidFill>
                  <a:schemeClr val="lt1"/>
                </a:solidFill>
              </a:defRPr>
            </a:lvl5pPr>
            <a:lvl6pPr marL="2743200" lvl="5" indent="-228600" algn="l">
              <a:spcBef>
                <a:spcPts val="600"/>
              </a:spcBef>
              <a:spcAft>
                <a:spcPct val="0"/>
              </a:spcAft>
              <a:buSzPts val="980"/>
              <a:buNone/>
              <a:defRPr sz="1400">
                <a:solidFill>
                  <a:schemeClr val="lt1"/>
                </a:solidFill>
              </a:defRPr>
            </a:lvl6pPr>
            <a:lvl7pPr marL="3200400" lvl="6" indent="-228600" algn="l">
              <a:spcBef>
                <a:spcPts val="600"/>
              </a:spcBef>
              <a:spcAft>
                <a:spcPct val="0"/>
              </a:spcAft>
              <a:buSzPts val="980"/>
              <a:buNone/>
              <a:defRPr sz="1400">
                <a:solidFill>
                  <a:schemeClr val="lt1"/>
                </a:solidFill>
              </a:defRPr>
            </a:lvl7pPr>
            <a:lvl8pPr marL="3657600" lvl="7" indent="-228600" algn="l">
              <a:spcBef>
                <a:spcPts val="600"/>
              </a:spcBef>
              <a:spcAft>
                <a:spcPct val="0"/>
              </a:spcAft>
              <a:buSzPts val="980"/>
              <a:buNone/>
              <a:defRPr sz="1400">
                <a:solidFill>
                  <a:schemeClr val="lt1"/>
                </a:solidFill>
              </a:defRPr>
            </a:lvl8pPr>
            <a:lvl9pPr marL="4114800" lvl="8" indent="-228600" algn="l">
              <a:spcBef>
                <a:spcPts val="600"/>
              </a:spcBef>
              <a:spcAft>
                <a:spcPts val="600"/>
              </a:spcAft>
              <a:buSzPts val="980"/>
              <a:buNone/>
              <a:defRPr sz="1400">
                <a:solidFill>
                  <a:schemeClr val="lt1"/>
                </a:solidFill>
              </a:defRPr>
            </a:lvl9pPr>
          </a:lstStyle>
          <a:p>
            <a:endParaRPr/>
          </a:p>
        </p:txBody>
      </p:sp>
      <p:sp>
        <p:nvSpPr>
          <p:cNvPr id="92" name="Google Shape;92;p124"/>
          <p:cNvSpPr txBox="1">
            <a:spLocks noGrp="1"/>
          </p:cNvSpPr>
          <p:nvPr>
            <p:ph type="dt" idx="10"/>
          </p:nvPr>
        </p:nvSpPr>
        <p:spPr>
          <a:xfrm>
            <a:off x="7678736" y="5883275"/>
            <a:ext cx="2743200" cy="365125"/>
          </a:xfrm>
          <a:prstGeom prst="rect">
            <a:avLst/>
          </a:prstGeom>
          <a:noFill/>
          <a:ln>
            <a:noFill/>
          </a:ln>
        </p:spPr>
        <p:txBody>
          <a:bodyPr spcFirstLastPara="1" wrap="square" lIns="91425" tIns="45700" rIns="91425" bIns="45700" anchor="ctr" anchorCtr="0">
            <a:noAutofit/>
          </a:bodyPr>
          <a:lstStyle>
            <a:lvl1pPr lvl="0" algn="r">
              <a:spcBef>
                <a:spcPct val="0"/>
              </a:spcBef>
              <a:spcAft>
                <a:spcPct val="0"/>
              </a:spcAft>
              <a:buSzPts val="1400"/>
              <a:buNone/>
              <a:defRPr/>
            </a:lvl1pPr>
            <a:lvl2pPr lvl="1" algn="l">
              <a:spcBef>
                <a:spcPct val="0"/>
              </a:spcBef>
              <a:spcAft>
                <a:spcPct val="0"/>
              </a:spcAft>
              <a:buSzPts val="1400"/>
              <a:buNone/>
              <a:defRPr/>
            </a:lvl2pPr>
            <a:lvl3pPr lvl="2" algn="l">
              <a:spcBef>
                <a:spcPct val="0"/>
              </a:spcBef>
              <a:spcAft>
                <a:spcPct val="0"/>
              </a:spcAft>
              <a:buSzPts val="1400"/>
              <a:buNone/>
              <a:defRPr/>
            </a:lvl3pPr>
            <a:lvl4pPr lvl="3" algn="l">
              <a:spcBef>
                <a:spcPct val="0"/>
              </a:spcBef>
              <a:spcAft>
                <a:spcPct val="0"/>
              </a:spcAft>
              <a:buSzPts val="1400"/>
              <a:buNone/>
              <a:defRPr/>
            </a:lvl4pPr>
            <a:lvl5pPr lvl="4" algn="l">
              <a:spcBef>
                <a:spcPct val="0"/>
              </a:spcBef>
              <a:spcAft>
                <a:spcPct val="0"/>
              </a:spcAft>
              <a:buSzPts val="1400"/>
              <a:buNone/>
              <a:defRPr/>
            </a:lvl5pPr>
            <a:lvl6pPr lvl="5" algn="l">
              <a:spcBef>
                <a:spcPct val="0"/>
              </a:spcBef>
              <a:spcAft>
                <a:spcPct val="0"/>
              </a:spcAft>
              <a:buSzPts val="1400"/>
              <a:buNone/>
              <a:defRPr/>
            </a:lvl6pPr>
            <a:lvl7pPr lvl="6" algn="l">
              <a:spcBef>
                <a:spcPct val="0"/>
              </a:spcBef>
              <a:spcAft>
                <a:spcPct val="0"/>
              </a:spcAft>
              <a:buSzPts val="1400"/>
              <a:buNone/>
              <a:defRPr/>
            </a:lvl7pPr>
            <a:lvl8pPr lvl="7" algn="l">
              <a:spcBef>
                <a:spcPct val="0"/>
              </a:spcBef>
              <a:spcAft>
                <a:spcPct val="0"/>
              </a:spcAft>
              <a:buSzPts val="1400"/>
              <a:buNone/>
              <a:defRPr/>
            </a:lvl8pPr>
            <a:lvl9pPr lvl="8" algn="l">
              <a:spcBef>
                <a:spcPct val="0"/>
              </a:spcBef>
              <a:spcAft>
                <a:spcPct val="0"/>
              </a:spcAft>
              <a:buSzPts val="1400"/>
              <a:buNone/>
              <a:defRPr/>
            </a:lvl9pPr>
          </a:lstStyle>
          <a:p>
            <a:endParaRPr/>
          </a:p>
        </p:txBody>
      </p:sp>
      <p:sp>
        <p:nvSpPr>
          <p:cNvPr id="93" name="Google Shape;93;p124"/>
          <p:cNvSpPr txBox="1">
            <a:spLocks noGrp="1"/>
          </p:cNvSpPr>
          <p:nvPr>
            <p:ph type="ftr" idx="11"/>
          </p:nvPr>
        </p:nvSpPr>
        <p:spPr>
          <a:xfrm>
            <a:off x="913795" y="5883275"/>
            <a:ext cx="6672865" cy="365125"/>
          </a:xfrm>
          <a:prstGeom prst="rect">
            <a:avLst/>
          </a:prstGeom>
          <a:noFill/>
          <a:ln>
            <a:noFill/>
          </a:ln>
        </p:spPr>
        <p:txBody>
          <a:bodyPr spcFirstLastPara="1" wrap="square" lIns="91425" tIns="45700" rIns="91425" bIns="45700" anchor="ctr" anchorCtr="0">
            <a:noAutofit/>
          </a:bodyPr>
          <a:lstStyle>
            <a:lvl1pPr lvl="0" algn="l">
              <a:spcBef>
                <a:spcPct val="0"/>
              </a:spcBef>
              <a:spcAft>
                <a:spcPct val="0"/>
              </a:spcAft>
              <a:buSzPts val="1400"/>
              <a:buNone/>
              <a:defRPr/>
            </a:lvl1pPr>
            <a:lvl2pPr lvl="1" algn="l">
              <a:spcBef>
                <a:spcPct val="0"/>
              </a:spcBef>
              <a:spcAft>
                <a:spcPct val="0"/>
              </a:spcAft>
              <a:buSzPts val="1400"/>
              <a:buNone/>
              <a:defRPr/>
            </a:lvl2pPr>
            <a:lvl3pPr lvl="2" algn="l">
              <a:spcBef>
                <a:spcPct val="0"/>
              </a:spcBef>
              <a:spcAft>
                <a:spcPct val="0"/>
              </a:spcAft>
              <a:buSzPts val="1400"/>
              <a:buNone/>
              <a:defRPr/>
            </a:lvl3pPr>
            <a:lvl4pPr lvl="3" algn="l">
              <a:spcBef>
                <a:spcPct val="0"/>
              </a:spcBef>
              <a:spcAft>
                <a:spcPct val="0"/>
              </a:spcAft>
              <a:buSzPts val="1400"/>
              <a:buNone/>
              <a:defRPr/>
            </a:lvl4pPr>
            <a:lvl5pPr lvl="4" algn="l">
              <a:spcBef>
                <a:spcPct val="0"/>
              </a:spcBef>
              <a:spcAft>
                <a:spcPct val="0"/>
              </a:spcAft>
              <a:buSzPts val="1400"/>
              <a:buNone/>
              <a:defRPr/>
            </a:lvl5pPr>
            <a:lvl6pPr lvl="5" algn="l">
              <a:spcBef>
                <a:spcPct val="0"/>
              </a:spcBef>
              <a:spcAft>
                <a:spcPct val="0"/>
              </a:spcAft>
              <a:buSzPts val="1400"/>
              <a:buNone/>
              <a:defRPr/>
            </a:lvl6pPr>
            <a:lvl7pPr lvl="6" algn="l">
              <a:spcBef>
                <a:spcPct val="0"/>
              </a:spcBef>
              <a:spcAft>
                <a:spcPct val="0"/>
              </a:spcAft>
              <a:buSzPts val="1400"/>
              <a:buNone/>
              <a:defRPr/>
            </a:lvl7pPr>
            <a:lvl8pPr lvl="7" algn="l">
              <a:spcBef>
                <a:spcPct val="0"/>
              </a:spcBef>
              <a:spcAft>
                <a:spcPct val="0"/>
              </a:spcAft>
              <a:buSzPts val="1400"/>
              <a:buNone/>
              <a:defRPr/>
            </a:lvl8pPr>
            <a:lvl9pPr lvl="8" algn="l">
              <a:spcBef>
                <a:spcPct val="0"/>
              </a:spcBef>
              <a:spcAft>
                <a:spcPct val="0"/>
              </a:spcAft>
              <a:buSzPts val="1400"/>
              <a:buNone/>
              <a:defRPr/>
            </a:lvl9pPr>
          </a:lstStyle>
          <a:p>
            <a:endParaRPr/>
          </a:p>
        </p:txBody>
      </p:sp>
      <p:sp>
        <p:nvSpPr>
          <p:cNvPr id="94" name="Google Shape;94;p124"/>
          <p:cNvSpPr txBox="1">
            <a:spLocks noGrp="1"/>
          </p:cNvSpPr>
          <p:nvPr>
            <p:ph type="sldNum" idx="12"/>
          </p:nvPr>
        </p:nvSpPr>
        <p:spPr>
          <a:xfrm>
            <a:off x="10514011" y="5883275"/>
            <a:ext cx="753545" cy="365125"/>
          </a:xfrm>
          <a:prstGeom prst="rect">
            <a:avLst/>
          </a:prstGeom>
          <a:noFill/>
          <a:ln>
            <a:noFill/>
          </a:ln>
        </p:spPr>
        <p:txBody>
          <a:bodyPr spcFirstLastPara="1" wrap="square" lIns="91425" tIns="45700" rIns="91425" bIns="45700" anchor="ctr" anchorCtr="0">
            <a:noAutofit/>
          </a:bodyPr>
          <a:lstStyle>
            <a:lvl1pPr marL="12700" lvl="0" indent="0" algn="r">
              <a:lnSpc>
                <a:spcPct val="142500"/>
              </a:lnSpc>
              <a:spcBef>
                <a:spcPct val="0"/>
              </a:spcBef>
              <a:buNone/>
              <a:defRPr/>
            </a:lvl1pPr>
            <a:lvl2pPr marL="12700" lvl="1" indent="0" algn="r">
              <a:lnSpc>
                <a:spcPct val="142500"/>
              </a:lnSpc>
              <a:spcBef>
                <a:spcPct val="0"/>
              </a:spcBef>
              <a:buNone/>
              <a:defRPr/>
            </a:lvl2pPr>
            <a:lvl3pPr marL="12700" lvl="2" indent="0" algn="r">
              <a:lnSpc>
                <a:spcPct val="142500"/>
              </a:lnSpc>
              <a:spcBef>
                <a:spcPct val="0"/>
              </a:spcBef>
              <a:buNone/>
              <a:defRPr/>
            </a:lvl3pPr>
            <a:lvl4pPr marL="12700" lvl="3" indent="0" algn="r">
              <a:lnSpc>
                <a:spcPct val="142500"/>
              </a:lnSpc>
              <a:spcBef>
                <a:spcPct val="0"/>
              </a:spcBef>
              <a:buNone/>
              <a:defRPr/>
            </a:lvl4pPr>
            <a:lvl5pPr marL="12700" lvl="4" indent="0" algn="r">
              <a:lnSpc>
                <a:spcPct val="142500"/>
              </a:lnSpc>
              <a:spcBef>
                <a:spcPct val="0"/>
              </a:spcBef>
              <a:buNone/>
              <a:defRPr/>
            </a:lvl5pPr>
            <a:lvl6pPr marL="12700" lvl="5" indent="0" algn="r">
              <a:lnSpc>
                <a:spcPct val="142500"/>
              </a:lnSpc>
              <a:spcBef>
                <a:spcPct val="0"/>
              </a:spcBef>
              <a:buNone/>
              <a:defRPr/>
            </a:lvl6pPr>
            <a:lvl7pPr marL="12700" lvl="6" indent="0" algn="r">
              <a:lnSpc>
                <a:spcPct val="142500"/>
              </a:lnSpc>
              <a:spcBef>
                <a:spcPct val="0"/>
              </a:spcBef>
              <a:buNone/>
              <a:defRPr/>
            </a:lvl7pPr>
            <a:lvl8pPr marL="12700" lvl="7" indent="0" algn="r">
              <a:lnSpc>
                <a:spcPct val="142500"/>
              </a:lnSpc>
              <a:spcBef>
                <a:spcPct val="0"/>
              </a:spcBef>
              <a:buNone/>
              <a:defRPr/>
            </a:lvl8pPr>
            <a:lvl9pPr marL="12700" lvl="8" indent="0" algn="r">
              <a:lnSpc>
                <a:spcPct val="142500"/>
              </a:lnSpc>
              <a:spcBef>
                <a:spcPct val="0"/>
              </a:spcBef>
              <a:buNone/>
              <a:defRPr/>
            </a:lvl9pPr>
          </a:lstStyle>
          <a:p>
            <a:pPr marL="12700" lvl="0" indent="0" algn="r" rtl="0">
              <a:spcBef>
                <a:spcPct val="0"/>
              </a:spcBef>
              <a:spcAft>
                <a:spcPct val="0"/>
              </a:spcAft>
              <a:buNone/>
            </a:pPr>
            <a:r>
              <a:rPr lang="en-US"/>
              <a:t>10</a:t>
            </a:r>
            <a:fld id="{00000000-1234-1234-1234-123412341234}" type="slidenum">
              <a:rPr lang="en-US"/>
              <a:t>‹#›</a:t>
            </a:fld>
            <a:endParaRPr/>
          </a:p>
        </p:txBody>
      </p:sp>
    </p:spTree>
  </p:cSld>
  <p:clrMapOvr>
    <a:masterClrMapping/>
  </p:clrMapOvr>
  <p:transition/>
</p:sldLayout>
</file>

<file path=ppt/slideLayouts/slideLayout20.xml><?xml version="1.0" encoding="utf-8"?>
<p:sldLayout xmlns:a="http://schemas.openxmlformats.org/drawingml/2006/main" xmlns:r="http://schemas.openxmlformats.org/officeDocument/2006/relationships" xmlns:p="http://schemas.openxmlformats.org/presentationml/2006/main" matchingName="Two Content" type="twoObj">
  <p:cSld name="TWO_OBJECTS">
    <p:spTree>
      <p:nvGrpSpPr>
        <p:cNvPr id="1" name="Shape 95"/>
        <p:cNvGrpSpPr/>
        <p:nvPr/>
      </p:nvGrpSpPr>
      <p:grpSpPr>
        <a:xfrm>
          <a:off x="0" y="0"/>
          <a:ext cx="0" cy="0"/>
          <a:chOff x="0" y="0"/>
          <a:chExt cx="0" cy="0"/>
        </a:xfrm>
      </p:grpSpPr>
      <p:sp>
        <p:nvSpPr>
          <p:cNvPr id="96" name="Google Shape;96;p125"/>
          <p:cNvSpPr txBox="1">
            <a:spLocks noGrp="1"/>
          </p:cNvSpPr>
          <p:nvPr>
            <p:ph type="title"/>
          </p:nvPr>
        </p:nvSpPr>
        <p:spPr>
          <a:xfrm>
            <a:off x="913795" y="609600"/>
            <a:ext cx="10353762" cy="970450"/>
          </a:xfrm>
          <a:prstGeom prst="rect">
            <a:avLst/>
          </a:prstGeom>
          <a:noFill/>
          <a:ln>
            <a:noFill/>
          </a:ln>
          <a:effectLst>
            <a:outerShdw blurRad="25400">
              <a:srgbClr val="000000">
                <a:alpha val="45882"/>
              </a:srgbClr>
            </a:outerShdw>
          </a:effectLst>
        </p:spPr>
        <p:txBody>
          <a:bodyPr spcFirstLastPara="1" wrap="square" lIns="91425" tIns="45700" rIns="91425" bIns="45700" anchor="ctr" anchorCtr="0">
            <a:normAutofit/>
          </a:bodyPr>
          <a:lstStyle>
            <a:lvl1pPr lvl="0" algn="ctr">
              <a:spcBef>
                <a:spcPct val="0"/>
              </a:spcBef>
              <a:spcAft>
                <a:spcPct val="0"/>
              </a:spcAft>
              <a:buClr>
                <a:schemeClr val="lt2"/>
              </a:buClr>
              <a:buSzPts val="1800"/>
              <a:buNone/>
              <a:defRPr/>
            </a:lvl1pPr>
            <a:lvl2pPr lvl="1" algn="l">
              <a:spcBef>
                <a:spcPct val="0"/>
              </a:spcBef>
              <a:spcAft>
                <a:spcPct val="0"/>
              </a:spcAft>
              <a:buSzPts val="1400"/>
              <a:buNone/>
              <a:defRPr/>
            </a:lvl2pPr>
            <a:lvl3pPr lvl="2" algn="l">
              <a:spcBef>
                <a:spcPct val="0"/>
              </a:spcBef>
              <a:spcAft>
                <a:spcPct val="0"/>
              </a:spcAft>
              <a:buSzPts val="1400"/>
              <a:buNone/>
              <a:defRPr/>
            </a:lvl3pPr>
            <a:lvl4pPr lvl="3" algn="l">
              <a:spcBef>
                <a:spcPct val="0"/>
              </a:spcBef>
              <a:spcAft>
                <a:spcPct val="0"/>
              </a:spcAft>
              <a:buSzPts val="1400"/>
              <a:buNone/>
              <a:defRPr/>
            </a:lvl4pPr>
            <a:lvl5pPr lvl="4" algn="l">
              <a:spcBef>
                <a:spcPct val="0"/>
              </a:spcBef>
              <a:spcAft>
                <a:spcPct val="0"/>
              </a:spcAft>
              <a:buSzPts val="1400"/>
              <a:buNone/>
              <a:defRPr/>
            </a:lvl5pPr>
            <a:lvl6pPr lvl="5" algn="l">
              <a:spcBef>
                <a:spcPct val="0"/>
              </a:spcBef>
              <a:spcAft>
                <a:spcPct val="0"/>
              </a:spcAft>
              <a:buSzPts val="1400"/>
              <a:buNone/>
              <a:defRPr/>
            </a:lvl6pPr>
            <a:lvl7pPr lvl="6" algn="l">
              <a:spcBef>
                <a:spcPct val="0"/>
              </a:spcBef>
              <a:spcAft>
                <a:spcPct val="0"/>
              </a:spcAft>
              <a:buSzPts val="1400"/>
              <a:buNone/>
              <a:defRPr/>
            </a:lvl7pPr>
            <a:lvl8pPr lvl="7" algn="l">
              <a:spcBef>
                <a:spcPct val="0"/>
              </a:spcBef>
              <a:spcAft>
                <a:spcPct val="0"/>
              </a:spcAft>
              <a:buSzPts val="1400"/>
              <a:buNone/>
              <a:defRPr/>
            </a:lvl8pPr>
            <a:lvl9pPr lvl="8" algn="l">
              <a:spcBef>
                <a:spcPct val="0"/>
              </a:spcBef>
              <a:spcAft>
                <a:spcPct val="0"/>
              </a:spcAft>
              <a:buSzPts val="1400"/>
              <a:buNone/>
              <a:defRPr/>
            </a:lvl9pPr>
          </a:lstStyle>
          <a:p>
            <a:endParaRPr/>
          </a:p>
        </p:txBody>
      </p:sp>
      <p:sp>
        <p:nvSpPr>
          <p:cNvPr id="97" name="Google Shape;97;p125"/>
          <p:cNvSpPr txBox="1">
            <a:spLocks noGrp="1"/>
          </p:cNvSpPr>
          <p:nvPr>
            <p:ph type="body" idx="1"/>
          </p:nvPr>
        </p:nvSpPr>
        <p:spPr>
          <a:xfrm>
            <a:off x="913795" y="1732449"/>
            <a:ext cx="5060497" cy="4058750"/>
          </a:xfrm>
          <a:prstGeom prst="rect">
            <a:avLst/>
          </a:prstGeom>
          <a:noFill/>
          <a:ln>
            <a:noFill/>
          </a:ln>
          <a:effectLst>
            <a:outerShdw blurRad="25400">
              <a:srgbClr val="000000">
                <a:alpha val="45882"/>
              </a:srgbClr>
            </a:outerShdw>
          </a:effectLst>
        </p:spPr>
        <p:txBody>
          <a:bodyPr spcFirstLastPara="1" wrap="square" lIns="91425" tIns="45700" rIns="91425" bIns="45700" anchor="t" anchorCtr="0">
            <a:normAutofit/>
          </a:bodyPr>
          <a:lstStyle>
            <a:lvl1pPr marL="457200" lvl="0" indent="-308610" algn="l">
              <a:spcBef>
                <a:spcPts val="360"/>
              </a:spcBef>
              <a:spcAft>
                <a:spcPct val="0"/>
              </a:spcAft>
              <a:buSzPts val="1260"/>
              <a:buChar char="◈"/>
              <a:defRPr/>
            </a:lvl1pPr>
            <a:lvl2pPr marL="914400" lvl="1" indent="-308610" algn="l">
              <a:spcBef>
                <a:spcPts val="600"/>
              </a:spcBef>
              <a:spcAft>
                <a:spcPct val="0"/>
              </a:spcAft>
              <a:buSzPts val="1260"/>
              <a:buChar char="🞚"/>
              <a:defRPr/>
            </a:lvl2pPr>
            <a:lvl3pPr marL="1371600" lvl="2" indent="-308610" algn="l">
              <a:spcBef>
                <a:spcPts val="600"/>
              </a:spcBef>
              <a:spcAft>
                <a:spcPct val="0"/>
              </a:spcAft>
              <a:buSzPts val="1260"/>
              <a:buChar char="◈"/>
              <a:defRPr/>
            </a:lvl3pPr>
            <a:lvl4pPr marL="1828800" lvl="3" indent="-308610" algn="l">
              <a:spcBef>
                <a:spcPts val="600"/>
              </a:spcBef>
              <a:spcAft>
                <a:spcPct val="0"/>
              </a:spcAft>
              <a:buSzPts val="1260"/>
              <a:buChar char="🞚"/>
              <a:defRPr/>
            </a:lvl4pPr>
            <a:lvl5pPr marL="2286000" lvl="4" indent="-308610" algn="l">
              <a:spcBef>
                <a:spcPts val="600"/>
              </a:spcBef>
              <a:spcAft>
                <a:spcPct val="0"/>
              </a:spcAft>
              <a:buSzPts val="1260"/>
              <a:buChar char="◈"/>
              <a:defRPr/>
            </a:lvl5pPr>
            <a:lvl6pPr marL="2743200" lvl="5" indent="-308610" algn="l">
              <a:spcBef>
                <a:spcPts val="600"/>
              </a:spcBef>
              <a:spcAft>
                <a:spcPct val="0"/>
              </a:spcAft>
              <a:buSzPts val="1260"/>
              <a:buChar char="◈"/>
              <a:defRPr/>
            </a:lvl6pPr>
            <a:lvl7pPr marL="3200400" lvl="6" indent="-308610" algn="l">
              <a:spcBef>
                <a:spcPts val="600"/>
              </a:spcBef>
              <a:spcAft>
                <a:spcPct val="0"/>
              </a:spcAft>
              <a:buSzPts val="1260"/>
              <a:buChar char="◈"/>
              <a:defRPr/>
            </a:lvl7pPr>
            <a:lvl8pPr marL="3657600" lvl="7" indent="-308609" algn="l">
              <a:spcBef>
                <a:spcPts val="600"/>
              </a:spcBef>
              <a:spcAft>
                <a:spcPct val="0"/>
              </a:spcAft>
              <a:buSzPts val="1260"/>
              <a:buChar char="◈"/>
              <a:defRPr/>
            </a:lvl8pPr>
            <a:lvl9pPr marL="4114800" lvl="8" indent="-308609" algn="l">
              <a:spcBef>
                <a:spcPts val="600"/>
              </a:spcBef>
              <a:spcAft>
                <a:spcPts val="600"/>
              </a:spcAft>
              <a:buSzPts val="1260"/>
              <a:buChar char="◈"/>
              <a:defRPr/>
            </a:lvl9pPr>
          </a:lstStyle>
          <a:p>
            <a:endParaRPr/>
          </a:p>
        </p:txBody>
      </p:sp>
      <p:sp>
        <p:nvSpPr>
          <p:cNvPr id="98" name="Google Shape;98;p125"/>
          <p:cNvSpPr txBox="1">
            <a:spLocks noGrp="1"/>
          </p:cNvSpPr>
          <p:nvPr>
            <p:ph type="body" idx="2"/>
          </p:nvPr>
        </p:nvSpPr>
        <p:spPr>
          <a:xfrm>
            <a:off x="6202892" y="1732449"/>
            <a:ext cx="5064665" cy="4058751"/>
          </a:xfrm>
          <a:prstGeom prst="rect">
            <a:avLst/>
          </a:prstGeom>
          <a:noFill/>
          <a:ln>
            <a:noFill/>
          </a:ln>
          <a:effectLst>
            <a:outerShdw blurRad="25400">
              <a:srgbClr val="000000">
                <a:alpha val="45882"/>
              </a:srgbClr>
            </a:outerShdw>
          </a:effectLst>
        </p:spPr>
        <p:txBody>
          <a:bodyPr spcFirstLastPara="1" wrap="square" lIns="91425" tIns="45700" rIns="91425" bIns="45700" anchor="t" anchorCtr="0">
            <a:normAutofit/>
          </a:bodyPr>
          <a:lstStyle>
            <a:lvl1pPr marL="457200" lvl="0" indent="-308610" algn="l">
              <a:spcBef>
                <a:spcPts val="360"/>
              </a:spcBef>
              <a:spcAft>
                <a:spcPct val="0"/>
              </a:spcAft>
              <a:buSzPts val="1260"/>
              <a:buChar char="◈"/>
              <a:defRPr/>
            </a:lvl1pPr>
            <a:lvl2pPr marL="914400" lvl="1" indent="-308610" algn="l">
              <a:spcBef>
                <a:spcPts val="600"/>
              </a:spcBef>
              <a:spcAft>
                <a:spcPct val="0"/>
              </a:spcAft>
              <a:buSzPts val="1260"/>
              <a:buChar char="🞚"/>
              <a:defRPr/>
            </a:lvl2pPr>
            <a:lvl3pPr marL="1371600" lvl="2" indent="-308610" algn="l">
              <a:spcBef>
                <a:spcPts val="600"/>
              </a:spcBef>
              <a:spcAft>
                <a:spcPct val="0"/>
              </a:spcAft>
              <a:buSzPts val="1260"/>
              <a:buChar char="◈"/>
              <a:defRPr/>
            </a:lvl3pPr>
            <a:lvl4pPr marL="1828800" lvl="3" indent="-308610" algn="l">
              <a:spcBef>
                <a:spcPts val="600"/>
              </a:spcBef>
              <a:spcAft>
                <a:spcPct val="0"/>
              </a:spcAft>
              <a:buSzPts val="1260"/>
              <a:buChar char="🞚"/>
              <a:defRPr/>
            </a:lvl4pPr>
            <a:lvl5pPr marL="2286000" lvl="4" indent="-308610" algn="l">
              <a:spcBef>
                <a:spcPts val="600"/>
              </a:spcBef>
              <a:spcAft>
                <a:spcPct val="0"/>
              </a:spcAft>
              <a:buSzPts val="1260"/>
              <a:buChar char="◈"/>
              <a:defRPr/>
            </a:lvl5pPr>
            <a:lvl6pPr marL="2743200" lvl="5" indent="-308610" algn="l">
              <a:spcBef>
                <a:spcPts val="600"/>
              </a:spcBef>
              <a:spcAft>
                <a:spcPct val="0"/>
              </a:spcAft>
              <a:buSzPts val="1260"/>
              <a:buChar char="◈"/>
              <a:defRPr/>
            </a:lvl6pPr>
            <a:lvl7pPr marL="3200400" lvl="6" indent="-308610" algn="l">
              <a:spcBef>
                <a:spcPts val="600"/>
              </a:spcBef>
              <a:spcAft>
                <a:spcPct val="0"/>
              </a:spcAft>
              <a:buSzPts val="1260"/>
              <a:buChar char="◈"/>
              <a:defRPr/>
            </a:lvl7pPr>
            <a:lvl8pPr marL="3657600" lvl="7" indent="-308609" algn="l">
              <a:spcBef>
                <a:spcPts val="600"/>
              </a:spcBef>
              <a:spcAft>
                <a:spcPct val="0"/>
              </a:spcAft>
              <a:buSzPts val="1260"/>
              <a:buChar char="◈"/>
              <a:defRPr/>
            </a:lvl8pPr>
            <a:lvl9pPr marL="4114800" lvl="8" indent="-308609" algn="l">
              <a:spcBef>
                <a:spcPts val="600"/>
              </a:spcBef>
              <a:spcAft>
                <a:spcPts val="600"/>
              </a:spcAft>
              <a:buSzPts val="1260"/>
              <a:buChar char="◈"/>
              <a:defRPr/>
            </a:lvl9pPr>
          </a:lstStyle>
          <a:p>
            <a:endParaRPr/>
          </a:p>
        </p:txBody>
      </p:sp>
      <p:sp>
        <p:nvSpPr>
          <p:cNvPr id="99" name="Google Shape;99;p125"/>
          <p:cNvSpPr txBox="1">
            <a:spLocks noGrp="1"/>
          </p:cNvSpPr>
          <p:nvPr>
            <p:ph type="dt" idx="10"/>
          </p:nvPr>
        </p:nvSpPr>
        <p:spPr>
          <a:xfrm>
            <a:off x="7678736" y="5883275"/>
            <a:ext cx="2743200" cy="365125"/>
          </a:xfrm>
          <a:prstGeom prst="rect">
            <a:avLst/>
          </a:prstGeom>
          <a:noFill/>
          <a:ln>
            <a:noFill/>
          </a:ln>
        </p:spPr>
        <p:txBody>
          <a:bodyPr spcFirstLastPara="1" wrap="square" lIns="91425" tIns="45700" rIns="91425" bIns="45700" anchor="ctr" anchorCtr="0">
            <a:noAutofit/>
          </a:bodyPr>
          <a:lstStyle>
            <a:lvl1pPr lvl="0" algn="r">
              <a:spcBef>
                <a:spcPct val="0"/>
              </a:spcBef>
              <a:spcAft>
                <a:spcPct val="0"/>
              </a:spcAft>
              <a:buSzPts val="1400"/>
              <a:buNone/>
              <a:defRPr/>
            </a:lvl1pPr>
            <a:lvl2pPr lvl="1" algn="l">
              <a:spcBef>
                <a:spcPct val="0"/>
              </a:spcBef>
              <a:spcAft>
                <a:spcPct val="0"/>
              </a:spcAft>
              <a:buSzPts val="1400"/>
              <a:buNone/>
              <a:defRPr/>
            </a:lvl2pPr>
            <a:lvl3pPr lvl="2" algn="l">
              <a:spcBef>
                <a:spcPct val="0"/>
              </a:spcBef>
              <a:spcAft>
                <a:spcPct val="0"/>
              </a:spcAft>
              <a:buSzPts val="1400"/>
              <a:buNone/>
              <a:defRPr/>
            </a:lvl3pPr>
            <a:lvl4pPr lvl="3" algn="l">
              <a:spcBef>
                <a:spcPct val="0"/>
              </a:spcBef>
              <a:spcAft>
                <a:spcPct val="0"/>
              </a:spcAft>
              <a:buSzPts val="1400"/>
              <a:buNone/>
              <a:defRPr/>
            </a:lvl4pPr>
            <a:lvl5pPr lvl="4" algn="l">
              <a:spcBef>
                <a:spcPct val="0"/>
              </a:spcBef>
              <a:spcAft>
                <a:spcPct val="0"/>
              </a:spcAft>
              <a:buSzPts val="1400"/>
              <a:buNone/>
              <a:defRPr/>
            </a:lvl5pPr>
            <a:lvl6pPr lvl="5" algn="l">
              <a:spcBef>
                <a:spcPct val="0"/>
              </a:spcBef>
              <a:spcAft>
                <a:spcPct val="0"/>
              </a:spcAft>
              <a:buSzPts val="1400"/>
              <a:buNone/>
              <a:defRPr/>
            </a:lvl6pPr>
            <a:lvl7pPr lvl="6" algn="l">
              <a:spcBef>
                <a:spcPct val="0"/>
              </a:spcBef>
              <a:spcAft>
                <a:spcPct val="0"/>
              </a:spcAft>
              <a:buSzPts val="1400"/>
              <a:buNone/>
              <a:defRPr/>
            </a:lvl7pPr>
            <a:lvl8pPr lvl="7" algn="l">
              <a:spcBef>
                <a:spcPct val="0"/>
              </a:spcBef>
              <a:spcAft>
                <a:spcPct val="0"/>
              </a:spcAft>
              <a:buSzPts val="1400"/>
              <a:buNone/>
              <a:defRPr/>
            </a:lvl8pPr>
            <a:lvl9pPr lvl="8" algn="l">
              <a:spcBef>
                <a:spcPct val="0"/>
              </a:spcBef>
              <a:spcAft>
                <a:spcPct val="0"/>
              </a:spcAft>
              <a:buSzPts val="1400"/>
              <a:buNone/>
              <a:defRPr/>
            </a:lvl9pPr>
          </a:lstStyle>
          <a:p>
            <a:endParaRPr/>
          </a:p>
        </p:txBody>
      </p:sp>
      <p:sp>
        <p:nvSpPr>
          <p:cNvPr id="100" name="Google Shape;100;p125"/>
          <p:cNvSpPr txBox="1">
            <a:spLocks noGrp="1"/>
          </p:cNvSpPr>
          <p:nvPr>
            <p:ph type="ftr" idx="11"/>
          </p:nvPr>
        </p:nvSpPr>
        <p:spPr>
          <a:xfrm>
            <a:off x="913795" y="5883275"/>
            <a:ext cx="6672865" cy="365125"/>
          </a:xfrm>
          <a:prstGeom prst="rect">
            <a:avLst/>
          </a:prstGeom>
          <a:noFill/>
          <a:ln>
            <a:noFill/>
          </a:ln>
        </p:spPr>
        <p:txBody>
          <a:bodyPr spcFirstLastPara="1" wrap="square" lIns="91425" tIns="45700" rIns="91425" bIns="45700" anchor="ctr" anchorCtr="0">
            <a:noAutofit/>
          </a:bodyPr>
          <a:lstStyle>
            <a:lvl1pPr lvl="0" algn="l">
              <a:spcBef>
                <a:spcPct val="0"/>
              </a:spcBef>
              <a:spcAft>
                <a:spcPct val="0"/>
              </a:spcAft>
              <a:buSzPts val="1400"/>
              <a:buNone/>
              <a:defRPr/>
            </a:lvl1pPr>
            <a:lvl2pPr lvl="1" algn="l">
              <a:spcBef>
                <a:spcPct val="0"/>
              </a:spcBef>
              <a:spcAft>
                <a:spcPct val="0"/>
              </a:spcAft>
              <a:buSzPts val="1400"/>
              <a:buNone/>
              <a:defRPr/>
            </a:lvl2pPr>
            <a:lvl3pPr lvl="2" algn="l">
              <a:spcBef>
                <a:spcPct val="0"/>
              </a:spcBef>
              <a:spcAft>
                <a:spcPct val="0"/>
              </a:spcAft>
              <a:buSzPts val="1400"/>
              <a:buNone/>
              <a:defRPr/>
            </a:lvl3pPr>
            <a:lvl4pPr lvl="3" algn="l">
              <a:spcBef>
                <a:spcPct val="0"/>
              </a:spcBef>
              <a:spcAft>
                <a:spcPct val="0"/>
              </a:spcAft>
              <a:buSzPts val="1400"/>
              <a:buNone/>
              <a:defRPr/>
            </a:lvl4pPr>
            <a:lvl5pPr lvl="4" algn="l">
              <a:spcBef>
                <a:spcPct val="0"/>
              </a:spcBef>
              <a:spcAft>
                <a:spcPct val="0"/>
              </a:spcAft>
              <a:buSzPts val="1400"/>
              <a:buNone/>
              <a:defRPr/>
            </a:lvl5pPr>
            <a:lvl6pPr lvl="5" algn="l">
              <a:spcBef>
                <a:spcPct val="0"/>
              </a:spcBef>
              <a:spcAft>
                <a:spcPct val="0"/>
              </a:spcAft>
              <a:buSzPts val="1400"/>
              <a:buNone/>
              <a:defRPr/>
            </a:lvl6pPr>
            <a:lvl7pPr lvl="6" algn="l">
              <a:spcBef>
                <a:spcPct val="0"/>
              </a:spcBef>
              <a:spcAft>
                <a:spcPct val="0"/>
              </a:spcAft>
              <a:buSzPts val="1400"/>
              <a:buNone/>
              <a:defRPr/>
            </a:lvl7pPr>
            <a:lvl8pPr lvl="7" algn="l">
              <a:spcBef>
                <a:spcPct val="0"/>
              </a:spcBef>
              <a:spcAft>
                <a:spcPct val="0"/>
              </a:spcAft>
              <a:buSzPts val="1400"/>
              <a:buNone/>
              <a:defRPr/>
            </a:lvl8pPr>
            <a:lvl9pPr lvl="8" algn="l">
              <a:spcBef>
                <a:spcPct val="0"/>
              </a:spcBef>
              <a:spcAft>
                <a:spcPct val="0"/>
              </a:spcAft>
              <a:buSzPts val="1400"/>
              <a:buNone/>
              <a:defRPr/>
            </a:lvl9pPr>
          </a:lstStyle>
          <a:p>
            <a:endParaRPr/>
          </a:p>
        </p:txBody>
      </p:sp>
      <p:sp>
        <p:nvSpPr>
          <p:cNvPr id="101" name="Google Shape;101;p125"/>
          <p:cNvSpPr txBox="1">
            <a:spLocks noGrp="1"/>
          </p:cNvSpPr>
          <p:nvPr>
            <p:ph type="sldNum" idx="12"/>
          </p:nvPr>
        </p:nvSpPr>
        <p:spPr>
          <a:xfrm>
            <a:off x="10514011" y="5883275"/>
            <a:ext cx="753545" cy="365125"/>
          </a:xfrm>
          <a:prstGeom prst="rect">
            <a:avLst/>
          </a:prstGeom>
          <a:noFill/>
          <a:ln>
            <a:noFill/>
          </a:ln>
        </p:spPr>
        <p:txBody>
          <a:bodyPr spcFirstLastPara="1" wrap="square" lIns="91425" tIns="45700" rIns="91425" bIns="45700" anchor="ctr" anchorCtr="0">
            <a:noAutofit/>
          </a:bodyPr>
          <a:lstStyle>
            <a:lvl1pPr marL="12700" lvl="0" indent="0" algn="r">
              <a:lnSpc>
                <a:spcPct val="142500"/>
              </a:lnSpc>
              <a:spcBef>
                <a:spcPct val="0"/>
              </a:spcBef>
              <a:buNone/>
              <a:defRPr/>
            </a:lvl1pPr>
            <a:lvl2pPr marL="12700" lvl="1" indent="0" algn="r">
              <a:lnSpc>
                <a:spcPct val="142500"/>
              </a:lnSpc>
              <a:spcBef>
                <a:spcPct val="0"/>
              </a:spcBef>
              <a:buNone/>
              <a:defRPr/>
            </a:lvl2pPr>
            <a:lvl3pPr marL="12700" lvl="2" indent="0" algn="r">
              <a:lnSpc>
                <a:spcPct val="142500"/>
              </a:lnSpc>
              <a:spcBef>
                <a:spcPct val="0"/>
              </a:spcBef>
              <a:buNone/>
              <a:defRPr/>
            </a:lvl3pPr>
            <a:lvl4pPr marL="12700" lvl="3" indent="0" algn="r">
              <a:lnSpc>
                <a:spcPct val="142500"/>
              </a:lnSpc>
              <a:spcBef>
                <a:spcPct val="0"/>
              </a:spcBef>
              <a:buNone/>
              <a:defRPr/>
            </a:lvl4pPr>
            <a:lvl5pPr marL="12700" lvl="4" indent="0" algn="r">
              <a:lnSpc>
                <a:spcPct val="142500"/>
              </a:lnSpc>
              <a:spcBef>
                <a:spcPct val="0"/>
              </a:spcBef>
              <a:buNone/>
              <a:defRPr/>
            </a:lvl5pPr>
            <a:lvl6pPr marL="12700" lvl="5" indent="0" algn="r">
              <a:lnSpc>
                <a:spcPct val="142500"/>
              </a:lnSpc>
              <a:spcBef>
                <a:spcPct val="0"/>
              </a:spcBef>
              <a:buNone/>
              <a:defRPr/>
            </a:lvl6pPr>
            <a:lvl7pPr marL="12700" lvl="6" indent="0" algn="r">
              <a:lnSpc>
                <a:spcPct val="142500"/>
              </a:lnSpc>
              <a:spcBef>
                <a:spcPct val="0"/>
              </a:spcBef>
              <a:buNone/>
              <a:defRPr/>
            </a:lvl7pPr>
            <a:lvl8pPr marL="12700" lvl="7" indent="0" algn="r">
              <a:lnSpc>
                <a:spcPct val="142500"/>
              </a:lnSpc>
              <a:spcBef>
                <a:spcPct val="0"/>
              </a:spcBef>
              <a:buNone/>
              <a:defRPr/>
            </a:lvl8pPr>
            <a:lvl9pPr marL="12700" lvl="8" indent="0" algn="r">
              <a:lnSpc>
                <a:spcPct val="142500"/>
              </a:lnSpc>
              <a:spcBef>
                <a:spcPct val="0"/>
              </a:spcBef>
              <a:buNone/>
              <a:defRPr/>
            </a:lvl9pPr>
          </a:lstStyle>
          <a:p>
            <a:pPr marL="12700" lvl="0" indent="0" algn="r" rtl="0">
              <a:spcBef>
                <a:spcPct val="0"/>
              </a:spcBef>
              <a:spcAft>
                <a:spcPct val="0"/>
              </a:spcAft>
              <a:buNone/>
            </a:pPr>
            <a:r>
              <a:rPr lang="en-US"/>
              <a:t>10</a:t>
            </a:r>
            <a:fld id="{00000000-1234-1234-1234-123412341234}" type="slidenum">
              <a:rPr lang="en-US"/>
              <a:t>‹#›</a:t>
            </a:fld>
            <a:endParaRPr/>
          </a:p>
        </p:txBody>
      </p:sp>
    </p:spTree>
  </p:cSld>
  <p:clrMapOvr>
    <a:masterClrMapping/>
  </p:clrMapOvr>
  <p:transition/>
</p:sldLayout>
</file>

<file path=ppt/slideLayouts/slideLayout21.xml><?xml version="1.0" encoding="utf-8"?>
<p:sldLayout xmlns:a="http://schemas.openxmlformats.org/drawingml/2006/main" xmlns:r="http://schemas.openxmlformats.org/officeDocument/2006/relationships" xmlns:p="http://schemas.openxmlformats.org/presentationml/2006/main" matchingName="Comparison" type="twoTxTwoObj">
  <p:cSld name="TWO_OBJECTS_WITH_TEXT">
    <p:spTree>
      <p:nvGrpSpPr>
        <p:cNvPr id="1" name="Shape 102"/>
        <p:cNvGrpSpPr/>
        <p:nvPr/>
      </p:nvGrpSpPr>
      <p:grpSpPr>
        <a:xfrm>
          <a:off x="0" y="0"/>
          <a:ext cx="0" cy="0"/>
          <a:chOff x="0" y="0"/>
          <a:chExt cx="0" cy="0"/>
        </a:xfrm>
      </p:grpSpPr>
      <p:pic>
        <p:nvPicPr>
          <p:cNvPr id="103" name="Google Shape;103;p126" descr="Slate-V2-HD-compPhotoInset.png"/>
          <p:cNvPicPr preferRelativeResize="0"/>
          <p:nvPr/>
        </p:nvPicPr>
        <p:blipFill>
          <a:blip r:embed="rId2">
            <a:alphaModFix/>
          </a:blip>
          <a:stretch>
            <a:fillRect/>
          </a:stretch>
        </p:blipFill>
        <p:spPr>
          <a:xfrm>
            <a:off x="913795" y="1734506"/>
            <a:ext cx="5089072" cy="4148769"/>
          </a:xfrm>
          <a:prstGeom prst="rect">
            <a:avLst/>
          </a:prstGeom>
          <a:noFill/>
          <a:ln>
            <a:noFill/>
          </a:ln>
        </p:spPr>
      </p:pic>
      <p:pic>
        <p:nvPicPr>
          <p:cNvPr id="104" name="Google Shape;104;p126" descr="Slate-V2-HD-compPhotoInset.png"/>
          <p:cNvPicPr preferRelativeResize="0"/>
          <p:nvPr/>
        </p:nvPicPr>
        <p:blipFill>
          <a:blip r:embed="rId2">
            <a:alphaModFix/>
          </a:blip>
          <a:stretch>
            <a:fillRect/>
          </a:stretch>
        </p:blipFill>
        <p:spPr>
          <a:xfrm>
            <a:off x="6178485" y="1734506"/>
            <a:ext cx="5089072" cy="4148769"/>
          </a:xfrm>
          <a:prstGeom prst="rect">
            <a:avLst/>
          </a:prstGeom>
          <a:noFill/>
          <a:ln>
            <a:noFill/>
          </a:ln>
        </p:spPr>
      </p:pic>
      <p:sp>
        <p:nvSpPr>
          <p:cNvPr id="105" name="Google Shape;105;p126"/>
          <p:cNvSpPr txBox="1">
            <a:spLocks noGrp="1"/>
          </p:cNvSpPr>
          <p:nvPr>
            <p:ph type="title"/>
          </p:nvPr>
        </p:nvSpPr>
        <p:spPr>
          <a:xfrm>
            <a:off x="913795" y="609600"/>
            <a:ext cx="10353762" cy="970450"/>
          </a:xfrm>
          <a:prstGeom prst="rect">
            <a:avLst/>
          </a:prstGeom>
          <a:noFill/>
          <a:ln>
            <a:noFill/>
          </a:ln>
          <a:effectLst>
            <a:outerShdw blurRad="25400">
              <a:srgbClr val="000000">
                <a:alpha val="45882"/>
              </a:srgbClr>
            </a:outerShdw>
          </a:effectLst>
        </p:spPr>
        <p:txBody>
          <a:bodyPr spcFirstLastPara="1" wrap="square" lIns="91425" tIns="45700" rIns="91425" bIns="45700" anchor="ctr" anchorCtr="0">
            <a:normAutofit/>
          </a:bodyPr>
          <a:lstStyle>
            <a:lvl1pPr lvl="0" algn="ctr">
              <a:spcBef>
                <a:spcPct val="0"/>
              </a:spcBef>
              <a:spcAft>
                <a:spcPct val="0"/>
              </a:spcAft>
              <a:buClr>
                <a:schemeClr val="lt2"/>
              </a:buClr>
              <a:buSzPts val="4000"/>
              <a:buFont typeface="Lustria"/>
              <a:buNone/>
              <a:defRPr/>
            </a:lvl1pPr>
            <a:lvl2pPr lvl="1" algn="l">
              <a:spcBef>
                <a:spcPct val="0"/>
              </a:spcBef>
              <a:spcAft>
                <a:spcPct val="0"/>
              </a:spcAft>
              <a:buSzPts val="1400"/>
              <a:buNone/>
              <a:defRPr/>
            </a:lvl2pPr>
            <a:lvl3pPr lvl="2" algn="l">
              <a:spcBef>
                <a:spcPct val="0"/>
              </a:spcBef>
              <a:spcAft>
                <a:spcPct val="0"/>
              </a:spcAft>
              <a:buSzPts val="1400"/>
              <a:buNone/>
              <a:defRPr/>
            </a:lvl3pPr>
            <a:lvl4pPr lvl="3" algn="l">
              <a:spcBef>
                <a:spcPct val="0"/>
              </a:spcBef>
              <a:spcAft>
                <a:spcPct val="0"/>
              </a:spcAft>
              <a:buSzPts val="1400"/>
              <a:buNone/>
              <a:defRPr/>
            </a:lvl4pPr>
            <a:lvl5pPr lvl="4" algn="l">
              <a:spcBef>
                <a:spcPct val="0"/>
              </a:spcBef>
              <a:spcAft>
                <a:spcPct val="0"/>
              </a:spcAft>
              <a:buSzPts val="1400"/>
              <a:buNone/>
              <a:defRPr/>
            </a:lvl5pPr>
            <a:lvl6pPr lvl="5" algn="l">
              <a:spcBef>
                <a:spcPct val="0"/>
              </a:spcBef>
              <a:spcAft>
                <a:spcPct val="0"/>
              </a:spcAft>
              <a:buSzPts val="1400"/>
              <a:buNone/>
              <a:defRPr/>
            </a:lvl6pPr>
            <a:lvl7pPr lvl="6" algn="l">
              <a:spcBef>
                <a:spcPct val="0"/>
              </a:spcBef>
              <a:spcAft>
                <a:spcPct val="0"/>
              </a:spcAft>
              <a:buSzPts val="1400"/>
              <a:buNone/>
              <a:defRPr/>
            </a:lvl7pPr>
            <a:lvl8pPr lvl="7" algn="l">
              <a:spcBef>
                <a:spcPct val="0"/>
              </a:spcBef>
              <a:spcAft>
                <a:spcPct val="0"/>
              </a:spcAft>
              <a:buSzPts val="1400"/>
              <a:buNone/>
              <a:defRPr/>
            </a:lvl8pPr>
            <a:lvl9pPr lvl="8" algn="l">
              <a:spcBef>
                <a:spcPct val="0"/>
              </a:spcBef>
              <a:spcAft>
                <a:spcPct val="0"/>
              </a:spcAft>
              <a:buSzPts val="1400"/>
              <a:buNone/>
              <a:defRPr/>
            </a:lvl9pPr>
          </a:lstStyle>
          <a:p>
            <a:endParaRPr/>
          </a:p>
        </p:txBody>
      </p:sp>
      <p:sp>
        <p:nvSpPr>
          <p:cNvPr id="106" name="Google Shape;106;p126"/>
          <p:cNvSpPr txBox="1">
            <a:spLocks noGrp="1"/>
          </p:cNvSpPr>
          <p:nvPr>
            <p:ph type="body" idx="1"/>
          </p:nvPr>
        </p:nvSpPr>
        <p:spPr>
          <a:xfrm>
            <a:off x="1005872" y="1835254"/>
            <a:ext cx="4876344" cy="544884"/>
          </a:xfrm>
          <a:prstGeom prst="rect">
            <a:avLst/>
          </a:prstGeom>
          <a:noFill/>
          <a:ln>
            <a:noFill/>
          </a:ln>
          <a:effectLst>
            <a:outerShdw blurRad="25400">
              <a:srgbClr val="000000">
                <a:alpha val="45882"/>
              </a:srgbClr>
            </a:outerShdw>
          </a:effectLst>
        </p:spPr>
        <p:txBody>
          <a:bodyPr spcFirstLastPara="1" wrap="square" lIns="91425" tIns="45700" rIns="91425" bIns="45700" anchor="b" anchorCtr="0">
            <a:noAutofit/>
          </a:bodyPr>
          <a:lstStyle>
            <a:lvl1pPr marL="457200" lvl="0" indent="-228600" algn="ctr">
              <a:spcBef>
                <a:spcPts val="480"/>
              </a:spcBef>
              <a:spcAft>
                <a:spcPct val="0"/>
              </a:spcAft>
              <a:buSzPts val="1680"/>
              <a:buNone/>
              <a:defRPr sz="2400" b="0"/>
            </a:lvl1pPr>
            <a:lvl2pPr marL="914400" lvl="1" indent="-228600" algn="l">
              <a:spcBef>
                <a:spcPts val="600"/>
              </a:spcBef>
              <a:spcAft>
                <a:spcPct val="0"/>
              </a:spcAft>
              <a:buSzPts val="1400"/>
              <a:buNone/>
              <a:defRPr sz="2000" b="1"/>
            </a:lvl2pPr>
            <a:lvl3pPr marL="1371600" lvl="2" indent="-228600" algn="l">
              <a:spcBef>
                <a:spcPts val="600"/>
              </a:spcBef>
              <a:spcAft>
                <a:spcPct val="0"/>
              </a:spcAft>
              <a:buSzPts val="1260"/>
              <a:buNone/>
              <a:defRPr sz="1800" b="1"/>
            </a:lvl3pPr>
            <a:lvl4pPr marL="1828800" lvl="3" indent="-228600" algn="l">
              <a:spcBef>
                <a:spcPts val="600"/>
              </a:spcBef>
              <a:spcAft>
                <a:spcPct val="0"/>
              </a:spcAft>
              <a:buSzPts val="1120"/>
              <a:buNone/>
              <a:defRPr sz="1600" b="1"/>
            </a:lvl4pPr>
            <a:lvl5pPr marL="2286000" lvl="4" indent="-228600" algn="l">
              <a:spcBef>
                <a:spcPts val="600"/>
              </a:spcBef>
              <a:spcAft>
                <a:spcPct val="0"/>
              </a:spcAft>
              <a:buSzPts val="1120"/>
              <a:buNone/>
              <a:defRPr sz="1600" b="1"/>
            </a:lvl5pPr>
            <a:lvl6pPr marL="2743200" lvl="5" indent="-228600" algn="l">
              <a:spcBef>
                <a:spcPts val="600"/>
              </a:spcBef>
              <a:spcAft>
                <a:spcPct val="0"/>
              </a:spcAft>
              <a:buSzPts val="1120"/>
              <a:buNone/>
              <a:defRPr sz="1600" b="1"/>
            </a:lvl6pPr>
            <a:lvl7pPr marL="3200400" lvl="6" indent="-228600" algn="l">
              <a:spcBef>
                <a:spcPts val="600"/>
              </a:spcBef>
              <a:spcAft>
                <a:spcPct val="0"/>
              </a:spcAft>
              <a:buSzPts val="1120"/>
              <a:buNone/>
              <a:defRPr sz="1600" b="1"/>
            </a:lvl7pPr>
            <a:lvl8pPr marL="3657600" lvl="7" indent="-228600" algn="l">
              <a:spcBef>
                <a:spcPts val="600"/>
              </a:spcBef>
              <a:spcAft>
                <a:spcPct val="0"/>
              </a:spcAft>
              <a:buSzPts val="1120"/>
              <a:buNone/>
              <a:defRPr sz="1600" b="1"/>
            </a:lvl8pPr>
            <a:lvl9pPr marL="4114800" lvl="8" indent="-228600" algn="l">
              <a:spcBef>
                <a:spcPts val="600"/>
              </a:spcBef>
              <a:spcAft>
                <a:spcPts val="600"/>
              </a:spcAft>
              <a:buSzPts val="1120"/>
              <a:buNone/>
              <a:defRPr sz="1600" b="1"/>
            </a:lvl9pPr>
          </a:lstStyle>
          <a:p>
            <a:endParaRPr/>
          </a:p>
        </p:txBody>
      </p:sp>
      <p:sp>
        <p:nvSpPr>
          <p:cNvPr id="107" name="Google Shape;107;p126"/>
          <p:cNvSpPr txBox="1">
            <a:spLocks noGrp="1"/>
          </p:cNvSpPr>
          <p:nvPr>
            <p:ph type="body" idx="2"/>
          </p:nvPr>
        </p:nvSpPr>
        <p:spPr>
          <a:xfrm>
            <a:off x="1005872" y="2380137"/>
            <a:ext cx="4876344" cy="3411063"/>
          </a:xfrm>
          <a:prstGeom prst="rect">
            <a:avLst/>
          </a:prstGeom>
          <a:noFill/>
          <a:ln>
            <a:noFill/>
          </a:ln>
          <a:effectLst>
            <a:outerShdw blurRad="25400">
              <a:srgbClr val="000000">
                <a:alpha val="45882"/>
              </a:srgbClr>
            </a:outerShdw>
          </a:effectLst>
        </p:spPr>
        <p:txBody>
          <a:bodyPr spcFirstLastPara="1" wrap="square" lIns="91425" tIns="45700" rIns="91425" bIns="45700" anchor="t" anchorCtr="0">
            <a:normAutofit/>
          </a:bodyPr>
          <a:lstStyle>
            <a:lvl1pPr marL="457200" lvl="0" indent="-308610" algn="l">
              <a:spcBef>
                <a:spcPts val="360"/>
              </a:spcBef>
              <a:spcAft>
                <a:spcPct val="0"/>
              </a:spcAft>
              <a:buSzPts val="1260"/>
              <a:buChar char="◈"/>
              <a:defRPr sz="1800"/>
            </a:lvl1pPr>
            <a:lvl2pPr marL="914400" lvl="1" indent="-299719" algn="l">
              <a:spcBef>
                <a:spcPts val="600"/>
              </a:spcBef>
              <a:spcAft>
                <a:spcPct val="0"/>
              </a:spcAft>
              <a:buSzPts val="1120"/>
              <a:buChar char="🞚"/>
              <a:defRPr sz="1600"/>
            </a:lvl2pPr>
            <a:lvl3pPr marL="1371600" lvl="2" indent="-290830" algn="l">
              <a:spcBef>
                <a:spcPts val="600"/>
              </a:spcBef>
              <a:spcAft>
                <a:spcPct val="0"/>
              </a:spcAft>
              <a:buSzPts val="980"/>
              <a:buChar char="◈"/>
              <a:defRPr sz="1400"/>
            </a:lvl3pPr>
            <a:lvl4pPr marL="1828800" lvl="3" indent="-281939" algn="l">
              <a:spcBef>
                <a:spcPts val="600"/>
              </a:spcBef>
              <a:spcAft>
                <a:spcPct val="0"/>
              </a:spcAft>
              <a:buSzPts val="840"/>
              <a:buChar char="🞚"/>
              <a:defRPr sz="1200"/>
            </a:lvl4pPr>
            <a:lvl5pPr marL="2286000" lvl="4" indent="-281939" algn="l">
              <a:spcBef>
                <a:spcPts val="600"/>
              </a:spcBef>
              <a:spcAft>
                <a:spcPct val="0"/>
              </a:spcAft>
              <a:buSzPts val="840"/>
              <a:buChar char="◈"/>
              <a:defRPr sz="1200"/>
            </a:lvl5pPr>
            <a:lvl6pPr marL="2743200" lvl="5" indent="-308610" algn="l">
              <a:spcBef>
                <a:spcPts val="600"/>
              </a:spcBef>
              <a:spcAft>
                <a:spcPct val="0"/>
              </a:spcAft>
              <a:buSzPts val="1260"/>
              <a:buChar char="◈"/>
              <a:defRPr/>
            </a:lvl6pPr>
            <a:lvl7pPr marL="3200400" lvl="6" indent="-308610" algn="l">
              <a:spcBef>
                <a:spcPts val="600"/>
              </a:spcBef>
              <a:spcAft>
                <a:spcPct val="0"/>
              </a:spcAft>
              <a:buSzPts val="1260"/>
              <a:buChar char="◈"/>
              <a:defRPr/>
            </a:lvl7pPr>
            <a:lvl8pPr marL="3657600" lvl="7" indent="-308609" algn="l">
              <a:spcBef>
                <a:spcPts val="600"/>
              </a:spcBef>
              <a:spcAft>
                <a:spcPct val="0"/>
              </a:spcAft>
              <a:buSzPts val="1260"/>
              <a:buChar char="◈"/>
              <a:defRPr/>
            </a:lvl8pPr>
            <a:lvl9pPr marL="4114800" lvl="8" indent="-308609" algn="l">
              <a:spcBef>
                <a:spcPts val="600"/>
              </a:spcBef>
              <a:spcAft>
                <a:spcPts val="600"/>
              </a:spcAft>
              <a:buSzPts val="1260"/>
              <a:buChar char="◈"/>
              <a:defRPr/>
            </a:lvl9pPr>
          </a:lstStyle>
          <a:p>
            <a:endParaRPr/>
          </a:p>
        </p:txBody>
      </p:sp>
      <p:sp>
        <p:nvSpPr>
          <p:cNvPr id="108" name="Google Shape;108;p126"/>
          <p:cNvSpPr txBox="1">
            <a:spLocks noGrp="1"/>
          </p:cNvSpPr>
          <p:nvPr>
            <p:ph type="body" idx="3"/>
          </p:nvPr>
        </p:nvSpPr>
        <p:spPr>
          <a:xfrm>
            <a:off x="6294967" y="1835254"/>
            <a:ext cx="4895330" cy="544883"/>
          </a:xfrm>
          <a:prstGeom prst="rect">
            <a:avLst/>
          </a:prstGeom>
          <a:noFill/>
          <a:ln>
            <a:noFill/>
          </a:ln>
          <a:effectLst>
            <a:outerShdw blurRad="25400">
              <a:srgbClr val="000000">
                <a:alpha val="45882"/>
              </a:srgbClr>
            </a:outerShdw>
          </a:effectLst>
        </p:spPr>
        <p:txBody>
          <a:bodyPr spcFirstLastPara="1" wrap="square" lIns="91425" tIns="45700" rIns="91425" bIns="45700" anchor="b" anchorCtr="0">
            <a:noAutofit/>
          </a:bodyPr>
          <a:lstStyle>
            <a:lvl1pPr marL="457200" lvl="0" indent="-228600" algn="ctr">
              <a:spcBef>
                <a:spcPts val="480"/>
              </a:spcBef>
              <a:spcAft>
                <a:spcPct val="0"/>
              </a:spcAft>
              <a:buSzPts val="1680"/>
              <a:buNone/>
              <a:defRPr sz="2400" b="0"/>
            </a:lvl1pPr>
            <a:lvl2pPr marL="914400" lvl="1" indent="-228600" algn="l">
              <a:spcBef>
                <a:spcPts val="600"/>
              </a:spcBef>
              <a:spcAft>
                <a:spcPct val="0"/>
              </a:spcAft>
              <a:buSzPts val="1400"/>
              <a:buNone/>
              <a:defRPr sz="2000" b="1"/>
            </a:lvl2pPr>
            <a:lvl3pPr marL="1371600" lvl="2" indent="-228600" algn="l">
              <a:spcBef>
                <a:spcPts val="600"/>
              </a:spcBef>
              <a:spcAft>
                <a:spcPct val="0"/>
              </a:spcAft>
              <a:buSzPts val="1260"/>
              <a:buNone/>
              <a:defRPr sz="1800" b="1"/>
            </a:lvl3pPr>
            <a:lvl4pPr marL="1828800" lvl="3" indent="-228600" algn="l">
              <a:spcBef>
                <a:spcPts val="600"/>
              </a:spcBef>
              <a:spcAft>
                <a:spcPct val="0"/>
              </a:spcAft>
              <a:buSzPts val="1120"/>
              <a:buNone/>
              <a:defRPr sz="1600" b="1"/>
            </a:lvl4pPr>
            <a:lvl5pPr marL="2286000" lvl="4" indent="-228600" algn="l">
              <a:spcBef>
                <a:spcPts val="600"/>
              </a:spcBef>
              <a:spcAft>
                <a:spcPct val="0"/>
              </a:spcAft>
              <a:buSzPts val="1120"/>
              <a:buNone/>
              <a:defRPr sz="1600" b="1"/>
            </a:lvl5pPr>
            <a:lvl6pPr marL="2743200" lvl="5" indent="-228600" algn="l">
              <a:spcBef>
                <a:spcPts val="600"/>
              </a:spcBef>
              <a:spcAft>
                <a:spcPct val="0"/>
              </a:spcAft>
              <a:buSzPts val="1120"/>
              <a:buNone/>
              <a:defRPr sz="1600" b="1"/>
            </a:lvl6pPr>
            <a:lvl7pPr marL="3200400" lvl="6" indent="-228600" algn="l">
              <a:spcBef>
                <a:spcPts val="600"/>
              </a:spcBef>
              <a:spcAft>
                <a:spcPct val="0"/>
              </a:spcAft>
              <a:buSzPts val="1120"/>
              <a:buNone/>
              <a:defRPr sz="1600" b="1"/>
            </a:lvl7pPr>
            <a:lvl8pPr marL="3657600" lvl="7" indent="-228600" algn="l">
              <a:spcBef>
                <a:spcPts val="600"/>
              </a:spcBef>
              <a:spcAft>
                <a:spcPct val="0"/>
              </a:spcAft>
              <a:buSzPts val="1120"/>
              <a:buNone/>
              <a:defRPr sz="1600" b="1"/>
            </a:lvl8pPr>
            <a:lvl9pPr marL="4114800" lvl="8" indent="-228600" algn="l">
              <a:spcBef>
                <a:spcPts val="600"/>
              </a:spcBef>
              <a:spcAft>
                <a:spcPts val="600"/>
              </a:spcAft>
              <a:buSzPts val="1120"/>
              <a:buNone/>
              <a:defRPr sz="1600" b="1"/>
            </a:lvl9pPr>
          </a:lstStyle>
          <a:p>
            <a:endParaRPr/>
          </a:p>
        </p:txBody>
      </p:sp>
      <p:sp>
        <p:nvSpPr>
          <p:cNvPr id="109" name="Google Shape;109;p126"/>
          <p:cNvSpPr txBox="1">
            <a:spLocks noGrp="1"/>
          </p:cNvSpPr>
          <p:nvPr>
            <p:ph type="body" idx="4"/>
          </p:nvPr>
        </p:nvSpPr>
        <p:spPr>
          <a:xfrm>
            <a:off x="6294967" y="2380137"/>
            <a:ext cx="4895330" cy="3411063"/>
          </a:xfrm>
          <a:prstGeom prst="rect">
            <a:avLst/>
          </a:prstGeom>
          <a:noFill/>
          <a:ln>
            <a:noFill/>
          </a:ln>
          <a:effectLst>
            <a:outerShdw blurRad="25400">
              <a:srgbClr val="000000">
                <a:alpha val="45882"/>
              </a:srgbClr>
            </a:outerShdw>
          </a:effectLst>
        </p:spPr>
        <p:txBody>
          <a:bodyPr spcFirstLastPara="1" wrap="square" lIns="91425" tIns="45700" rIns="91425" bIns="45700" anchor="t" anchorCtr="0">
            <a:normAutofit/>
          </a:bodyPr>
          <a:lstStyle>
            <a:lvl1pPr marL="457200" lvl="0" indent="-308610" algn="l">
              <a:spcBef>
                <a:spcPts val="360"/>
              </a:spcBef>
              <a:spcAft>
                <a:spcPct val="0"/>
              </a:spcAft>
              <a:buSzPts val="1260"/>
              <a:buChar char="◈"/>
              <a:defRPr sz="1800"/>
            </a:lvl1pPr>
            <a:lvl2pPr marL="914400" lvl="1" indent="-299719" algn="l">
              <a:spcBef>
                <a:spcPts val="600"/>
              </a:spcBef>
              <a:spcAft>
                <a:spcPct val="0"/>
              </a:spcAft>
              <a:buSzPts val="1120"/>
              <a:buChar char="🞚"/>
              <a:defRPr sz="1600"/>
            </a:lvl2pPr>
            <a:lvl3pPr marL="1371600" lvl="2" indent="-290830" algn="l">
              <a:spcBef>
                <a:spcPts val="600"/>
              </a:spcBef>
              <a:spcAft>
                <a:spcPct val="0"/>
              </a:spcAft>
              <a:buSzPts val="980"/>
              <a:buChar char="◈"/>
              <a:defRPr sz="1400"/>
            </a:lvl3pPr>
            <a:lvl4pPr marL="1828800" lvl="3" indent="-281939" algn="l">
              <a:spcBef>
                <a:spcPts val="600"/>
              </a:spcBef>
              <a:spcAft>
                <a:spcPct val="0"/>
              </a:spcAft>
              <a:buSzPts val="840"/>
              <a:buChar char="🞚"/>
              <a:defRPr sz="1200"/>
            </a:lvl4pPr>
            <a:lvl5pPr marL="2286000" lvl="4" indent="-281939" algn="l">
              <a:spcBef>
                <a:spcPts val="600"/>
              </a:spcBef>
              <a:spcAft>
                <a:spcPct val="0"/>
              </a:spcAft>
              <a:buSzPts val="840"/>
              <a:buChar char="◈"/>
              <a:defRPr sz="1200"/>
            </a:lvl5pPr>
            <a:lvl6pPr marL="2743200" lvl="5" indent="-308610" algn="l">
              <a:spcBef>
                <a:spcPts val="600"/>
              </a:spcBef>
              <a:spcAft>
                <a:spcPct val="0"/>
              </a:spcAft>
              <a:buSzPts val="1260"/>
              <a:buChar char="◈"/>
              <a:defRPr/>
            </a:lvl6pPr>
            <a:lvl7pPr marL="3200400" lvl="6" indent="-308610" algn="l">
              <a:spcBef>
                <a:spcPts val="600"/>
              </a:spcBef>
              <a:spcAft>
                <a:spcPct val="0"/>
              </a:spcAft>
              <a:buSzPts val="1260"/>
              <a:buChar char="◈"/>
              <a:defRPr/>
            </a:lvl7pPr>
            <a:lvl8pPr marL="3657600" lvl="7" indent="-308609" algn="l">
              <a:spcBef>
                <a:spcPts val="600"/>
              </a:spcBef>
              <a:spcAft>
                <a:spcPct val="0"/>
              </a:spcAft>
              <a:buSzPts val="1260"/>
              <a:buChar char="◈"/>
              <a:defRPr/>
            </a:lvl8pPr>
            <a:lvl9pPr marL="4114800" lvl="8" indent="-308609" algn="l">
              <a:spcBef>
                <a:spcPts val="600"/>
              </a:spcBef>
              <a:spcAft>
                <a:spcPts val="600"/>
              </a:spcAft>
              <a:buSzPts val="1260"/>
              <a:buChar char="◈"/>
              <a:defRPr/>
            </a:lvl9pPr>
          </a:lstStyle>
          <a:p>
            <a:endParaRPr/>
          </a:p>
        </p:txBody>
      </p:sp>
      <p:sp>
        <p:nvSpPr>
          <p:cNvPr id="110" name="Google Shape;110;p126"/>
          <p:cNvSpPr txBox="1">
            <a:spLocks noGrp="1"/>
          </p:cNvSpPr>
          <p:nvPr>
            <p:ph type="dt" idx="10"/>
          </p:nvPr>
        </p:nvSpPr>
        <p:spPr>
          <a:xfrm>
            <a:off x="7678736" y="5883275"/>
            <a:ext cx="2743200" cy="365125"/>
          </a:xfrm>
          <a:prstGeom prst="rect">
            <a:avLst/>
          </a:prstGeom>
          <a:noFill/>
          <a:ln>
            <a:noFill/>
          </a:ln>
        </p:spPr>
        <p:txBody>
          <a:bodyPr spcFirstLastPara="1" wrap="square" lIns="91425" tIns="45700" rIns="91425" bIns="45700" anchor="ctr" anchorCtr="0">
            <a:noAutofit/>
          </a:bodyPr>
          <a:lstStyle>
            <a:lvl1pPr lvl="0" algn="r">
              <a:spcBef>
                <a:spcPct val="0"/>
              </a:spcBef>
              <a:spcAft>
                <a:spcPct val="0"/>
              </a:spcAft>
              <a:buSzPts val="1400"/>
              <a:buNone/>
              <a:defRPr/>
            </a:lvl1pPr>
            <a:lvl2pPr lvl="1" algn="l">
              <a:spcBef>
                <a:spcPct val="0"/>
              </a:spcBef>
              <a:spcAft>
                <a:spcPct val="0"/>
              </a:spcAft>
              <a:buSzPts val="1400"/>
              <a:buNone/>
              <a:defRPr/>
            </a:lvl2pPr>
            <a:lvl3pPr lvl="2" algn="l">
              <a:spcBef>
                <a:spcPct val="0"/>
              </a:spcBef>
              <a:spcAft>
                <a:spcPct val="0"/>
              </a:spcAft>
              <a:buSzPts val="1400"/>
              <a:buNone/>
              <a:defRPr/>
            </a:lvl3pPr>
            <a:lvl4pPr lvl="3" algn="l">
              <a:spcBef>
                <a:spcPct val="0"/>
              </a:spcBef>
              <a:spcAft>
                <a:spcPct val="0"/>
              </a:spcAft>
              <a:buSzPts val="1400"/>
              <a:buNone/>
              <a:defRPr/>
            </a:lvl4pPr>
            <a:lvl5pPr lvl="4" algn="l">
              <a:spcBef>
                <a:spcPct val="0"/>
              </a:spcBef>
              <a:spcAft>
                <a:spcPct val="0"/>
              </a:spcAft>
              <a:buSzPts val="1400"/>
              <a:buNone/>
              <a:defRPr/>
            </a:lvl5pPr>
            <a:lvl6pPr lvl="5" algn="l">
              <a:spcBef>
                <a:spcPct val="0"/>
              </a:spcBef>
              <a:spcAft>
                <a:spcPct val="0"/>
              </a:spcAft>
              <a:buSzPts val="1400"/>
              <a:buNone/>
              <a:defRPr/>
            </a:lvl6pPr>
            <a:lvl7pPr lvl="6" algn="l">
              <a:spcBef>
                <a:spcPct val="0"/>
              </a:spcBef>
              <a:spcAft>
                <a:spcPct val="0"/>
              </a:spcAft>
              <a:buSzPts val="1400"/>
              <a:buNone/>
              <a:defRPr/>
            </a:lvl7pPr>
            <a:lvl8pPr lvl="7" algn="l">
              <a:spcBef>
                <a:spcPct val="0"/>
              </a:spcBef>
              <a:spcAft>
                <a:spcPct val="0"/>
              </a:spcAft>
              <a:buSzPts val="1400"/>
              <a:buNone/>
              <a:defRPr/>
            </a:lvl8pPr>
            <a:lvl9pPr lvl="8" algn="l">
              <a:spcBef>
                <a:spcPct val="0"/>
              </a:spcBef>
              <a:spcAft>
                <a:spcPct val="0"/>
              </a:spcAft>
              <a:buSzPts val="1400"/>
              <a:buNone/>
              <a:defRPr/>
            </a:lvl9pPr>
          </a:lstStyle>
          <a:p>
            <a:endParaRPr/>
          </a:p>
        </p:txBody>
      </p:sp>
      <p:sp>
        <p:nvSpPr>
          <p:cNvPr id="111" name="Google Shape;111;p126"/>
          <p:cNvSpPr txBox="1">
            <a:spLocks noGrp="1"/>
          </p:cNvSpPr>
          <p:nvPr>
            <p:ph type="ftr" idx="11"/>
          </p:nvPr>
        </p:nvSpPr>
        <p:spPr>
          <a:xfrm>
            <a:off x="913795" y="5883275"/>
            <a:ext cx="6672865" cy="365125"/>
          </a:xfrm>
          <a:prstGeom prst="rect">
            <a:avLst/>
          </a:prstGeom>
          <a:noFill/>
          <a:ln>
            <a:noFill/>
          </a:ln>
        </p:spPr>
        <p:txBody>
          <a:bodyPr spcFirstLastPara="1" wrap="square" lIns="91425" tIns="45700" rIns="91425" bIns="45700" anchor="ctr" anchorCtr="0">
            <a:noAutofit/>
          </a:bodyPr>
          <a:lstStyle>
            <a:lvl1pPr lvl="0" algn="l">
              <a:spcBef>
                <a:spcPct val="0"/>
              </a:spcBef>
              <a:spcAft>
                <a:spcPct val="0"/>
              </a:spcAft>
              <a:buSzPts val="1400"/>
              <a:buNone/>
              <a:defRPr/>
            </a:lvl1pPr>
            <a:lvl2pPr lvl="1" algn="l">
              <a:spcBef>
                <a:spcPct val="0"/>
              </a:spcBef>
              <a:spcAft>
                <a:spcPct val="0"/>
              </a:spcAft>
              <a:buSzPts val="1400"/>
              <a:buNone/>
              <a:defRPr/>
            </a:lvl2pPr>
            <a:lvl3pPr lvl="2" algn="l">
              <a:spcBef>
                <a:spcPct val="0"/>
              </a:spcBef>
              <a:spcAft>
                <a:spcPct val="0"/>
              </a:spcAft>
              <a:buSzPts val="1400"/>
              <a:buNone/>
              <a:defRPr/>
            </a:lvl3pPr>
            <a:lvl4pPr lvl="3" algn="l">
              <a:spcBef>
                <a:spcPct val="0"/>
              </a:spcBef>
              <a:spcAft>
                <a:spcPct val="0"/>
              </a:spcAft>
              <a:buSzPts val="1400"/>
              <a:buNone/>
              <a:defRPr/>
            </a:lvl4pPr>
            <a:lvl5pPr lvl="4" algn="l">
              <a:spcBef>
                <a:spcPct val="0"/>
              </a:spcBef>
              <a:spcAft>
                <a:spcPct val="0"/>
              </a:spcAft>
              <a:buSzPts val="1400"/>
              <a:buNone/>
              <a:defRPr/>
            </a:lvl5pPr>
            <a:lvl6pPr lvl="5" algn="l">
              <a:spcBef>
                <a:spcPct val="0"/>
              </a:spcBef>
              <a:spcAft>
                <a:spcPct val="0"/>
              </a:spcAft>
              <a:buSzPts val="1400"/>
              <a:buNone/>
              <a:defRPr/>
            </a:lvl6pPr>
            <a:lvl7pPr lvl="6" algn="l">
              <a:spcBef>
                <a:spcPct val="0"/>
              </a:spcBef>
              <a:spcAft>
                <a:spcPct val="0"/>
              </a:spcAft>
              <a:buSzPts val="1400"/>
              <a:buNone/>
              <a:defRPr/>
            </a:lvl7pPr>
            <a:lvl8pPr lvl="7" algn="l">
              <a:spcBef>
                <a:spcPct val="0"/>
              </a:spcBef>
              <a:spcAft>
                <a:spcPct val="0"/>
              </a:spcAft>
              <a:buSzPts val="1400"/>
              <a:buNone/>
              <a:defRPr/>
            </a:lvl8pPr>
            <a:lvl9pPr lvl="8" algn="l">
              <a:spcBef>
                <a:spcPct val="0"/>
              </a:spcBef>
              <a:spcAft>
                <a:spcPct val="0"/>
              </a:spcAft>
              <a:buSzPts val="1400"/>
              <a:buNone/>
              <a:defRPr/>
            </a:lvl9pPr>
          </a:lstStyle>
          <a:p>
            <a:endParaRPr/>
          </a:p>
        </p:txBody>
      </p:sp>
      <p:sp>
        <p:nvSpPr>
          <p:cNvPr id="112" name="Google Shape;112;p126"/>
          <p:cNvSpPr txBox="1">
            <a:spLocks noGrp="1"/>
          </p:cNvSpPr>
          <p:nvPr>
            <p:ph type="sldNum" idx="12"/>
          </p:nvPr>
        </p:nvSpPr>
        <p:spPr>
          <a:xfrm>
            <a:off x="10514011" y="5883275"/>
            <a:ext cx="753545" cy="365125"/>
          </a:xfrm>
          <a:prstGeom prst="rect">
            <a:avLst/>
          </a:prstGeom>
          <a:noFill/>
          <a:ln>
            <a:noFill/>
          </a:ln>
        </p:spPr>
        <p:txBody>
          <a:bodyPr spcFirstLastPara="1" wrap="square" lIns="91425" tIns="45700" rIns="91425" bIns="45700" anchor="ctr" anchorCtr="0">
            <a:noAutofit/>
          </a:bodyPr>
          <a:lstStyle>
            <a:lvl1pPr marL="12700" lvl="0" indent="0" algn="r">
              <a:lnSpc>
                <a:spcPct val="142500"/>
              </a:lnSpc>
              <a:spcBef>
                <a:spcPct val="0"/>
              </a:spcBef>
              <a:buNone/>
              <a:defRPr/>
            </a:lvl1pPr>
            <a:lvl2pPr marL="12700" lvl="1" indent="0" algn="r">
              <a:lnSpc>
                <a:spcPct val="142500"/>
              </a:lnSpc>
              <a:spcBef>
                <a:spcPct val="0"/>
              </a:spcBef>
              <a:buNone/>
              <a:defRPr/>
            </a:lvl2pPr>
            <a:lvl3pPr marL="12700" lvl="2" indent="0" algn="r">
              <a:lnSpc>
                <a:spcPct val="142500"/>
              </a:lnSpc>
              <a:spcBef>
                <a:spcPct val="0"/>
              </a:spcBef>
              <a:buNone/>
              <a:defRPr/>
            </a:lvl3pPr>
            <a:lvl4pPr marL="12700" lvl="3" indent="0" algn="r">
              <a:lnSpc>
                <a:spcPct val="142500"/>
              </a:lnSpc>
              <a:spcBef>
                <a:spcPct val="0"/>
              </a:spcBef>
              <a:buNone/>
              <a:defRPr/>
            </a:lvl4pPr>
            <a:lvl5pPr marL="12700" lvl="4" indent="0" algn="r">
              <a:lnSpc>
                <a:spcPct val="142500"/>
              </a:lnSpc>
              <a:spcBef>
                <a:spcPct val="0"/>
              </a:spcBef>
              <a:buNone/>
              <a:defRPr/>
            </a:lvl5pPr>
            <a:lvl6pPr marL="12700" lvl="5" indent="0" algn="r">
              <a:lnSpc>
                <a:spcPct val="142500"/>
              </a:lnSpc>
              <a:spcBef>
                <a:spcPct val="0"/>
              </a:spcBef>
              <a:buNone/>
              <a:defRPr/>
            </a:lvl6pPr>
            <a:lvl7pPr marL="12700" lvl="6" indent="0" algn="r">
              <a:lnSpc>
                <a:spcPct val="142500"/>
              </a:lnSpc>
              <a:spcBef>
                <a:spcPct val="0"/>
              </a:spcBef>
              <a:buNone/>
              <a:defRPr/>
            </a:lvl7pPr>
            <a:lvl8pPr marL="12700" lvl="7" indent="0" algn="r">
              <a:lnSpc>
                <a:spcPct val="142500"/>
              </a:lnSpc>
              <a:spcBef>
                <a:spcPct val="0"/>
              </a:spcBef>
              <a:buNone/>
              <a:defRPr/>
            </a:lvl8pPr>
            <a:lvl9pPr marL="12700" lvl="8" indent="0" algn="r">
              <a:lnSpc>
                <a:spcPct val="142500"/>
              </a:lnSpc>
              <a:spcBef>
                <a:spcPct val="0"/>
              </a:spcBef>
              <a:buNone/>
              <a:defRPr/>
            </a:lvl9pPr>
          </a:lstStyle>
          <a:p>
            <a:pPr marL="12700" lvl="0" indent="0" algn="r" rtl="0">
              <a:spcBef>
                <a:spcPct val="0"/>
              </a:spcBef>
              <a:spcAft>
                <a:spcPct val="0"/>
              </a:spcAft>
              <a:buNone/>
            </a:pPr>
            <a:r>
              <a:rPr lang="en-US"/>
              <a:t>10</a:t>
            </a:r>
            <a:fld id="{00000000-1234-1234-1234-123412341234}" type="slidenum">
              <a:rPr lang="en-US"/>
              <a:t>‹#›</a:t>
            </a:fld>
            <a:endParaRPr/>
          </a:p>
        </p:txBody>
      </p:sp>
    </p:spTree>
  </p:cSld>
  <p:clrMapOvr>
    <a:masterClrMapping/>
  </p:clrMapOvr>
  <p:transition/>
</p:sldLayout>
</file>

<file path=ppt/slideLayouts/slideLayout22.xml><?xml version="1.0" encoding="utf-8"?>
<p:sldLayout xmlns:a="http://schemas.openxmlformats.org/drawingml/2006/main" xmlns:r="http://schemas.openxmlformats.org/officeDocument/2006/relationships" xmlns:p="http://schemas.openxmlformats.org/presentationml/2006/main" matchingName="Content with Caption" type="objTx">
  <p:cSld name="OBJECT_WITH_CAPTION_TEXT">
    <p:spTree>
      <p:nvGrpSpPr>
        <p:cNvPr id="1" name="Shape 113"/>
        <p:cNvGrpSpPr/>
        <p:nvPr/>
      </p:nvGrpSpPr>
      <p:grpSpPr>
        <a:xfrm>
          <a:off x="0" y="0"/>
          <a:ext cx="0" cy="0"/>
          <a:chOff x="0" y="0"/>
          <a:chExt cx="0" cy="0"/>
        </a:xfrm>
      </p:grpSpPr>
      <p:sp>
        <p:nvSpPr>
          <p:cNvPr id="114" name="Google Shape;114;p127"/>
          <p:cNvSpPr txBox="1">
            <a:spLocks noGrp="1"/>
          </p:cNvSpPr>
          <p:nvPr>
            <p:ph type="title"/>
          </p:nvPr>
        </p:nvSpPr>
        <p:spPr>
          <a:xfrm>
            <a:off x="913795" y="609600"/>
            <a:ext cx="3706889" cy="1821918"/>
          </a:xfrm>
          <a:prstGeom prst="rect">
            <a:avLst/>
          </a:prstGeom>
          <a:noFill/>
          <a:ln>
            <a:noFill/>
          </a:ln>
          <a:effectLst>
            <a:outerShdw blurRad="25400">
              <a:srgbClr val="000000">
                <a:alpha val="45882"/>
              </a:srgbClr>
            </a:outerShdw>
          </a:effectLst>
        </p:spPr>
        <p:txBody>
          <a:bodyPr spcFirstLastPara="1" wrap="square" lIns="91425" tIns="45700" rIns="91425" bIns="45700" anchor="b" anchorCtr="0">
            <a:normAutofit/>
          </a:bodyPr>
          <a:lstStyle>
            <a:lvl1pPr lvl="0" algn="ctr">
              <a:spcBef>
                <a:spcPct val="0"/>
              </a:spcBef>
              <a:spcAft>
                <a:spcPct val="0"/>
              </a:spcAft>
              <a:buClr>
                <a:schemeClr val="lt2"/>
              </a:buClr>
              <a:buSzPts val="2400"/>
              <a:buFont typeface="Lustria"/>
              <a:buNone/>
              <a:defRPr sz="2400" b="0"/>
            </a:lvl1pPr>
            <a:lvl2pPr lvl="1" algn="l">
              <a:spcBef>
                <a:spcPct val="0"/>
              </a:spcBef>
              <a:spcAft>
                <a:spcPct val="0"/>
              </a:spcAft>
              <a:buSzPts val="1400"/>
              <a:buNone/>
              <a:defRPr/>
            </a:lvl2pPr>
            <a:lvl3pPr lvl="2" algn="l">
              <a:spcBef>
                <a:spcPct val="0"/>
              </a:spcBef>
              <a:spcAft>
                <a:spcPct val="0"/>
              </a:spcAft>
              <a:buSzPts val="1400"/>
              <a:buNone/>
              <a:defRPr/>
            </a:lvl3pPr>
            <a:lvl4pPr lvl="3" algn="l">
              <a:spcBef>
                <a:spcPct val="0"/>
              </a:spcBef>
              <a:spcAft>
                <a:spcPct val="0"/>
              </a:spcAft>
              <a:buSzPts val="1400"/>
              <a:buNone/>
              <a:defRPr/>
            </a:lvl4pPr>
            <a:lvl5pPr lvl="4" algn="l">
              <a:spcBef>
                <a:spcPct val="0"/>
              </a:spcBef>
              <a:spcAft>
                <a:spcPct val="0"/>
              </a:spcAft>
              <a:buSzPts val="1400"/>
              <a:buNone/>
              <a:defRPr/>
            </a:lvl5pPr>
            <a:lvl6pPr lvl="5" algn="l">
              <a:spcBef>
                <a:spcPct val="0"/>
              </a:spcBef>
              <a:spcAft>
                <a:spcPct val="0"/>
              </a:spcAft>
              <a:buSzPts val="1400"/>
              <a:buNone/>
              <a:defRPr/>
            </a:lvl6pPr>
            <a:lvl7pPr lvl="6" algn="l">
              <a:spcBef>
                <a:spcPct val="0"/>
              </a:spcBef>
              <a:spcAft>
                <a:spcPct val="0"/>
              </a:spcAft>
              <a:buSzPts val="1400"/>
              <a:buNone/>
              <a:defRPr/>
            </a:lvl7pPr>
            <a:lvl8pPr lvl="7" algn="l">
              <a:spcBef>
                <a:spcPct val="0"/>
              </a:spcBef>
              <a:spcAft>
                <a:spcPct val="0"/>
              </a:spcAft>
              <a:buSzPts val="1400"/>
              <a:buNone/>
              <a:defRPr/>
            </a:lvl8pPr>
            <a:lvl9pPr lvl="8" algn="l">
              <a:spcBef>
                <a:spcPct val="0"/>
              </a:spcBef>
              <a:spcAft>
                <a:spcPct val="0"/>
              </a:spcAft>
              <a:buSzPts val="1400"/>
              <a:buNone/>
              <a:defRPr/>
            </a:lvl9pPr>
          </a:lstStyle>
          <a:p>
            <a:endParaRPr/>
          </a:p>
        </p:txBody>
      </p:sp>
      <p:sp>
        <p:nvSpPr>
          <p:cNvPr id="115" name="Google Shape;115;p127"/>
          <p:cNvSpPr txBox="1">
            <a:spLocks noGrp="1"/>
          </p:cNvSpPr>
          <p:nvPr>
            <p:ph type="body" idx="1"/>
          </p:nvPr>
        </p:nvSpPr>
        <p:spPr>
          <a:xfrm>
            <a:off x="4855633" y="609600"/>
            <a:ext cx="6411924" cy="5181600"/>
          </a:xfrm>
          <a:prstGeom prst="rect">
            <a:avLst/>
          </a:prstGeom>
          <a:noFill/>
          <a:ln>
            <a:noFill/>
          </a:ln>
          <a:effectLst>
            <a:outerShdw blurRad="25400">
              <a:srgbClr val="000000">
                <a:alpha val="45882"/>
              </a:srgbClr>
            </a:outerShdw>
          </a:effectLst>
        </p:spPr>
        <p:txBody>
          <a:bodyPr spcFirstLastPara="1" wrap="square" lIns="91425" tIns="45700" rIns="91425" bIns="45700" anchor="t" anchorCtr="0">
            <a:normAutofit/>
          </a:bodyPr>
          <a:lstStyle>
            <a:lvl1pPr marL="457200" lvl="0" indent="-308610" algn="l">
              <a:spcBef>
                <a:spcPts val="360"/>
              </a:spcBef>
              <a:spcAft>
                <a:spcPct val="0"/>
              </a:spcAft>
              <a:buSzPts val="1260"/>
              <a:buChar char="◈"/>
              <a:defRPr/>
            </a:lvl1pPr>
            <a:lvl2pPr marL="914400" lvl="1" indent="-308610" algn="l">
              <a:spcBef>
                <a:spcPts val="600"/>
              </a:spcBef>
              <a:spcAft>
                <a:spcPct val="0"/>
              </a:spcAft>
              <a:buSzPts val="1260"/>
              <a:buChar char="🞚"/>
              <a:defRPr/>
            </a:lvl2pPr>
            <a:lvl3pPr marL="1371600" lvl="2" indent="-308610" algn="l">
              <a:spcBef>
                <a:spcPts val="600"/>
              </a:spcBef>
              <a:spcAft>
                <a:spcPct val="0"/>
              </a:spcAft>
              <a:buSzPts val="1260"/>
              <a:buChar char="◈"/>
              <a:defRPr/>
            </a:lvl3pPr>
            <a:lvl4pPr marL="1828800" lvl="3" indent="-308610" algn="l">
              <a:spcBef>
                <a:spcPts val="600"/>
              </a:spcBef>
              <a:spcAft>
                <a:spcPct val="0"/>
              </a:spcAft>
              <a:buSzPts val="1260"/>
              <a:buChar char="🞚"/>
              <a:defRPr/>
            </a:lvl4pPr>
            <a:lvl5pPr marL="2286000" lvl="4" indent="-308610" algn="l">
              <a:spcBef>
                <a:spcPts val="600"/>
              </a:spcBef>
              <a:spcAft>
                <a:spcPct val="0"/>
              </a:spcAft>
              <a:buSzPts val="1260"/>
              <a:buChar char="◈"/>
              <a:defRPr/>
            </a:lvl5pPr>
            <a:lvl6pPr marL="2743200" lvl="5" indent="-308610" algn="l">
              <a:spcBef>
                <a:spcPts val="600"/>
              </a:spcBef>
              <a:spcAft>
                <a:spcPct val="0"/>
              </a:spcAft>
              <a:buSzPts val="1260"/>
              <a:buChar char="◈"/>
              <a:defRPr/>
            </a:lvl6pPr>
            <a:lvl7pPr marL="3200400" lvl="6" indent="-308610" algn="l">
              <a:spcBef>
                <a:spcPts val="600"/>
              </a:spcBef>
              <a:spcAft>
                <a:spcPct val="0"/>
              </a:spcAft>
              <a:buSzPts val="1260"/>
              <a:buChar char="◈"/>
              <a:defRPr/>
            </a:lvl7pPr>
            <a:lvl8pPr marL="3657600" lvl="7" indent="-308609" algn="l">
              <a:spcBef>
                <a:spcPts val="600"/>
              </a:spcBef>
              <a:spcAft>
                <a:spcPct val="0"/>
              </a:spcAft>
              <a:buSzPts val="1260"/>
              <a:buChar char="◈"/>
              <a:defRPr/>
            </a:lvl8pPr>
            <a:lvl9pPr marL="4114800" lvl="8" indent="-308609" algn="l">
              <a:spcBef>
                <a:spcPts val="600"/>
              </a:spcBef>
              <a:spcAft>
                <a:spcPts val="600"/>
              </a:spcAft>
              <a:buSzPts val="1260"/>
              <a:buChar char="◈"/>
              <a:defRPr/>
            </a:lvl9pPr>
          </a:lstStyle>
          <a:p>
            <a:endParaRPr/>
          </a:p>
        </p:txBody>
      </p:sp>
      <p:sp>
        <p:nvSpPr>
          <p:cNvPr id="116" name="Google Shape;116;p127"/>
          <p:cNvSpPr txBox="1">
            <a:spLocks noGrp="1"/>
          </p:cNvSpPr>
          <p:nvPr>
            <p:ph type="body" idx="2"/>
          </p:nvPr>
        </p:nvSpPr>
        <p:spPr>
          <a:xfrm>
            <a:off x="913795" y="2431518"/>
            <a:ext cx="3706889" cy="3359681"/>
          </a:xfrm>
          <a:prstGeom prst="rect">
            <a:avLst/>
          </a:prstGeom>
          <a:noFill/>
          <a:ln>
            <a:noFill/>
          </a:ln>
          <a:effectLst>
            <a:outerShdw blurRad="25400">
              <a:srgbClr val="000000">
                <a:alpha val="45882"/>
              </a:srgbClr>
            </a:outerShdw>
          </a:effectLst>
        </p:spPr>
        <p:txBody>
          <a:bodyPr spcFirstLastPara="1" wrap="square" lIns="91425" tIns="45700" rIns="91425" bIns="45700" anchor="t" anchorCtr="0">
            <a:normAutofit/>
          </a:bodyPr>
          <a:lstStyle>
            <a:lvl1pPr marL="457200" lvl="0" indent="-228600" algn="ctr">
              <a:spcBef>
                <a:spcPts val="320"/>
              </a:spcBef>
              <a:spcAft>
                <a:spcPct val="0"/>
              </a:spcAft>
              <a:buSzPts val="1120"/>
              <a:buNone/>
              <a:defRPr sz="1600"/>
            </a:lvl1pPr>
            <a:lvl2pPr marL="914400" lvl="1" indent="-228600" algn="l">
              <a:spcBef>
                <a:spcPts val="600"/>
              </a:spcBef>
              <a:spcAft>
                <a:spcPct val="0"/>
              </a:spcAft>
              <a:buSzPts val="840"/>
              <a:buNone/>
              <a:defRPr sz="1200"/>
            </a:lvl2pPr>
            <a:lvl3pPr marL="1371600" lvl="2" indent="-228600" algn="l">
              <a:spcBef>
                <a:spcPts val="600"/>
              </a:spcBef>
              <a:spcAft>
                <a:spcPct val="0"/>
              </a:spcAft>
              <a:buSzPts val="700"/>
              <a:buNone/>
              <a:defRPr sz="1000"/>
            </a:lvl3pPr>
            <a:lvl4pPr marL="1828800" lvl="3" indent="-228600" algn="l">
              <a:spcBef>
                <a:spcPts val="600"/>
              </a:spcBef>
              <a:spcAft>
                <a:spcPct val="0"/>
              </a:spcAft>
              <a:buSzPts val="630"/>
              <a:buNone/>
              <a:defRPr sz="900"/>
            </a:lvl4pPr>
            <a:lvl5pPr marL="2286000" lvl="4" indent="-228600" algn="l">
              <a:spcBef>
                <a:spcPts val="600"/>
              </a:spcBef>
              <a:spcAft>
                <a:spcPct val="0"/>
              </a:spcAft>
              <a:buSzPts val="630"/>
              <a:buNone/>
              <a:defRPr sz="900"/>
            </a:lvl5pPr>
            <a:lvl6pPr marL="2743200" lvl="5" indent="-228600" algn="l">
              <a:spcBef>
                <a:spcPts val="600"/>
              </a:spcBef>
              <a:spcAft>
                <a:spcPct val="0"/>
              </a:spcAft>
              <a:buSzPts val="630"/>
              <a:buNone/>
              <a:defRPr sz="900"/>
            </a:lvl6pPr>
            <a:lvl7pPr marL="3200400" lvl="6" indent="-228600" algn="l">
              <a:spcBef>
                <a:spcPts val="600"/>
              </a:spcBef>
              <a:spcAft>
                <a:spcPct val="0"/>
              </a:spcAft>
              <a:buSzPts val="630"/>
              <a:buNone/>
              <a:defRPr sz="900"/>
            </a:lvl7pPr>
            <a:lvl8pPr marL="3657600" lvl="7" indent="-228600" algn="l">
              <a:spcBef>
                <a:spcPts val="600"/>
              </a:spcBef>
              <a:spcAft>
                <a:spcPct val="0"/>
              </a:spcAft>
              <a:buSzPts val="630"/>
              <a:buNone/>
              <a:defRPr sz="900"/>
            </a:lvl8pPr>
            <a:lvl9pPr marL="4114800" lvl="8" indent="-228600" algn="l">
              <a:spcBef>
                <a:spcPts val="600"/>
              </a:spcBef>
              <a:spcAft>
                <a:spcPts val="600"/>
              </a:spcAft>
              <a:buSzPts val="630"/>
              <a:buNone/>
              <a:defRPr sz="900"/>
            </a:lvl9pPr>
          </a:lstStyle>
          <a:p>
            <a:endParaRPr/>
          </a:p>
        </p:txBody>
      </p:sp>
      <p:sp>
        <p:nvSpPr>
          <p:cNvPr id="117" name="Google Shape;117;p127"/>
          <p:cNvSpPr txBox="1">
            <a:spLocks noGrp="1"/>
          </p:cNvSpPr>
          <p:nvPr>
            <p:ph type="dt" idx="10"/>
          </p:nvPr>
        </p:nvSpPr>
        <p:spPr>
          <a:xfrm>
            <a:off x="7678736" y="5883275"/>
            <a:ext cx="2743200" cy="365125"/>
          </a:xfrm>
          <a:prstGeom prst="rect">
            <a:avLst/>
          </a:prstGeom>
          <a:noFill/>
          <a:ln>
            <a:noFill/>
          </a:ln>
        </p:spPr>
        <p:txBody>
          <a:bodyPr spcFirstLastPara="1" wrap="square" lIns="91425" tIns="45700" rIns="91425" bIns="45700" anchor="ctr" anchorCtr="0">
            <a:noAutofit/>
          </a:bodyPr>
          <a:lstStyle>
            <a:lvl1pPr lvl="0" algn="r">
              <a:spcBef>
                <a:spcPct val="0"/>
              </a:spcBef>
              <a:spcAft>
                <a:spcPct val="0"/>
              </a:spcAft>
              <a:buSzPts val="1400"/>
              <a:buNone/>
              <a:defRPr/>
            </a:lvl1pPr>
            <a:lvl2pPr lvl="1" algn="l">
              <a:spcBef>
                <a:spcPct val="0"/>
              </a:spcBef>
              <a:spcAft>
                <a:spcPct val="0"/>
              </a:spcAft>
              <a:buSzPts val="1400"/>
              <a:buNone/>
              <a:defRPr/>
            </a:lvl2pPr>
            <a:lvl3pPr lvl="2" algn="l">
              <a:spcBef>
                <a:spcPct val="0"/>
              </a:spcBef>
              <a:spcAft>
                <a:spcPct val="0"/>
              </a:spcAft>
              <a:buSzPts val="1400"/>
              <a:buNone/>
              <a:defRPr/>
            </a:lvl3pPr>
            <a:lvl4pPr lvl="3" algn="l">
              <a:spcBef>
                <a:spcPct val="0"/>
              </a:spcBef>
              <a:spcAft>
                <a:spcPct val="0"/>
              </a:spcAft>
              <a:buSzPts val="1400"/>
              <a:buNone/>
              <a:defRPr/>
            </a:lvl4pPr>
            <a:lvl5pPr lvl="4" algn="l">
              <a:spcBef>
                <a:spcPct val="0"/>
              </a:spcBef>
              <a:spcAft>
                <a:spcPct val="0"/>
              </a:spcAft>
              <a:buSzPts val="1400"/>
              <a:buNone/>
              <a:defRPr/>
            </a:lvl5pPr>
            <a:lvl6pPr lvl="5" algn="l">
              <a:spcBef>
                <a:spcPct val="0"/>
              </a:spcBef>
              <a:spcAft>
                <a:spcPct val="0"/>
              </a:spcAft>
              <a:buSzPts val="1400"/>
              <a:buNone/>
              <a:defRPr/>
            </a:lvl6pPr>
            <a:lvl7pPr lvl="6" algn="l">
              <a:spcBef>
                <a:spcPct val="0"/>
              </a:spcBef>
              <a:spcAft>
                <a:spcPct val="0"/>
              </a:spcAft>
              <a:buSzPts val="1400"/>
              <a:buNone/>
              <a:defRPr/>
            </a:lvl7pPr>
            <a:lvl8pPr lvl="7" algn="l">
              <a:spcBef>
                <a:spcPct val="0"/>
              </a:spcBef>
              <a:spcAft>
                <a:spcPct val="0"/>
              </a:spcAft>
              <a:buSzPts val="1400"/>
              <a:buNone/>
              <a:defRPr/>
            </a:lvl8pPr>
            <a:lvl9pPr lvl="8" algn="l">
              <a:spcBef>
                <a:spcPct val="0"/>
              </a:spcBef>
              <a:spcAft>
                <a:spcPct val="0"/>
              </a:spcAft>
              <a:buSzPts val="1400"/>
              <a:buNone/>
              <a:defRPr/>
            </a:lvl9pPr>
          </a:lstStyle>
          <a:p>
            <a:endParaRPr/>
          </a:p>
        </p:txBody>
      </p:sp>
      <p:sp>
        <p:nvSpPr>
          <p:cNvPr id="118" name="Google Shape;118;p127"/>
          <p:cNvSpPr txBox="1">
            <a:spLocks noGrp="1"/>
          </p:cNvSpPr>
          <p:nvPr>
            <p:ph type="ftr" idx="11"/>
          </p:nvPr>
        </p:nvSpPr>
        <p:spPr>
          <a:xfrm>
            <a:off x="913795" y="5883275"/>
            <a:ext cx="6672865" cy="365125"/>
          </a:xfrm>
          <a:prstGeom prst="rect">
            <a:avLst/>
          </a:prstGeom>
          <a:noFill/>
          <a:ln>
            <a:noFill/>
          </a:ln>
        </p:spPr>
        <p:txBody>
          <a:bodyPr spcFirstLastPara="1" wrap="square" lIns="91425" tIns="45700" rIns="91425" bIns="45700" anchor="ctr" anchorCtr="0">
            <a:noAutofit/>
          </a:bodyPr>
          <a:lstStyle>
            <a:lvl1pPr lvl="0" algn="l">
              <a:spcBef>
                <a:spcPct val="0"/>
              </a:spcBef>
              <a:spcAft>
                <a:spcPct val="0"/>
              </a:spcAft>
              <a:buSzPts val="1400"/>
              <a:buNone/>
              <a:defRPr/>
            </a:lvl1pPr>
            <a:lvl2pPr lvl="1" algn="l">
              <a:spcBef>
                <a:spcPct val="0"/>
              </a:spcBef>
              <a:spcAft>
                <a:spcPct val="0"/>
              </a:spcAft>
              <a:buSzPts val="1400"/>
              <a:buNone/>
              <a:defRPr/>
            </a:lvl2pPr>
            <a:lvl3pPr lvl="2" algn="l">
              <a:spcBef>
                <a:spcPct val="0"/>
              </a:spcBef>
              <a:spcAft>
                <a:spcPct val="0"/>
              </a:spcAft>
              <a:buSzPts val="1400"/>
              <a:buNone/>
              <a:defRPr/>
            </a:lvl3pPr>
            <a:lvl4pPr lvl="3" algn="l">
              <a:spcBef>
                <a:spcPct val="0"/>
              </a:spcBef>
              <a:spcAft>
                <a:spcPct val="0"/>
              </a:spcAft>
              <a:buSzPts val="1400"/>
              <a:buNone/>
              <a:defRPr/>
            </a:lvl4pPr>
            <a:lvl5pPr lvl="4" algn="l">
              <a:spcBef>
                <a:spcPct val="0"/>
              </a:spcBef>
              <a:spcAft>
                <a:spcPct val="0"/>
              </a:spcAft>
              <a:buSzPts val="1400"/>
              <a:buNone/>
              <a:defRPr/>
            </a:lvl5pPr>
            <a:lvl6pPr lvl="5" algn="l">
              <a:spcBef>
                <a:spcPct val="0"/>
              </a:spcBef>
              <a:spcAft>
                <a:spcPct val="0"/>
              </a:spcAft>
              <a:buSzPts val="1400"/>
              <a:buNone/>
              <a:defRPr/>
            </a:lvl6pPr>
            <a:lvl7pPr lvl="6" algn="l">
              <a:spcBef>
                <a:spcPct val="0"/>
              </a:spcBef>
              <a:spcAft>
                <a:spcPct val="0"/>
              </a:spcAft>
              <a:buSzPts val="1400"/>
              <a:buNone/>
              <a:defRPr/>
            </a:lvl7pPr>
            <a:lvl8pPr lvl="7" algn="l">
              <a:spcBef>
                <a:spcPct val="0"/>
              </a:spcBef>
              <a:spcAft>
                <a:spcPct val="0"/>
              </a:spcAft>
              <a:buSzPts val="1400"/>
              <a:buNone/>
              <a:defRPr/>
            </a:lvl8pPr>
            <a:lvl9pPr lvl="8" algn="l">
              <a:spcBef>
                <a:spcPct val="0"/>
              </a:spcBef>
              <a:spcAft>
                <a:spcPct val="0"/>
              </a:spcAft>
              <a:buSzPts val="1400"/>
              <a:buNone/>
              <a:defRPr/>
            </a:lvl9pPr>
          </a:lstStyle>
          <a:p>
            <a:endParaRPr/>
          </a:p>
        </p:txBody>
      </p:sp>
      <p:sp>
        <p:nvSpPr>
          <p:cNvPr id="119" name="Google Shape;119;p127"/>
          <p:cNvSpPr txBox="1">
            <a:spLocks noGrp="1"/>
          </p:cNvSpPr>
          <p:nvPr>
            <p:ph type="sldNum" idx="12"/>
          </p:nvPr>
        </p:nvSpPr>
        <p:spPr>
          <a:xfrm>
            <a:off x="10514011" y="5883275"/>
            <a:ext cx="753545" cy="365125"/>
          </a:xfrm>
          <a:prstGeom prst="rect">
            <a:avLst/>
          </a:prstGeom>
          <a:noFill/>
          <a:ln>
            <a:noFill/>
          </a:ln>
        </p:spPr>
        <p:txBody>
          <a:bodyPr spcFirstLastPara="1" wrap="square" lIns="91425" tIns="45700" rIns="91425" bIns="45700" anchor="ctr" anchorCtr="0">
            <a:noAutofit/>
          </a:bodyPr>
          <a:lstStyle>
            <a:lvl1pPr marL="12700" lvl="0" indent="0" algn="r">
              <a:lnSpc>
                <a:spcPct val="142500"/>
              </a:lnSpc>
              <a:spcBef>
                <a:spcPct val="0"/>
              </a:spcBef>
              <a:buNone/>
              <a:defRPr/>
            </a:lvl1pPr>
            <a:lvl2pPr marL="12700" lvl="1" indent="0" algn="r">
              <a:lnSpc>
                <a:spcPct val="142500"/>
              </a:lnSpc>
              <a:spcBef>
                <a:spcPct val="0"/>
              </a:spcBef>
              <a:buNone/>
              <a:defRPr/>
            </a:lvl2pPr>
            <a:lvl3pPr marL="12700" lvl="2" indent="0" algn="r">
              <a:lnSpc>
                <a:spcPct val="142500"/>
              </a:lnSpc>
              <a:spcBef>
                <a:spcPct val="0"/>
              </a:spcBef>
              <a:buNone/>
              <a:defRPr/>
            </a:lvl3pPr>
            <a:lvl4pPr marL="12700" lvl="3" indent="0" algn="r">
              <a:lnSpc>
                <a:spcPct val="142500"/>
              </a:lnSpc>
              <a:spcBef>
                <a:spcPct val="0"/>
              </a:spcBef>
              <a:buNone/>
              <a:defRPr/>
            </a:lvl4pPr>
            <a:lvl5pPr marL="12700" lvl="4" indent="0" algn="r">
              <a:lnSpc>
                <a:spcPct val="142500"/>
              </a:lnSpc>
              <a:spcBef>
                <a:spcPct val="0"/>
              </a:spcBef>
              <a:buNone/>
              <a:defRPr/>
            </a:lvl5pPr>
            <a:lvl6pPr marL="12700" lvl="5" indent="0" algn="r">
              <a:lnSpc>
                <a:spcPct val="142500"/>
              </a:lnSpc>
              <a:spcBef>
                <a:spcPct val="0"/>
              </a:spcBef>
              <a:buNone/>
              <a:defRPr/>
            </a:lvl6pPr>
            <a:lvl7pPr marL="12700" lvl="6" indent="0" algn="r">
              <a:lnSpc>
                <a:spcPct val="142500"/>
              </a:lnSpc>
              <a:spcBef>
                <a:spcPct val="0"/>
              </a:spcBef>
              <a:buNone/>
              <a:defRPr/>
            </a:lvl7pPr>
            <a:lvl8pPr marL="12700" lvl="7" indent="0" algn="r">
              <a:lnSpc>
                <a:spcPct val="142500"/>
              </a:lnSpc>
              <a:spcBef>
                <a:spcPct val="0"/>
              </a:spcBef>
              <a:buNone/>
              <a:defRPr/>
            </a:lvl8pPr>
            <a:lvl9pPr marL="12700" lvl="8" indent="0" algn="r">
              <a:lnSpc>
                <a:spcPct val="142500"/>
              </a:lnSpc>
              <a:spcBef>
                <a:spcPct val="0"/>
              </a:spcBef>
              <a:buNone/>
              <a:defRPr/>
            </a:lvl9pPr>
          </a:lstStyle>
          <a:p>
            <a:pPr marL="12700" lvl="0" indent="0" algn="r" rtl="0">
              <a:spcBef>
                <a:spcPct val="0"/>
              </a:spcBef>
              <a:spcAft>
                <a:spcPct val="0"/>
              </a:spcAft>
              <a:buNone/>
            </a:pPr>
            <a:r>
              <a:rPr lang="en-US"/>
              <a:t>10</a:t>
            </a:r>
            <a:fld id="{00000000-1234-1234-1234-123412341234}" type="slidenum">
              <a:rPr lang="en-US"/>
              <a:t>‹#›</a:t>
            </a:fld>
            <a:endParaRPr/>
          </a:p>
        </p:txBody>
      </p:sp>
    </p:spTree>
  </p:cSld>
  <p:clrMapOvr>
    <a:masterClrMapping/>
  </p:clrMapOvr>
  <p:transition/>
</p:sldLayout>
</file>

<file path=ppt/slideLayouts/slideLayout23.xml><?xml version="1.0" encoding="utf-8"?>
<p:sldLayout xmlns:a="http://schemas.openxmlformats.org/drawingml/2006/main" xmlns:r="http://schemas.openxmlformats.org/officeDocument/2006/relationships" xmlns:p="http://schemas.openxmlformats.org/presentationml/2006/main" matchingName="Picture with Caption" type="picTx">
  <p:cSld name="PICTURE_WITH_CAPTION_TEXT">
    <p:spTree>
      <p:nvGrpSpPr>
        <p:cNvPr id="1" name="Shape 120"/>
        <p:cNvGrpSpPr/>
        <p:nvPr/>
      </p:nvGrpSpPr>
      <p:grpSpPr>
        <a:xfrm>
          <a:off x="0" y="0"/>
          <a:ext cx="0" cy="0"/>
          <a:chOff x="0" y="0"/>
          <a:chExt cx="0" cy="0"/>
        </a:xfrm>
      </p:grpSpPr>
      <p:pic>
        <p:nvPicPr>
          <p:cNvPr id="121" name="Google Shape;121;p128" descr="Slate-V2-HD-vertPhotoInset.png"/>
          <p:cNvPicPr preferRelativeResize="0"/>
          <p:nvPr/>
        </p:nvPicPr>
        <p:blipFill>
          <a:blip r:embed="rId2">
            <a:alphaModFix/>
          </a:blip>
          <a:stretch>
            <a:fillRect/>
          </a:stretch>
        </p:blipFill>
        <p:spPr>
          <a:xfrm>
            <a:off x="7293665" y="609600"/>
            <a:ext cx="3584166" cy="5204832"/>
          </a:xfrm>
          <a:prstGeom prst="rect">
            <a:avLst/>
          </a:prstGeom>
          <a:noFill/>
          <a:ln>
            <a:noFill/>
          </a:ln>
        </p:spPr>
      </p:pic>
      <p:sp>
        <p:nvSpPr>
          <p:cNvPr id="122" name="Google Shape;122;p128"/>
          <p:cNvSpPr txBox="1">
            <a:spLocks noGrp="1"/>
          </p:cNvSpPr>
          <p:nvPr>
            <p:ph type="title"/>
          </p:nvPr>
        </p:nvSpPr>
        <p:spPr>
          <a:xfrm>
            <a:off x="913795" y="609923"/>
            <a:ext cx="5934949" cy="1829338"/>
          </a:xfrm>
          <a:prstGeom prst="rect">
            <a:avLst/>
          </a:prstGeom>
          <a:noFill/>
          <a:ln>
            <a:noFill/>
          </a:ln>
          <a:effectLst>
            <a:outerShdw blurRad="25400">
              <a:srgbClr val="000000">
                <a:alpha val="45882"/>
              </a:srgbClr>
            </a:outerShdw>
          </a:effectLst>
        </p:spPr>
        <p:txBody>
          <a:bodyPr spcFirstLastPara="1" wrap="square" lIns="91425" tIns="45700" rIns="91425" bIns="45700" anchor="b" anchorCtr="0">
            <a:noAutofit/>
          </a:bodyPr>
          <a:lstStyle>
            <a:lvl1pPr lvl="0" algn="ctr">
              <a:spcBef>
                <a:spcPct val="0"/>
              </a:spcBef>
              <a:spcAft>
                <a:spcPct val="0"/>
              </a:spcAft>
              <a:buClr>
                <a:schemeClr val="lt2"/>
              </a:buClr>
              <a:buSzPts val="3200"/>
              <a:buFont typeface="Lustria"/>
              <a:buNone/>
              <a:defRPr sz="3200" b="0"/>
            </a:lvl1pPr>
            <a:lvl2pPr lvl="1" algn="l">
              <a:spcBef>
                <a:spcPct val="0"/>
              </a:spcBef>
              <a:spcAft>
                <a:spcPct val="0"/>
              </a:spcAft>
              <a:buSzPts val="1400"/>
              <a:buNone/>
              <a:defRPr/>
            </a:lvl2pPr>
            <a:lvl3pPr lvl="2" algn="l">
              <a:spcBef>
                <a:spcPct val="0"/>
              </a:spcBef>
              <a:spcAft>
                <a:spcPct val="0"/>
              </a:spcAft>
              <a:buSzPts val="1400"/>
              <a:buNone/>
              <a:defRPr/>
            </a:lvl3pPr>
            <a:lvl4pPr lvl="3" algn="l">
              <a:spcBef>
                <a:spcPct val="0"/>
              </a:spcBef>
              <a:spcAft>
                <a:spcPct val="0"/>
              </a:spcAft>
              <a:buSzPts val="1400"/>
              <a:buNone/>
              <a:defRPr/>
            </a:lvl4pPr>
            <a:lvl5pPr lvl="4" algn="l">
              <a:spcBef>
                <a:spcPct val="0"/>
              </a:spcBef>
              <a:spcAft>
                <a:spcPct val="0"/>
              </a:spcAft>
              <a:buSzPts val="1400"/>
              <a:buNone/>
              <a:defRPr/>
            </a:lvl5pPr>
            <a:lvl6pPr lvl="5" algn="l">
              <a:spcBef>
                <a:spcPct val="0"/>
              </a:spcBef>
              <a:spcAft>
                <a:spcPct val="0"/>
              </a:spcAft>
              <a:buSzPts val="1400"/>
              <a:buNone/>
              <a:defRPr/>
            </a:lvl6pPr>
            <a:lvl7pPr lvl="6" algn="l">
              <a:spcBef>
                <a:spcPct val="0"/>
              </a:spcBef>
              <a:spcAft>
                <a:spcPct val="0"/>
              </a:spcAft>
              <a:buSzPts val="1400"/>
              <a:buNone/>
              <a:defRPr/>
            </a:lvl7pPr>
            <a:lvl8pPr lvl="7" algn="l">
              <a:spcBef>
                <a:spcPct val="0"/>
              </a:spcBef>
              <a:spcAft>
                <a:spcPct val="0"/>
              </a:spcAft>
              <a:buSzPts val="1400"/>
              <a:buNone/>
              <a:defRPr/>
            </a:lvl8pPr>
            <a:lvl9pPr lvl="8" algn="l">
              <a:spcBef>
                <a:spcPct val="0"/>
              </a:spcBef>
              <a:spcAft>
                <a:spcPct val="0"/>
              </a:spcAft>
              <a:buSzPts val="1400"/>
              <a:buNone/>
              <a:defRPr/>
            </a:lvl9pPr>
          </a:lstStyle>
          <a:p>
            <a:endParaRPr/>
          </a:p>
        </p:txBody>
      </p:sp>
      <p:sp>
        <p:nvSpPr>
          <p:cNvPr id="123" name="Google Shape;123;p128"/>
          <p:cNvSpPr>
            <a:spLocks noGrp="1"/>
          </p:cNvSpPr>
          <p:nvPr>
            <p:ph type="pic" idx="2"/>
          </p:nvPr>
        </p:nvSpPr>
        <p:spPr>
          <a:xfrm>
            <a:off x="7442551" y="763702"/>
            <a:ext cx="3275751" cy="4912822"/>
          </a:xfrm>
          <a:prstGeom prst="rect">
            <a:avLst/>
          </a:prstGeom>
          <a:noFill/>
          <a:ln>
            <a:noFill/>
          </a:ln>
          <a:effectLst>
            <a:outerShdw blurRad="38100" dist="25400" dir="4440000">
              <a:srgbClr val="000000">
                <a:alpha val="35686"/>
              </a:srgbClr>
            </a:outerShdw>
          </a:effectLst>
        </p:spPr>
        <p:txBody>
          <a:bodyPr spcFirstLastPara="1" wrap="square" lIns="91425" tIns="45700" rIns="91425" bIns="45700" anchor="t" anchorCtr="0">
            <a:normAutofit/>
          </a:bodyPr>
          <a:lstStyle>
            <a:lvl1pPr marR="0" lvl="0" algn="ctr" rtl="0">
              <a:spcBef>
                <a:spcPts val="320"/>
              </a:spcBef>
              <a:spcAft>
                <a:spcPct val="0"/>
              </a:spcAft>
              <a:buClr>
                <a:schemeClr val="lt2"/>
              </a:buClr>
              <a:buSzPts val="1120"/>
              <a:buFont typeface="Noto Sans Symbols"/>
              <a:buNone/>
              <a:defRPr sz="1600" b="0" i="0" u="none" strike="noStrike" cap="none">
                <a:solidFill>
                  <a:schemeClr val="lt2"/>
                </a:solidFill>
                <a:latin typeface="Lustria"/>
                <a:ea typeface="Lustria"/>
                <a:cs typeface="Lustria"/>
                <a:sym typeface="Lustria"/>
              </a:defRPr>
            </a:lvl1pPr>
            <a:lvl2pPr marR="0" lvl="1" algn="l" rtl="0">
              <a:spcBef>
                <a:spcPts val="600"/>
              </a:spcBef>
              <a:spcAft>
                <a:spcPct val="0"/>
              </a:spcAft>
              <a:buClr>
                <a:schemeClr val="lt2"/>
              </a:buClr>
              <a:buSzPts val="1120"/>
              <a:buFont typeface="Noto Sans Symbols"/>
              <a:buNone/>
              <a:defRPr sz="1600" b="0" i="0" u="none" strike="noStrike" cap="none">
                <a:solidFill>
                  <a:schemeClr val="lt2"/>
                </a:solidFill>
                <a:latin typeface="Lustria"/>
                <a:ea typeface="Lustria"/>
                <a:cs typeface="Lustria"/>
                <a:sym typeface="Lustria"/>
              </a:defRPr>
            </a:lvl2pPr>
            <a:lvl3pPr marR="0" lvl="2" algn="l" rtl="0">
              <a:spcBef>
                <a:spcPts val="600"/>
              </a:spcBef>
              <a:spcAft>
                <a:spcPct val="0"/>
              </a:spcAft>
              <a:buClr>
                <a:schemeClr val="lt2"/>
              </a:buClr>
              <a:buSzPts val="1120"/>
              <a:buFont typeface="Noto Sans Symbols"/>
              <a:buNone/>
              <a:defRPr sz="1600" b="0" i="0" u="none" strike="noStrike" cap="none">
                <a:solidFill>
                  <a:schemeClr val="lt2"/>
                </a:solidFill>
                <a:latin typeface="Lustria"/>
                <a:ea typeface="Lustria"/>
                <a:cs typeface="Lustria"/>
                <a:sym typeface="Lustria"/>
              </a:defRPr>
            </a:lvl3pPr>
            <a:lvl4pPr marR="0" lvl="3" algn="l" rtl="0">
              <a:spcBef>
                <a:spcPts val="600"/>
              </a:spcBef>
              <a:spcAft>
                <a:spcPct val="0"/>
              </a:spcAft>
              <a:buClr>
                <a:schemeClr val="lt2"/>
              </a:buClr>
              <a:buSzPts val="1120"/>
              <a:buFont typeface="Noto Sans Symbols"/>
              <a:buNone/>
              <a:defRPr sz="1600" b="0" i="0" u="none" strike="noStrike" cap="none">
                <a:solidFill>
                  <a:schemeClr val="lt2"/>
                </a:solidFill>
                <a:latin typeface="Lustria"/>
                <a:ea typeface="Lustria"/>
                <a:cs typeface="Lustria"/>
                <a:sym typeface="Lustria"/>
              </a:defRPr>
            </a:lvl4pPr>
            <a:lvl5pPr marR="0" lvl="4" algn="l" rtl="0">
              <a:spcBef>
                <a:spcPts val="600"/>
              </a:spcBef>
              <a:spcAft>
                <a:spcPct val="0"/>
              </a:spcAft>
              <a:buClr>
                <a:schemeClr val="lt2"/>
              </a:buClr>
              <a:buSzPts val="1120"/>
              <a:buFont typeface="Noto Sans Symbols"/>
              <a:buNone/>
              <a:defRPr sz="1600" b="0" i="0" u="none" strike="noStrike" cap="none">
                <a:solidFill>
                  <a:schemeClr val="lt2"/>
                </a:solidFill>
                <a:latin typeface="Lustria"/>
                <a:ea typeface="Lustria"/>
                <a:cs typeface="Lustria"/>
                <a:sym typeface="Lustria"/>
              </a:defRPr>
            </a:lvl5pPr>
            <a:lvl6pPr marR="0" lvl="5" algn="l" rtl="0">
              <a:spcBef>
                <a:spcPts val="600"/>
              </a:spcBef>
              <a:spcAft>
                <a:spcPct val="0"/>
              </a:spcAft>
              <a:buClr>
                <a:schemeClr val="lt2"/>
              </a:buClr>
              <a:buSzPts val="1120"/>
              <a:buFont typeface="Noto Sans Symbols"/>
              <a:buNone/>
              <a:defRPr sz="1600" b="0" i="0" u="none" strike="noStrike" cap="none">
                <a:solidFill>
                  <a:schemeClr val="lt2"/>
                </a:solidFill>
                <a:latin typeface="Lustria"/>
                <a:ea typeface="Lustria"/>
                <a:cs typeface="Lustria"/>
                <a:sym typeface="Lustria"/>
              </a:defRPr>
            </a:lvl6pPr>
            <a:lvl7pPr marR="0" lvl="6" algn="l" rtl="0">
              <a:spcBef>
                <a:spcPts val="600"/>
              </a:spcBef>
              <a:spcAft>
                <a:spcPct val="0"/>
              </a:spcAft>
              <a:buClr>
                <a:schemeClr val="lt2"/>
              </a:buClr>
              <a:buSzPts val="1120"/>
              <a:buFont typeface="Noto Sans Symbols"/>
              <a:buNone/>
              <a:defRPr sz="1600" b="0" i="0" u="none" strike="noStrike" cap="none">
                <a:solidFill>
                  <a:schemeClr val="lt2"/>
                </a:solidFill>
                <a:latin typeface="Lustria"/>
                <a:ea typeface="Lustria"/>
                <a:cs typeface="Lustria"/>
                <a:sym typeface="Lustria"/>
              </a:defRPr>
            </a:lvl7pPr>
            <a:lvl8pPr marR="0" lvl="7" algn="l" rtl="0">
              <a:spcBef>
                <a:spcPts val="600"/>
              </a:spcBef>
              <a:spcAft>
                <a:spcPct val="0"/>
              </a:spcAft>
              <a:buClr>
                <a:schemeClr val="lt2"/>
              </a:buClr>
              <a:buSzPts val="1120"/>
              <a:buFont typeface="Noto Sans Symbols"/>
              <a:buNone/>
              <a:defRPr sz="1600" b="0" i="0" u="none" strike="noStrike" cap="none">
                <a:solidFill>
                  <a:schemeClr val="lt2"/>
                </a:solidFill>
                <a:latin typeface="Lustria"/>
                <a:ea typeface="Lustria"/>
                <a:cs typeface="Lustria"/>
                <a:sym typeface="Lustria"/>
              </a:defRPr>
            </a:lvl8pPr>
            <a:lvl9pPr marR="0" lvl="8" algn="l" rtl="0">
              <a:spcBef>
                <a:spcPts val="600"/>
              </a:spcBef>
              <a:spcAft>
                <a:spcPts val="600"/>
              </a:spcAft>
              <a:buClr>
                <a:schemeClr val="lt2"/>
              </a:buClr>
              <a:buSzPts val="1120"/>
              <a:buFont typeface="Noto Sans Symbols"/>
              <a:buNone/>
              <a:defRPr sz="1600" b="0" i="0" u="none" strike="noStrike" cap="none">
                <a:solidFill>
                  <a:schemeClr val="lt2"/>
                </a:solidFill>
                <a:latin typeface="Lustria"/>
                <a:ea typeface="Lustria"/>
                <a:cs typeface="Lustria"/>
                <a:sym typeface="Lustria"/>
              </a:defRPr>
            </a:lvl9pPr>
          </a:lstStyle>
          <a:p>
            <a:endParaRPr/>
          </a:p>
        </p:txBody>
      </p:sp>
      <p:sp>
        <p:nvSpPr>
          <p:cNvPr id="124" name="Google Shape;124;p128"/>
          <p:cNvSpPr txBox="1">
            <a:spLocks noGrp="1"/>
          </p:cNvSpPr>
          <p:nvPr>
            <p:ph type="body" idx="1"/>
          </p:nvPr>
        </p:nvSpPr>
        <p:spPr>
          <a:xfrm>
            <a:off x="913795" y="2439261"/>
            <a:ext cx="5934949" cy="3376134"/>
          </a:xfrm>
          <a:prstGeom prst="rect">
            <a:avLst/>
          </a:prstGeom>
          <a:noFill/>
          <a:ln>
            <a:noFill/>
          </a:ln>
          <a:effectLst>
            <a:outerShdw blurRad="25400">
              <a:srgbClr val="000000">
                <a:alpha val="45882"/>
              </a:srgbClr>
            </a:outerShdw>
          </a:effectLst>
        </p:spPr>
        <p:txBody>
          <a:bodyPr spcFirstLastPara="1" wrap="square" lIns="91425" tIns="45700" rIns="91425" bIns="45700" anchor="t" anchorCtr="0">
            <a:normAutofit/>
          </a:bodyPr>
          <a:lstStyle>
            <a:lvl1pPr marL="457200" lvl="0" indent="-228600" algn="ctr">
              <a:spcBef>
                <a:spcPts val="320"/>
              </a:spcBef>
              <a:spcAft>
                <a:spcPct val="0"/>
              </a:spcAft>
              <a:buSzPts val="1120"/>
              <a:buNone/>
              <a:defRPr sz="1600"/>
            </a:lvl1pPr>
            <a:lvl2pPr marL="914400" lvl="1" indent="-228600" algn="l">
              <a:spcBef>
                <a:spcPts val="600"/>
              </a:spcBef>
              <a:spcAft>
                <a:spcPct val="0"/>
              </a:spcAft>
              <a:buSzPts val="840"/>
              <a:buNone/>
              <a:defRPr sz="1200"/>
            </a:lvl2pPr>
            <a:lvl3pPr marL="1371600" lvl="2" indent="-228600" algn="l">
              <a:spcBef>
                <a:spcPts val="600"/>
              </a:spcBef>
              <a:spcAft>
                <a:spcPct val="0"/>
              </a:spcAft>
              <a:buSzPts val="700"/>
              <a:buNone/>
              <a:defRPr sz="1000"/>
            </a:lvl3pPr>
            <a:lvl4pPr marL="1828800" lvl="3" indent="-228600" algn="l">
              <a:spcBef>
                <a:spcPts val="600"/>
              </a:spcBef>
              <a:spcAft>
                <a:spcPct val="0"/>
              </a:spcAft>
              <a:buSzPts val="630"/>
              <a:buNone/>
              <a:defRPr sz="900"/>
            </a:lvl4pPr>
            <a:lvl5pPr marL="2286000" lvl="4" indent="-228600" algn="l">
              <a:spcBef>
                <a:spcPts val="600"/>
              </a:spcBef>
              <a:spcAft>
                <a:spcPct val="0"/>
              </a:spcAft>
              <a:buSzPts val="630"/>
              <a:buNone/>
              <a:defRPr sz="900"/>
            </a:lvl5pPr>
            <a:lvl6pPr marL="2743200" lvl="5" indent="-228600" algn="l">
              <a:spcBef>
                <a:spcPts val="600"/>
              </a:spcBef>
              <a:spcAft>
                <a:spcPct val="0"/>
              </a:spcAft>
              <a:buSzPts val="630"/>
              <a:buNone/>
              <a:defRPr sz="900"/>
            </a:lvl6pPr>
            <a:lvl7pPr marL="3200400" lvl="6" indent="-228600" algn="l">
              <a:spcBef>
                <a:spcPts val="600"/>
              </a:spcBef>
              <a:spcAft>
                <a:spcPct val="0"/>
              </a:spcAft>
              <a:buSzPts val="630"/>
              <a:buNone/>
              <a:defRPr sz="900"/>
            </a:lvl7pPr>
            <a:lvl8pPr marL="3657600" lvl="7" indent="-228600" algn="l">
              <a:spcBef>
                <a:spcPts val="600"/>
              </a:spcBef>
              <a:spcAft>
                <a:spcPct val="0"/>
              </a:spcAft>
              <a:buSzPts val="630"/>
              <a:buNone/>
              <a:defRPr sz="900"/>
            </a:lvl8pPr>
            <a:lvl9pPr marL="4114800" lvl="8" indent="-228600" algn="l">
              <a:spcBef>
                <a:spcPts val="600"/>
              </a:spcBef>
              <a:spcAft>
                <a:spcPts val="600"/>
              </a:spcAft>
              <a:buSzPts val="630"/>
              <a:buNone/>
              <a:defRPr sz="900"/>
            </a:lvl9pPr>
          </a:lstStyle>
          <a:p>
            <a:endParaRPr/>
          </a:p>
        </p:txBody>
      </p:sp>
      <p:sp>
        <p:nvSpPr>
          <p:cNvPr id="125" name="Google Shape;125;p128"/>
          <p:cNvSpPr txBox="1">
            <a:spLocks noGrp="1"/>
          </p:cNvSpPr>
          <p:nvPr>
            <p:ph type="dt" idx="10"/>
          </p:nvPr>
        </p:nvSpPr>
        <p:spPr>
          <a:xfrm>
            <a:off x="7678736" y="5883275"/>
            <a:ext cx="2743200" cy="365125"/>
          </a:xfrm>
          <a:prstGeom prst="rect">
            <a:avLst/>
          </a:prstGeom>
          <a:noFill/>
          <a:ln>
            <a:noFill/>
          </a:ln>
        </p:spPr>
        <p:txBody>
          <a:bodyPr spcFirstLastPara="1" wrap="square" lIns="91425" tIns="45700" rIns="91425" bIns="45700" anchor="ctr" anchorCtr="0">
            <a:noAutofit/>
          </a:bodyPr>
          <a:lstStyle>
            <a:lvl1pPr lvl="0" algn="r">
              <a:spcBef>
                <a:spcPct val="0"/>
              </a:spcBef>
              <a:spcAft>
                <a:spcPct val="0"/>
              </a:spcAft>
              <a:buSzPts val="1400"/>
              <a:buNone/>
              <a:defRPr/>
            </a:lvl1pPr>
            <a:lvl2pPr lvl="1" algn="l">
              <a:spcBef>
                <a:spcPct val="0"/>
              </a:spcBef>
              <a:spcAft>
                <a:spcPct val="0"/>
              </a:spcAft>
              <a:buSzPts val="1400"/>
              <a:buNone/>
              <a:defRPr/>
            </a:lvl2pPr>
            <a:lvl3pPr lvl="2" algn="l">
              <a:spcBef>
                <a:spcPct val="0"/>
              </a:spcBef>
              <a:spcAft>
                <a:spcPct val="0"/>
              </a:spcAft>
              <a:buSzPts val="1400"/>
              <a:buNone/>
              <a:defRPr/>
            </a:lvl3pPr>
            <a:lvl4pPr lvl="3" algn="l">
              <a:spcBef>
                <a:spcPct val="0"/>
              </a:spcBef>
              <a:spcAft>
                <a:spcPct val="0"/>
              </a:spcAft>
              <a:buSzPts val="1400"/>
              <a:buNone/>
              <a:defRPr/>
            </a:lvl4pPr>
            <a:lvl5pPr lvl="4" algn="l">
              <a:spcBef>
                <a:spcPct val="0"/>
              </a:spcBef>
              <a:spcAft>
                <a:spcPct val="0"/>
              </a:spcAft>
              <a:buSzPts val="1400"/>
              <a:buNone/>
              <a:defRPr/>
            </a:lvl5pPr>
            <a:lvl6pPr lvl="5" algn="l">
              <a:spcBef>
                <a:spcPct val="0"/>
              </a:spcBef>
              <a:spcAft>
                <a:spcPct val="0"/>
              </a:spcAft>
              <a:buSzPts val="1400"/>
              <a:buNone/>
              <a:defRPr/>
            </a:lvl6pPr>
            <a:lvl7pPr lvl="6" algn="l">
              <a:spcBef>
                <a:spcPct val="0"/>
              </a:spcBef>
              <a:spcAft>
                <a:spcPct val="0"/>
              </a:spcAft>
              <a:buSzPts val="1400"/>
              <a:buNone/>
              <a:defRPr/>
            </a:lvl7pPr>
            <a:lvl8pPr lvl="7" algn="l">
              <a:spcBef>
                <a:spcPct val="0"/>
              </a:spcBef>
              <a:spcAft>
                <a:spcPct val="0"/>
              </a:spcAft>
              <a:buSzPts val="1400"/>
              <a:buNone/>
              <a:defRPr/>
            </a:lvl8pPr>
            <a:lvl9pPr lvl="8" algn="l">
              <a:spcBef>
                <a:spcPct val="0"/>
              </a:spcBef>
              <a:spcAft>
                <a:spcPct val="0"/>
              </a:spcAft>
              <a:buSzPts val="1400"/>
              <a:buNone/>
              <a:defRPr/>
            </a:lvl9pPr>
          </a:lstStyle>
          <a:p>
            <a:endParaRPr/>
          </a:p>
        </p:txBody>
      </p:sp>
      <p:sp>
        <p:nvSpPr>
          <p:cNvPr id="126" name="Google Shape;126;p128"/>
          <p:cNvSpPr txBox="1">
            <a:spLocks noGrp="1"/>
          </p:cNvSpPr>
          <p:nvPr>
            <p:ph type="ftr" idx="11"/>
          </p:nvPr>
        </p:nvSpPr>
        <p:spPr>
          <a:xfrm>
            <a:off x="913795" y="5883275"/>
            <a:ext cx="6672865" cy="365125"/>
          </a:xfrm>
          <a:prstGeom prst="rect">
            <a:avLst/>
          </a:prstGeom>
          <a:noFill/>
          <a:ln>
            <a:noFill/>
          </a:ln>
        </p:spPr>
        <p:txBody>
          <a:bodyPr spcFirstLastPara="1" wrap="square" lIns="91425" tIns="45700" rIns="91425" bIns="45700" anchor="ctr" anchorCtr="0">
            <a:noAutofit/>
          </a:bodyPr>
          <a:lstStyle>
            <a:lvl1pPr lvl="0" algn="l">
              <a:spcBef>
                <a:spcPct val="0"/>
              </a:spcBef>
              <a:spcAft>
                <a:spcPct val="0"/>
              </a:spcAft>
              <a:buSzPts val="1400"/>
              <a:buNone/>
              <a:defRPr/>
            </a:lvl1pPr>
            <a:lvl2pPr lvl="1" algn="l">
              <a:spcBef>
                <a:spcPct val="0"/>
              </a:spcBef>
              <a:spcAft>
                <a:spcPct val="0"/>
              </a:spcAft>
              <a:buSzPts val="1400"/>
              <a:buNone/>
              <a:defRPr/>
            </a:lvl2pPr>
            <a:lvl3pPr lvl="2" algn="l">
              <a:spcBef>
                <a:spcPct val="0"/>
              </a:spcBef>
              <a:spcAft>
                <a:spcPct val="0"/>
              </a:spcAft>
              <a:buSzPts val="1400"/>
              <a:buNone/>
              <a:defRPr/>
            </a:lvl3pPr>
            <a:lvl4pPr lvl="3" algn="l">
              <a:spcBef>
                <a:spcPct val="0"/>
              </a:spcBef>
              <a:spcAft>
                <a:spcPct val="0"/>
              </a:spcAft>
              <a:buSzPts val="1400"/>
              <a:buNone/>
              <a:defRPr/>
            </a:lvl4pPr>
            <a:lvl5pPr lvl="4" algn="l">
              <a:spcBef>
                <a:spcPct val="0"/>
              </a:spcBef>
              <a:spcAft>
                <a:spcPct val="0"/>
              </a:spcAft>
              <a:buSzPts val="1400"/>
              <a:buNone/>
              <a:defRPr/>
            </a:lvl5pPr>
            <a:lvl6pPr lvl="5" algn="l">
              <a:spcBef>
                <a:spcPct val="0"/>
              </a:spcBef>
              <a:spcAft>
                <a:spcPct val="0"/>
              </a:spcAft>
              <a:buSzPts val="1400"/>
              <a:buNone/>
              <a:defRPr/>
            </a:lvl6pPr>
            <a:lvl7pPr lvl="6" algn="l">
              <a:spcBef>
                <a:spcPct val="0"/>
              </a:spcBef>
              <a:spcAft>
                <a:spcPct val="0"/>
              </a:spcAft>
              <a:buSzPts val="1400"/>
              <a:buNone/>
              <a:defRPr/>
            </a:lvl7pPr>
            <a:lvl8pPr lvl="7" algn="l">
              <a:spcBef>
                <a:spcPct val="0"/>
              </a:spcBef>
              <a:spcAft>
                <a:spcPct val="0"/>
              </a:spcAft>
              <a:buSzPts val="1400"/>
              <a:buNone/>
              <a:defRPr/>
            </a:lvl8pPr>
            <a:lvl9pPr lvl="8" algn="l">
              <a:spcBef>
                <a:spcPct val="0"/>
              </a:spcBef>
              <a:spcAft>
                <a:spcPct val="0"/>
              </a:spcAft>
              <a:buSzPts val="1400"/>
              <a:buNone/>
              <a:defRPr/>
            </a:lvl9pPr>
          </a:lstStyle>
          <a:p>
            <a:endParaRPr/>
          </a:p>
        </p:txBody>
      </p:sp>
      <p:sp>
        <p:nvSpPr>
          <p:cNvPr id="127" name="Google Shape;127;p128"/>
          <p:cNvSpPr txBox="1">
            <a:spLocks noGrp="1"/>
          </p:cNvSpPr>
          <p:nvPr>
            <p:ph type="sldNum" idx="12"/>
          </p:nvPr>
        </p:nvSpPr>
        <p:spPr>
          <a:xfrm>
            <a:off x="10514011" y="5883275"/>
            <a:ext cx="753545" cy="365125"/>
          </a:xfrm>
          <a:prstGeom prst="rect">
            <a:avLst/>
          </a:prstGeom>
          <a:noFill/>
          <a:ln>
            <a:noFill/>
          </a:ln>
        </p:spPr>
        <p:txBody>
          <a:bodyPr spcFirstLastPara="1" wrap="square" lIns="91425" tIns="45700" rIns="91425" bIns="45700" anchor="ctr" anchorCtr="0">
            <a:noAutofit/>
          </a:bodyPr>
          <a:lstStyle>
            <a:lvl1pPr marL="12700" lvl="0" indent="0" algn="r">
              <a:lnSpc>
                <a:spcPct val="142500"/>
              </a:lnSpc>
              <a:spcBef>
                <a:spcPct val="0"/>
              </a:spcBef>
              <a:buNone/>
              <a:defRPr/>
            </a:lvl1pPr>
            <a:lvl2pPr marL="12700" lvl="1" indent="0" algn="r">
              <a:lnSpc>
                <a:spcPct val="142500"/>
              </a:lnSpc>
              <a:spcBef>
                <a:spcPct val="0"/>
              </a:spcBef>
              <a:buNone/>
              <a:defRPr/>
            </a:lvl2pPr>
            <a:lvl3pPr marL="12700" lvl="2" indent="0" algn="r">
              <a:lnSpc>
                <a:spcPct val="142500"/>
              </a:lnSpc>
              <a:spcBef>
                <a:spcPct val="0"/>
              </a:spcBef>
              <a:buNone/>
              <a:defRPr/>
            </a:lvl3pPr>
            <a:lvl4pPr marL="12700" lvl="3" indent="0" algn="r">
              <a:lnSpc>
                <a:spcPct val="142500"/>
              </a:lnSpc>
              <a:spcBef>
                <a:spcPct val="0"/>
              </a:spcBef>
              <a:buNone/>
              <a:defRPr/>
            </a:lvl4pPr>
            <a:lvl5pPr marL="12700" lvl="4" indent="0" algn="r">
              <a:lnSpc>
                <a:spcPct val="142500"/>
              </a:lnSpc>
              <a:spcBef>
                <a:spcPct val="0"/>
              </a:spcBef>
              <a:buNone/>
              <a:defRPr/>
            </a:lvl5pPr>
            <a:lvl6pPr marL="12700" lvl="5" indent="0" algn="r">
              <a:lnSpc>
                <a:spcPct val="142500"/>
              </a:lnSpc>
              <a:spcBef>
                <a:spcPct val="0"/>
              </a:spcBef>
              <a:buNone/>
              <a:defRPr/>
            </a:lvl6pPr>
            <a:lvl7pPr marL="12700" lvl="6" indent="0" algn="r">
              <a:lnSpc>
                <a:spcPct val="142500"/>
              </a:lnSpc>
              <a:spcBef>
                <a:spcPct val="0"/>
              </a:spcBef>
              <a:buNone/>
              <a:defRPr/>
            </a:lvl7pPr>
            <a:lvl8pPr marL="12700" lvl="7" indent="0" algn="r">
              <a:lnSpc>
                <a:spcPct val="142500"/>
              </a:lnSpc>
              <a:spcBef>
                <a:spcPct val="0"/>
              </a:spcBef>
              <a:buNone/>
              <a:defRPr/>
            </a:lvl8pPr>
            <a:lvl9pPr marL="12700" lvl="8" indent="0" algn="r">
              <a:lnSpc>
                <a:spcPct val="142500"/>
              </a:lnSpc>
              <a:spcBef>
                <a:spcPct val="0"/>
              </a:spcBef>
              <a:buNone/>
              <a:defRPr/>
            </a:lvl9pPr>
          </a:lstStyle>
          <a:p>
            <a:pPr marL="12700" lvl="0" indent="0" algn="r" rtl="0">
              <a:spcBef>
                <a:spcPct val="0"/>
              </a:spcBef>
              <a:spcAft>
                <a:spcPct val="0"/>
              </a:spcAft>
              <a:buNone/>
            </a:pPr>
            <a:r>
              <a:rPr lang="en-US"/>
              <a:t>10</a:t>
            </a:r>
            <a:fld id="{00000000-1234-1234-1234-123412341234}" type="slidenum">
              <a:rPr lang="en-US"/>
              <a:t>‹#›</a:t>
            </a:fld>
            <a:endParaRPr/>
          </a:p>
        </p:txBody>
      </p:sp>
    </p:spTree>
  </p:cSld>
  <p:clrMapOvr>
    <a:masterClrMapping/>
  </p:clrMapOvr>
  <p:transition/>
</p:sldLayout>
</file>

<file path=ppt/slideLayouts/slideLayout24.xml><?xml version="1.0" encoding="utf-8"?>
<p:sldLayout xmlns:a="http://schemas.openxmlformats.org/drawingml/2006/main" xmlns:r="http://schemas.openxmlformats.org/officeDocument/2006/relationships" xmlns:p="http://schemas.openxmlformats.org/presentationml/2006/main" matchingName="Panoramic Picture with Caption">
  <p:cSld name="Panoramic Picture with Caption">
    <p:spTree>
      <p:nvGrpSpPr>
        <p:cNvPr id="1" name="Shape 128"/>
        <p:cNvGrpSpPr/>
        <p:nvPr/>
      </p:nvGrpSpPr>
      <p:grpSpPr>
        <a:xfrm>
          <a:off x="0" y="0"/>
          <a:ext cx="0" cy="0"/>
          <a:chOff x="0" y="0"/>
          <a:chExt cx="0" cy="0"/>
        </a:xfrm>
      </p:grpSpPr>
      <p:pic>
        <p:nvPicPr>
          <p:cNvPr id="129" name="Google Shape;129;p129" descr="Slate-V2-HD-panoPhotoInset.png"/>
          <p:cNvPicPr preferRelativeResize="0"/>
          <p:nvPr/>
        </p:nvPicPr>
        <p:blipFill>
          <a:blip r:embed="rId2">
            <a:alphaModFix/>
          </a:blip>
          <a:stretch>
            <a:fillRect/>
          </a:stretch>
        </p:blipFill>
        <p:spPr>
          <a:xfrm>
            <a:off x="1013883" y="547807"/>
            <a:ext cx="10141799" cy="3816806"/>
          </a:xfrm>
          <a:prstGeom prst="rect">
            <a:avLst/>
          </a:prstGeom>
          <a:noFill/>
          <a:ln>
            <a:noFill/>
          </a:ln>
        </p:spPr>
      </p:pic>
      <p:sp>
        <p:nvSpPr>
          <p:cNvPr id="130" name="Google Shape;130;p129"/>
          <p:cNvSpPr txBox="1">
            <a:spLocks noGrp="1"/>
          </p:cNvSpPr>
          <p:nvPr>
            <p:ph type="title"/>
          </p:nvPr>
        </p:nvSpPr>
        <p:spPr>
          <a:xfrm>
            <a:off x="913806" y="4565255"/>
            <a:ext cx="10355326" cy="543472"/>
          </a:xfrm>
          <a:prstGeom prst="rect">
            <a:avLst/>
          </a:prstGeom>
          <a:noFill/>
          <a:ln>
            <a:noFill/>
          </a:ln>
          <a:effectLst>
            <a:outerShdw blurRad="25400">
              <a:srgbClr val="000000">
                <a:alpha val="45882"/>
              </a:srgbClr>
            </a:outerShdw>
          </a:effectLst>
        </p:spPr>
        <p:txBody>
          <a:bodyPr spcFirstLastPara="1" wrap="square" lIns="91425" tIns="45700" rIns="91425" bIns="45700" anchor="b" anchorCtr="0">
            <a:normAutofit/>
          </a:bodyPr>
          <a:lstStyle>
            <a:lvl1pPr lvl="0" algn="ctr">
              <a:spcBef>
                <a:spcPct val="0"/>
              </a:spcBef>
              <a:spcAft>
                <a:spcPct val="0"/>
              </a:spcAft>
              <a:buClr>
                <a:schemeClr val="lt2"/>
              </a:buClr>
              <a:buSzPts val="2800"/>
              <a:buFont typeface="Lustria"/>
              <a:buNone/>
              <a:defRPr sz="2800"/>
            </a:lvl1pPr>
            <a:lvl2pPr lvl="1" algn="l">
              <a:spcBef>
                <a:spcPct val="0"/>
              </a:spcBef>
              <a:spcAft>
                <a:spcPct val="0"/>
              </a:spcAft>
              <a:buSzPts val="1400"/>
              <a:buNone/>
              <a:defRPr/>
            </a:lvl2pPr>
            <a:lvl3pPr lvl="2" algn="l">
              <a:spcBef>
                <a:spcPct val="0"/>
              </a:spcBef>
              <a:spcAft>
                <a:spcPct val="0"/>
              </a:spcAft>
              <a:buSzPts val="1400"/>
              <a:buNone/>
              <a:defRPr/>
            </a:lvl3pPr>
            <a:lvl4pPr lvl="3" algn="l">
              <a:spcBef>
                <a:spcPct val="0"/>
              </a:spcBef>
              <a:spcAft>
                <a:spcPct val="0"/>
              </a:spcAft>
              <a:buSzPts val="1400"/>
              <a:buNone/>
              <a:defRPr/>
            </a:lvl4pPr>
            <a:lvl5pPr lvl="4" algn="l">
              <a:spcBef>
                <a:spcPct val="0"/>
              </a:spcBef>
              <a:spcAft>
                <a:spcPct val="0"/>
              </a:spcAft>
              <a:buSzPts val="1400"/>
              <a:buNone/>
              <a:defRPr/>
            </a:lvl5pPr>
            <a:lvl6pPr lvl="5" algn="l">
              <a:spcBef>
                <a:spcPct val="0"/>
              </a:spcBef>
              <a:spcAft>
                <a:spcPct val="0"/>
              </a:spcAft>
              <a:buSzPts val="1400"/>
              <a:buNone/>
              <a:defRPr/>
            </a:lvl6pPr>
            <a:lvl7pPr lvl="6" algn="l">
              <a:spcBef>
                <a:spcPct val="0"/>
              </a:spcBef>
              <a:spcAft>
                <a:spcPct val="0"/>
              </a:spcAft>
              <a:buSzPts val="1400"/>
              <a:buNone/>
              <a:defRPr/>
            </a:lvl7pPr>
            <a:lvl8pPr lvl="7" algn="l">
              <a:spcBef>
                <a:spcPct val="0"/>
              </a:spcBef>
              <a:spcAft>
                <a:spcPct val="0"/>
              </a:spcAft>
              <a:buSzPts val="1400"/>
              <a:buNone/>
              <a:defRPr/>
            </a:lvl8pPr>
            <a:lvl9pPr lvl="8" algn="l">
              <a:spcBef>
                <a:spcPct val="0"/>
              </a:spcBef>
              <a:spcAft>
                <a:spcPct val="0"/>
              </a:spcAft>
              <a:buSzPts val="1400"/>
              <a:buNone/>
              <a:defRPr/>
            </a:lvl9pPr>
          </a:lstStyle>
          <a:p>
            <a:endParaRPr/>
          </a:p>
        </p:txBody>
      </p:sp>
      <p:sp>
        <p:nvSpPr>
          <p:cNvPr id="131" name="Google Shape;131;p129"/>
          <p:cNvSpPr>
            <a:spLocks noGrp="1"/>
          </p:cNvSpPr>
          <p:nvPr>
            <p:ph type="pic" idx="2"/>
          </p:nvPr>
        </p:nvSpPr>
        <p:spPr>
          <a:xfrm>
            <a:off x="1169349" y="695009"/>
            <a:ext cx="9845346" cy="3525671"/>
          </a:xfrm>
          <a:prstGeom prst="rect">
            <a:avLst/>
          </a:prstGeom>
          <a:noFill/>
          <a:ln>
            <a:noFill/>
          </a:ln>
          <a:effectLst>
            <a:outerShdw blurRad="38100" dist="25400" dir="4440000">
              <a:srgbClr val="000000">
                <a:alpha val="35686"/>
              </a:srgbClr>
            </a:outerShdw>
          </a:effectLst>
        </p:spPr>
        <p:txBody>
          <a:bodyPr spcFirstLastPara="1" wrap="square" lIns="91425" tIns="45700" rIns="91425" bIns="45700" anchor="t" anchorCtr="0">
            <a:normAutofit/>
          </a:bodyPr>
          <a:lstStyle>
            <a:lvl1pPr marR="0" lvl="0" algn="ctr" rtl="0">
              <a:spcBef>
                <a:spcPts val="400"/>
              </a:spcBef>
              <a:spcAft>
                <a:spcPct val="0"/>
              </a:spcAft>
              <a:buClr>
                <a:schemeClr val="lt2"/>
              </a:buClr>
              <a:buSzPts val="1400"/>
              <a:buFont typeface="Noto Sans Symbols"/>
              <a:buNone/>
              <a:defRPr sz="2000" b="0" i="0" u="none" strike="noStrike" cap="none">
                <a:solidFill>
                  <a:schemeClr val="lt2"/>
                </a:solidFill>
                <a:latin typeface="Lustria"/>
                <a:ea typeface="Lustria"/>
                <a:cs typeface="Lustria"/>
                <a:sym typeface="Lustria"/>
              </a:defRPr>
            </a:lvl1pPr>
            <a:lvl2pPr marR="0" lvl="1" algn="l" rtl="0">
              <a:spcBef>
                <a:spcPts val="600"/>
              </a:spcBef>
              <a:spcAft>
                <a:spcPct val="0"/>
              </a:spcAft>
              <a:buClr>
                <a:schemeClr val="lt2"/>
              </a:buClr>
              <a:buSzPts val="1400"/>
              <a:buFont typeface="Noto Sans Symbols"/>
              <a:buNone/>
              <a:defRPr sz="2000" b="0" i="0" u="none" strike="noStrike" cap="none">
                <a:solidFill>
                  <a:schemeClr val="lt2"/>
                </a:solidFill>
                <a:latin typeface="Lustria"/>
                <a:ea typeface="Lustria"/>
                <a:cs typeface="Lustria"/>
                <a:sym typeface="Lustria"/>
              </a:defRPr>
            </a:lvl2pPr>
            <a:lvl3pPr marR="0" lvl="2" algn="l" rtl="0">
              <a:spcBef>
                <a:spcPts val="600"/>
              </a:spcBef>
              <a:spcAft>
                <a:spcPct val="0"/>
              </a:spcAft>
              <a:buClr>
                <a:schemeClr val="lt2"/>
              </a:buClr>
              <a:buSzPts val="1400"/>
              <a:buFont typeface="Noto Sans Symbols"/>
              <a:buNone/>
              <a:defRPr sz="2000" b="0" i="0" u="none" strike="noStrike" cap="none">
                <a:solidFill>
                  <a:schemeClr val="lt2"/>
                </a:solidFill>
                <a:latin typeface="Lustria"/>
                <a:ea typeface="Lustria"/>
                <a:cs typeface="Lustria"/>
                <a:sym typeface="Lustria"/>
              </a:defRPr>
            </a:lvl3pPr>
            <a:lvl4pPr marR="0" lvl="3" algn="l" rtl="0">
              <a:spcBef>
                <a:spcPts val="600"/>
              </a:spcBef>
              <a:spcAft>
                <a:spcPct val="0"/>
              </a:spcAft>
              <a:buClr>
                <a:schemeClr val="lt2"/>
              </a:buClr>
              <a:buSzPts val="1400"/>
              <a:buFont typeface="Noto Sans Symbols"/>
              <a:buNone/>
              <a:defRPr sz="2000" b="0" i="0" u="none" strike="noStrike" cap="none">
                <a:solidFill>
                  <a:schemeClr val="lt2"/>
                </a:solidFill>
                <a:latin typeface="Lustria"/>
                <a:ea typeface="Lustria"/>
                <a:cs typeface="Lustria"/>
                <a:sym typeface="Lustria"/>
              </a:defRPr>
            </a:lvl4pPr>
            <a:lvl5pPr marR="0" lvl="4" algn="l" rtl="0">
              <a:spcBef>
                <a:spcPts val="600"/>
              </a:spcBef>
              <a:spcAft>
                <a:spcPct val="0"/>
              </a:spcAft>
              <a:buClr>
                <a:schemeClr val="lt2"/>
              </a:buClr>
              <a:buSzPts val="1400"/>
              <a:buFont typeface="Noto Sans Symbols"/>
              <a:buNone/>
              <a:defRPr sz="2000" b="0" i="0" u="none" strike="noStrike" cap="none">
                <a:solidFill>
                  <a:schemeClr val="lt2"/>
                </a:solidFill>
                <a:latin typeface="Lustria"/>
                <a:ea typeface="Lustria"/>
                <a:cs typeface="Lustria"/>
                <a:sym typeface="Lustria"/>
              </a:defRPr>
            </a:lvl5pPr>
            <a:lvl6pPr marR="0" lvl="5" algn="l" rtl="0">
              <a:spcBef>
                <a:spcPts val="600"/>
              </a:spcBef>
              <a:spcAft>
                <a:spcPct val="0"/>
              </a:spcAft>
              <a:buClr>
                <a:schemeClr val="lt2"/>
              </a:buClr>
              <a:buSzPts val="1400"/>
              <a:buFont typeface="Noto Sans Symbols"/>
              <a:buNone/>
              <a:defRPr sz="2000" b="0" i="0" u="none" strike="noStrike" cap="none">
                <a:solidFill>
                  <a:schemeClr val="lt2"/>
                </a:solidFill>
                <a:latin typeface="Lustria"/>
                <a:ea typeface="Lustria"/>
                <a:cs typeface="Lustria"/>
                <a:sym typeface="Lustria"/>
              </a:defRPr>
            </a:lvl6pPr>
            <a:lvl7pPr marR="0" lvl="6" algn="l" rtl="0">
              <a:spcBef>
                <a:spcPts val="600"/>
              </a:spcBef>
              <a:spcAft>
                <a:spcPct val="0"/>
              </a:spcAft>
              <a:buClr>
                <a:schemeClr val="lt2"/>
              </a:buClr>
              <a:buSzPts val="1400"/>
              <a:buFont typeface="Noto Sans Symbols"/>
              <a:buNone/>
              <a:defRPr sz="2000" b="0" i="0" u="none" strike="noStrike" cap="none">
                <a:solidFill>
                  <a:schemeClr val="lt2"/>
                </a:solidFill>
                <a:latin typeface="Lustria"/>
                <a:ea typeface="Lustria"/>
                <a:cs typeface="Lustria"/>
                <a:sym typeface="Lustria"/>
              </a:defRPr>
            </a:lvl7pPr>
            <a:lvl8pPr marR="0" lvl="7" algn="l" rtl="0">
              <a:spcBef>
                <a:spcPts val="600"/>
              </a:spcBef>
              <a:spcAft>
                <a:spcPct val="0"/>
              </a:spcAft>
              <a:buClr>
                <a:schemeClr val="lt2"/>
              </a:buClr>
              <a:buSzPts val="1400"/>
              <a:buFont typeface="Noto Sans Symbols"/>
              <a:buNone/>
              <a:defRPr sz="2000" b="0" i="0" u="none" strike="noStrike" cap="none">
                <a:solidFill>
                  <a:schemeClr val="lt2"/>
                </a:solidFill>
                <a:latin typeface="Lustria"/>
                <a:ea typeface="Lustria"/>
                <a:cs typeface="Lustria"/>
                <a:sym typeface="Lustria"/>
              </a:defRPr>
            </a:lvl8pPr>
            <a:lvl9pPr marR="0" lvl="8" algn="l" rtl="0">
              <a:spcBef>
                <a:spcPts val="600"/>
              </a:spcBef>
              <a:spcAft>
                <a:spcPts val="600"/>
              </a:spcAft>
              <a:buClr>
                <a:schemeClr val="lt2"/>
              </a:buClr>
              <a:buSzPts val="1400"/>
              <a:buFont typeface="Noto Sans Symbols"/>
              <a:buNone/>
              <a:defRPr sz="2000" b="0" i="0" u="none" strike="noStrike" cap="none">
                <a:solidFill>
                  <a:schemeClr val="lt2"/>
                </a:solidFill>
                <a:latin typeface="Lustria"/>
                <a:ea typeface="Lustria"/>
                <a:cs typeface="Lustria"/>
                <a:sym typeface="Lustria"/>
              </a:defRPr>
            </a:lvl9pPr>
          </a:lstStyle>
          <a:p>
            <a:endParaRPr/>
          </a:p>
        </p:txBody>
      </p:sp>
      <p:sp>
        <p:nvSpPr>
          <p:cNvPr id="132" name="Google Shape;132;p129"/>
          <p:cNvSpPr txBox="1">
            <a:spLocks noGrp="1"/>
          </p:cNvSpPr>
          <p:nvPr>
            <p:ph type="body" idx="1"/>
          </p:nvPr>
        </p:nvSpPr>
        <p:spPr>
          <a:xfrm>
            <a:off x="913795" y="5108728"/>
            <a:ext cx="10353762" cy="682472"/>
          </a:xfrm>
          <a:prstGeom prst="rect">
            <a:avLst/>
          </a:prstGeom>
          <a:noFill/>
          <a:ln>
            <a:noFill/>
          </a:ln>
          <a:effectLst>
            <a:outerShdw blurRad="25400">
              <a:srgbClr val="000000">
                <a:alpha val="45882"/>
              </a:srgbClr>
            </a:outerShdw>
          </a:effectLst>
        </p:spPr>
        <p:txBody>
          <a:bodyPr spcFirstLastPara="1" wrap="square" lIns="91425" tIns="45700" rIns="91425" bIns="45700" anchor="t" anchorCtr="0">
            <a:normAutofit/>
          </a:bodyPr>
          <a:lstStyle>
            <a:lvl1pPr marL="457200" lvl="0" indent="-228600" algn="ctr">
              <a:spcBef>
                <a:spcPts val="320"/>
              </a:spcBef>
              <a:spcAft>
                <a:spcPct val="0"/>
              </a:spcAft>
              <a:buSzPts val="1120"/>
              <a:buNone/>
              <a:defRPr sz="1600"/>
            </a:lvl1pPr>
            <a:lvl2pPr marL="914400" lvl="1" indent="-228600" algn="l">
              <a:spcBef>
                <a:spcPts val="600"/>
              </a:spcBef>
              <a:spcAft>
                <a:spcPct val="0"/>
              </a:spcAft>
              <a:buSzPts val="980"/>
              <a:buNone/>
              <a:defRPr sz="1400"/>
            </a:lvl2pPr>
            <a:lvl3pPr marL="1371600" lvl="2" indent="-228600" algn="l">
              <a:spcBef>
                <a:spcPts val="600"/>
              </a:spcBef>
              <a:spcAft>
                <a:spcPct val="0"/>
              </a:spcAft>
              <a:buSzPts val="840"/>
              <a:buNone/>
              <a:defRPr sz="1200"/>
            </a:lvl3pPr>
            <a:lvl4pPr marL="1828800" lvl="3" indent="-228600" algn="l">
              <a:spcBef>
                <a:spcPts val="600"/>
              </a:spcBef>
              <a:spcAft>
                <a:spcPct val="0"/>
              </a:spcAft>
              <a:buSzPts val="700"/>
              <a:buNone/>
              <a:defRPr sz="1000"/>
            </a:lvl4pPr>
            <a:lvl5pPr marL="2286000" lvl="4" indent="-228600" algn="l">
              <a:spcBef>
                <a:spcPts val="600"/>
              </a:spcBef>
              <a:spcAft>
                <a:spcPct val="0"/>
              </a:spcAft>
              <a:buSzPts val="700"/>
              <a:buNone/>
              <a:defRPr sz="1000"/>
            </a:lvl5pPr>
            <a:lvl6pPr marL="2743200" lvl="5" indent="-228600" algn="l">
              <a:spcBef>
                <a:spcPts val="600"/>
              </a:spcBef>
              <a:spcAft>
                <a:spcPct val="0"/>
              </a:spcAft>
              <a:buSzPts val="700"/>
              <a:buNone/>
              <a:defRPr sz="1000"/>
            </a:lvl6pPr>
            <a:lvl7pPr marL="3200400" lvl="6" indent="-228600" algn="l">
              <a:spcBef>
                <a:spcPts val="600"/>
              </a:spcBef>
              <a:spcAft>
                <a:spcPct val="0"/>
              </a:spcAft>
              <a:buSzPts val="700"/>
              <a:buNone/>
              <a:defRPr sz="1000"/>
            </a:lvl7pPr>
            <a:lvl8pPr marL="3657600" lvl="7" indent="-228600" algn="l">
              <a:spcBef>
                <a:spcPts val="600"/>
              </a:spcBef>
              <a:spcAft>
                <a:spcPct val="0"/>
              </a:spcAft>
              <a:buSzPts val="700"/>
              <a:buNone/>
              <a:defRPr sz="1000"/>
            </a:lvl8pPr>
            <a:lvl9pPr marL="4114800" lvl="8" indent="-228600" algn="l">
              <a:spcBef>
                <a:spcPts val="600"/>
              </a:spcBef>
              <a:spcAft>
                <a:spcPts val="600"/>
              </a:spcAft>
              <a:buSzPts val="700"/>
              <a:buNone/>
              <a:defRPr sz="1000"/>
            </a:lvl9pPr>
          </a:lstStyle>
          <a:p>
            <a:endParaRPr/>
          </a:p>
        </p:txBody>
      </p:sp>
      <p:sp>
        <p:nvSpPr>
          <p:cNvPr id="133" name="Google Shape;133;p129"/>
          <p:cNvSpPr txBox="1">
            <a:spLocks noGrp="1"/>
          </p:cNvSpPr>
          <p:nvPr>
            <p:ph type="dt" idx="10"/>
          </p:nvPr>
        </p:nvSpPr>
        <p:spPr>
          <a:xfrm>
            <a:off x="7678736" y="5883275"/>
            <a:ext cx="2743200" cy="365125"/>
          </a:xfrm>
          <a:prstGeom prst="rect">
            <a:avLst/>
          </a:prstGeom>
          <a:noFill/>
          <a:ln>
            <a:noFill/>
          </a:ln>
        </p:spPr>
        <p:txBody>
          <a:bodyPr spcFirstLastPara="1" wrap="square" lIns="91425" tIns="45700" rIns="91425" bIns="45700" anchor="ctr" anchorCtr="0">
            <a:noAutofit/>
          </a:bodyPr>
          <a:lstStyle>
            <a:lvl1pPr lvl="0" algn="r">
              <a:spcBef>
                <a:spcPct val="0"/>
              </a:spcBef>
              <a:spcAft>
                <a:spcPct val="0"/>
              </a:spcAft>
              <a:buSzPts val="1400"/>
              <a:buNone/>
              <a:defRPr/>
            </a:lvl1pPr>
            <a:lvl2pPr lvl="1" algn="l">
              <a:spcBef>
                <a:spcPct val="0"/>
              </a:spcBef>
              <a:spcAft>
                <a:spcPct val="0"/>
              </a:spcAft>
              <a:buSzPts val="1400"/>
              <a:buNone/>
              <a:defRPr/>
            </a:lvl2pPr>
            <a:lvl3pPr lvl="2" algn="l">
              <a:spcBef>
                <a:spcPct val="0"/>
              </a:spcBef>
              <a:spcAft>
                <a:spcPct val="0"/>
              </a:spcAft>
              <a:buSzPts val="1400"/>
              <a:buNone/>
              <a:defRPr/>
            </a:lvl3pPr>
            <a:lvl4pPr lvl="3" algn="l">
              <a:spcBef>
                <a:spcPct val="0"/>
              </a:spcBef>
              <a:spcAft>
                <a:spcPct val="0"/>
              </a:spcAft>
              <a:buSzPts val="1400"/>
              <a:buNone/>
              <a:defRPr/>
            </a:lvl4pPr>
            <a:lvl5pPr lvl="4" algn="l">
              <a:spcBef>
                <a:spcPct val="0"/>
              </a:spcBef>
              <a:spcAft>
                <a:spcPct val="0"/>
              </a:spcAft>
              <a:buSzPts val="1400"/>
              <a:buNone/>
              <a:defRPr/>
            </a:lvl5pPr>
            <a:lvl6pPr lvl="5" algn="l">
              <a:spcBef>
                <a:spcPct val="0"/>
              </a:spcBef>
              <a:spcAft>
                <a:spcPct val="0"/>
              </a:spcAft>
              <a:buSzPts val="1400"/>
              <a:buNone/>
              <a:defRPr/>
            </a:lvl6pPr>
            <a:lvl7pPr lvl="6" algn="l">
              <a:spcBef>
                <a:spcPct val="0"/>
              </a:spcBef>
              <a:spcAft>
                <a:spcPct val="0"/>
              </a:spcAft>
              <a:buSzPts val="1400"/>
              <a:buNone/>
              <a:defRPr/>
            </a:lvl7pPr>
            <a:lvl8pPr lvl="7" algn="l">
              <a:spcBef>
                <a:spcPct val="0"/>
              </a:spcBef>
              <a:spcAft>
                <a:spcPct val="0"/>
              </a:spcAft>
              <a:buSzPts val="1400"/>
              <a:buNone/>
              <a:defRPr/>
            </a:lvl8pPr>
            <a:lvl9pPr lvl="8" algn="l">
              <a:spcBef>
                <a:spcPct val="0"/>
              </a:spcBef>
              <a:spcAft>
                <a:spcPct val="0"/>
              </a:spcAft>
              <a:buSzPts val="1400"/>
              <a:buNone/>
              <a:defRPr/>
            </a:lvl9pPr>
          </a:lstStyle>
          <a:p>
            <a:endParaRPr/>
          </a:p>
        </p:txBody>
      </p:sp>
      <p:sp>
        <p:nvSpPr>
          <p:cNvPr id="134" name="Google Shape;134;p129"/>
          <p:cNvSpPr txBox="1">
            <a:spLocks noGrp="1"/>
          </p:cNvSpPr>
          <p:nvPr>
            <p:ph type="ftr" idx="11"/>
          </p:nvPr>
        </p:nvSpPr>
        <p:spPr>
          <a:xfrm>
            <a:off x="913795" y="5883275"/>
            <a:ext cx="6672865" cy="365125"/>
          </a:xfrm>
          <a:prstGeom prst="rect">
            <a:avLst/>
          </a:prstGeom>
          <a:noFill/>
          <a:ln>
            <a:noFill/>
          </a:ln>
        </p:spPr>
        <p:txBody>
          <a:bodyPr spcFirstLastPara="1" wrap="square" lIns="91425" tIns="45700" rIns="91425" bIns="45700" anchor="ctr" anchorCtr="0">
            <a:noAutofit/>
          </a:bodyPr>
          <a:lstStyle>
            <a:lvl1pPr lvl="0" algn="l">
              <a:spcBef>
                <a:spcPct val="0"/>
              </a:spcBef>
              <a:spcAft>
                <a:spcPct val="0"/>
              </a:spcAft>
              <a:buSzPts val="1400"/>
              <a:buNone/>
              <a:defRPr/>
            </a:lvl1pPr>
            <a:lvl2pPr lvl="1" algn="l">
              <a:spcBef>
                <a:spcPct val="0"/>
              </a:spcBef>
              <a:spcAft>
                <a:spcPct val="0"/>
              </a:spcAft>
              <a:buSzPts val="1400"/>
              <a:buNone/>
              <a:defRPr/>
            </a:lvl2pPr>
            <a:lvl3pPr lvl="2" algn="l">
              <a:spcBef>
                <a:spcPct val="0"/>
              </a:spcBef>
              <a:spcAft>
                <a:spcPct val="0"/>
              </a:spcAft>
              <a:buSzPts val="1400"/>
              <a:buNone/>
              <a:defRPr/>
            </a:lvl3pPr>
            <a:lvl4pPr lvl="3" algn="l">
              <a:spcBef>
                <a:spcPct val="0"/>
              </a:spcBef>
              <a:spcAft>
                <a:spcPct val="0"/>
              </a:spcAft>
              <a:buSzPts val="1400"/>
              <a:buNone/>
              <a:defRPr/>
            </a:lvl4pPr>
            <a:lvl5pPr lvl="4" algn="l">
              <a:spcBef>
                <a:spcPct val="0"/>
              </a:spcBef>
              <a:spcAft>
                <a:spcPct val="0"/>
              </a:spcAft>
              <a:buSzPts val="1400"/>
              <a:buNone/>
              <a:defRPr/>
            </a:lvl5pPr>
            <a:lvl6pPr lvl="5" algn="l">
              <a:spcBef>
                <a:spcPct val="0"/>
              </a:spcBef>
              <a:spcAft>
                <a:spcPct val="0"/>
              </a:spcAft>
              <a:buSzPts val="1400"/>
              <a:buNone/>
              <a:defRPr/>
            </a:lvl6pPr>
            <a:lvl7pPr lvl="6" algn="l">
              <a:spcBef>
                <a:spcPct val="0"/>
              </a:spcBef>
              <a:spcAft>
                <a:spcPct val="0"/>
              </a:spcAft>
              <a:buSzPts val="1400"/>
              <a:buNone/>
              <a:defRPr/>
            </a:lvl7pPr>
            <a:lvl8pPr lvl="7" algn="l">
              <a:spcBef>
                <a:spcPct val="0"/>
              </a:spcBef>
              <a:spcAft>
                <a:spcPct val="0"/>
              </a:spcAft>
              <a:buSzPts val="1400"/>
              <a:buNone/>
              <a:defRPr/>
            </a:lvl8pPr>
            <a:lvl9pPr lvl="8" algn="l">
              <a:spcBef>
                <a:spcPct val="0"/>
              </a:spcBef>
              <a:spcAft>
                <a:spcPct val="0"/>
              </a:spcAft>
              <a:buSzPts val="1400"/>
              <a:buNone/>
              <a:defRPr/>
            </a:lvl9pPr>
          </a:lstStyle>
          <a:p>
            <a:endParaRPr/>
          </a:p>
        </p:txBody>
      </p:sp>
      <p:sp>
        <p:nvSpPr>
          <p:cNvPr id="135" name="Google Shape;135;p129"/>
          <p:cNvSpPr txBox="1">
            <a:spLocks noGrp="1"/>
          </p:cNvSpPr>
          <p:nvPr>
            <p:ph type="sldNum" idx="12"/>
          </p:nvPr>
        </p:nvSpPr>
        <p:spPr>
          <a:xfrm>
            <a:off x="10514011" y="5883275"/>
            <a:ext cx="753545" cy="365125"/>
          </a:xfrm>
          <a:prstGeom prst="rect">
            <a:avLst/>
          </a:prstGeom>
          <a:noFill/>
          <a:ln>
            <a:noFill/>
          </a:ln>
        </p:spPr>
        <p:txBody>
          <a:bodyPr spcFirstLastPara="1" wrap="square" lIns="91425" tIns="45700" rIns="91425" bIns="45700" anchor="ctr" anchorCtr="0">
            <a:noAutofit/>
          </a:bodyPr>
          <a:lstStyle>
            <a:lvl1pPr marL="12700" lvl="0" indent="0" algn="r">
              <a:lnSpc>
                <a:spcPct val="142500"/>
              </a:lnSpc>
              <a:spcBef>
                <a:spcPct val="0"/>
              </a:spcBef>
              <a:buNone/>
              <a:defRPr/>
            </a:lvl1pPr>
            <a:lvl2pPr marL="12700" lvl="1" indent="0" algn="r">
              <a:lnSpc>
                <a:spcPct val="142500"/>
              </a:lnSpc>
              <a:spcBef>
                <a:spcPct val="0"/>
              </a:spcBef>
              <a:buNone/>
              <a:defRPr/>
            </a:lvl2pPr>
            <a:lvl3pPr marL="12700" lvl="2" indent="0" algn="r">
              <a:lnSpc>
                <a:spcPct val="142500"/>
              </a:lnSpc>
              <a:spcBef>
                <a:spcPct val="0"/>
              </a:spcBef>
              <a:buNone/>
              <a:defRPr/>
            </a:lvl3pPr>
            <a:lvl4pPr marL="12700" lvl="3" indent="0" algn="r">
              <a:lnSpc>
                <a:spcPct val="142500"/>
              </a:lnSpc>
              <a:spcBef>
                <a:spcPct val="0"/>
              </a:spcBef>
              <a:buNone/>
              <a:defRPr/>
            </a:lvl4pPr>
            <a:lvl5pPr marL="12700" lvl="4" indent="0" algn="r">
              <a:lnSpc>
                <a:spcPct val="142500"/>
              </a:lnSpc>
              <a:spcBef>
                <a:spcPct val="0"/>
              </a:spcBef>
              <a:buNone/>
              <a:defRPr/>
            </a:lvl5pPr>
            <a:lvl6pPr marL="12700" lvl="5" indent="0" algn="r">
              <a:lnSpc>
                <a:spcPct val="142500"/>
              </a:lnSpc>
              <a:spcBef>
                <a:spcPct val="0"/>
              </a:spcBef>
              <a:buNone/>
              <a:defRPr/>
            </a:lvl6pPr>
            <a:lvl7pPr marL="12700" lvl="6" indent="0" algn="r">
              <a:lnSpc>
                <a:spcPct val="142500"/>
              </a:lnSpc>
              <a:spcBef>
                <a:spcPct val="0"/>
              </a:spcBef>
              <a:buNone/>
              <a:defRPr/>
            </a:lvl7pPr>
            <a:lvl8pPr marL="12700" lvl="7" indent="0" algn="r">
              <a:lnSpc>
                <a:spcPct val="142500"/>
              </a:lnSpc>
              <a:spcBef>
                <a:spcPct val="0"/>
              </a:spcBef>
              <a:buNone/>
              <a:defRPr/>
            </a:lvl8pPr>
            <a:lvl9pPr marL="12700" lvl="8" indent="0" algn="r">
              <a:lnSpc>
                <a:spcPct val="142500"/>
              </a:lnSpc>
              <a:spcBef>
                <a:spcPct val="0"/>
              </a:spcBef>
              <a:buNone/>
              <a:defRPr/>
            </a:lvl9pPr>
          </a:lstStyle>
          <a:p>
            <a:pPr marL="12700" lvl="0" indent="0" algn="r" rtl="0">
              <a:spcBef>
                <a:spcPct val="0"/>
              </a:spcBef>
              <a:spcAft>
                <a:spcPct val="0"/>
              </a:spcAft>
              <a:buNone/>
            </a:pPr>
            <a:r>
              <a:rPr lang="en-US"/>
              <a:t>10</a:t>
            </a:r>
            <a:fld id="{00000000-1234-1234-1234-123412341234}" type="slidenum">
              <a:rPr lang="en-US"/>
              <a:t>‹#›</a:t>
            </a:fld>
            <a:endParaRPr/>
          </a:p>
        </p:txBody>
      </p:sp>
    </p:spTree>
  </p:cSld>
  <p:clrMapOvr>
    <a:masterClrMapping/>
  </p:clrMapOvr>
  <p:transition/>
</p:sldLayout>
</file>

<file path=ppt/slideLayouts/slideLayout25.xml><?xml version="1.0" encoding="utf-8"?>
<p:sldLayout xmlns:a="http://schemas.openxmlformats.org/drawingml/2006/main" xmlns:r="http://schemas.openxmlformats.org/officeDocument/2006/relationships" xmlns:p="http://schemas.openxmlformats.org/presentationml/2006/main" matchingName="Title and Caption">
  <p:cSld name="Title and Caption">
    <p:spTree>
      <p:nvGrpSpPr>
        <p:cNvPr id="1" name="Shape 136"/>
        <p:cNvGrpSpPr/>
        <p:nvPr/>
      </p:nvGrpSpPr>
      <p:grpSpPr>
        <a:xfrm>
          <a:off x="0" y="0"/>
          <a:ext cx="0" cy="0"/>
          <a:chOff x="0" y="0"/>
          <a:chExt cx="0" cy="0"/>
        </a:xfrm>
      </p:grpSpPr>
      <p:sp>
        <p:nvSpPr>
          <p:cNvPr id="137" name="Google Shape;137;p130"/>
          <p:cNvSpPr txBox="1">
            <a:spLocks noGrp="1"/>
          </p:cNvSpPr>
          <p:nvPr>
            <p:ph type="title"/>
          </p:nvPr>
        </p:nvSpPr>
        <p:spPr>
          <a:xfrm>
            <a:off x="913795" y="608437"/>
            <a:ext cx="10353762" cy="3534344"/>
          </a:xfrm>
          <a:prstGeom prst="rect">
            <a:avLst/>
          </a:prstGeom>
          <a:noFill/>
          <a:ln>
            <a:noFill/>
          </a:ln>
          <a:effectLst>
            <a:outerShdw blurRad="25400">
              <a:srgbClr val="000000">
                <a:alpha val="45882"/>
              </a:srgbClr>
            </a:outerShdw>
          </a:effectLst>
        </p:spPr>
        <p:txBody>
          <a:bodyPr spcFirstLastPara="1" wrap="square" lIns="91425" tIns="45700" rIns="91425" bIns="45700" anchor="ctr" anchorCtr="0">
            <a:normAutofit/>
          </a:bodyPr>
          <a:lstStyle>
            <a:lvl1pPr lvl="0" algn="ctr">
              <a:spcBef>
                <a:spcPct val="0"/>
              </a:spcBef>
              <a:spcAft>
                <a:spcPct val="0"/>
              </a:spcAft>
              <a:buClr>
                <a:schemeClr val="lt2"/>
              </a:buClr>
              <a:buSzPts val="3200"/>
              <a:buFont typeface="Lustria"/>
              <a:buNone/>
              <a:defRPr sz="3200"/>
            </a:lvl1pPr>
            <a:lvl2pPr lvl="1" algn="l">
              <a:spcBef>
                <a:spcPct val="0"/>
              </a:spcBef>
              <a:spcAft>
                <a:spcPct val="0"/>
              </a:spcAft>
              <a:buSzPts val="1400"/>
              <a:buNone/>
              <a:defRPr/>
            </a:lvl2pPr>
            <a:lvl3pPr lvl="2" algn="l">
              <a:spcBef>
                <a:spcPct val="0"/>
              </a:spcBef>
              <a:spcAft>
                <a:spcPct val="0"/>
              </a:spcAft>
              <a:buSzPts val="1400"/>
              <a:buNone/>
              <a:defRPr/>
            </a:lvl3pPr>
            <a:lvl4pPr lvl="3" algn="l">
              <a:spcBef>
                <a:spcPct val="0"/>
              </a:spcBef>
              <a:spcAft>
                <a:spcPct val="0"/>
              </a:spcAft>
              <a:buSzPts val="1400"/>
              <a:buNone/>
              <a:defRPr/>
            </a:lvl4pPr>
            <a:lvl5pPr lvl="4" algn="l">
              <a:spcBef>
                <a:spcPct val="0"/>
              </a:spcBef>
              <a:spcAft>
                <a:spcPct val="0"/>
              </a:spcAft>
              <a:buSzPts val="1400"/>
              <a:buNone/>
              <a:defRPr/>
            </a:lvl5pPr>
            <a:lvl6pPr lvl="5" algn="l">
              <a:spcBef>
                <a:spcPct val="0"/>
              </a:spcBef>
              <a:spcAft>
                <a:spcPct val="0"/>
              </a:spcAft>
              <a:buSzPts val="1400"/>
              <a:buNone/>
              <a:defRPr/>
            </a:lvl6pPr>
            <a:lvl7pPr lvl="6" algn="l">
              <a:spcBef>
                <a:spcPct val="0"/>
              </a:spcBef>
              <a:spcAft>
                <a:spcPct val="0"/>
              </a:spcAft>
              <a:buSzPts val="1400"/>
              <a:buNone/>
              <a:defRPr/>
            </a:lvl7pPr>
            <a:lvl8pPr lvl="7" algn="l">
              <a:spcBef>
                <a:spcPct val="0"/>
              </a:spcBef>
              <a:spcAft>
                <a:spcPct val="0"/>
              </a:spcAft>
              <a:buSzPts val="1400"/>
              <a:buNone/>
              <a:defRPr/>
            </a:lvl8pPr>
            <a:lvl9pPr lvl="8" algn="l">
              <a:spcBef>
                <a:spcPct val="0"/>
              </a:spcBef>
              <a:spcAft>
                <a:spcPct val="0"/>
              </a:spcAft>
              <a:buSzPts val="1400"/>
              <a:buNone/>
              <a:defRPr/>
            </a:lvl9pPr>
          </a:lstStyle>
          <a:p>
            <a:endParaRPr/>
          </a:p>
        </p:txBody>
      </p:sp>
      <p:sp>
        <p:nvSpPr>
          <p:cNvPr id="138" name="Google Shape;138;p130"/>
          <p:cNvSpPr txBox="1">
            <a:spLocks noGrp="1"/>
          </p:cNvSpPr>
          <p:nvPr>
            <p:ph type="body" idx="1"/>
          </p:nvPr>
        </p:nvSpPr>
        <p:spPr>
          <a:xfrm>
            <a:off x="913794" y="4295180"/>
            <a:ext cx="10353763" cy="1501826"/>
          </a:xfrm>
          <a:prstGeom prst="rect">
            <a:avLst/>
          </a:prstGeom>
          <a:noFill/>
          <a:ln>
            <a:noFill/>
          </a:ln>
          <a:effectLst>
            <a:outerShdw blurRad="25400">
              <a:srgbClr val="000000">
                <a:alpha val="45882"/>
              </a:srgbClr>
            </a:outerShdw>
          </a:effectLst>
        </p:spPr>
        <p:txBody>
          <a:bodyPr spcFirstLastPara="1" wrap="square" lIns="91425" tIns="45700" rIns="91425" bIns="45700" anchor="ctr" anchorCtr="0">
            <a:normAutofit/>
          </a:bodyPr>
          <a:lstStyle>
            <a:lvl1pPr marL="457200" lvl="0" indent="-228600" algn="ctr">
              <a:spcBef>
                <a:spcPts val="320"/>
              </a:spcBef>
              <a:spcAft>
                <a:spcPct val="0"/>
              </a:spcAft>
              <a:buSzPts val="1120"/>
              <a:buNone/>
              <a:defRPr sz="1600"/>
            </a:lvl1pPr>
            <a:lvl2pPr marL="914400" lvl="1" indent="-228600" algn="l">
              <a:spcBef>
                <a:spcPts val="600"/>
              </a:spcBef>
              <a:spcAft>
                <a:spcPct val="0"/>
              </a:spcAft>
              <a:buSzPts val="980"/>
              <a:buNone/>
              <a:defRPr sz="1400"/>
            </a:lvl2pPr>
            <a:lvl3pPr marL="1371600" lvl="2" indent="-228600" algn="l">
              <a:spcBef>
                <a:spcPts val="600"/>
              </a:spcBef>
              <a:spcAft>
                <a:spcPct val="0"/>
              </a:spcAft>
              <a:buSzPts val="840"/>
              <a:buNone/>
              <a:defRPr sz="1200"/>
            </a:lvl3pPr>
            <a:lvl4pPr marL="1828800" lvl="3" indent="-228600" algn="l">
              <a:spcBef>
                <a:spcPts val="600"/>
              </a:spcBef>
              <a:spcAft>
                <a:spcPct val="0"/>
              </a:spcAft>
              <a:buSzPts val="700"/>
              <a:buNone/>
              <a:defRPr sz="1000"/>
            </a:lvl4pPr>
            <a:lvl5pPr marL="2286000" lvl="4" indent="-228600" algn="l">
              <a:spcBef>
                <a:spcPts val="600"/>
              </a:spcBef>
              <a:spcAft>
                <a:spcPct val="0"/>
              </a:spcAft>
              <a:buSzPts val="700"/>
              <a:buNone/>
              <a:defRPr sz="1000"/>
            </a:lvl5pPr>
            <a:lvl6pPr marL="2743200" lvl="5" indent="-228600" algn="l">
              <a:spcBef>
                <a:spcPts val="600"/>
              </a:spcBef>
              <a:spcAft>
                <a:spcPct val="0"/>
              </a:spcAft>
              <a:buSzPts val="700"/>
              <a:buNone/>
              <a:defRPr sz="1000"/>
            </a:lvl6pPr>
            <a:lvl7pPr marL="3200400" lvl="6" indent="-228600" algn="l">
              <a:spcBef>
                <a:spcPts val="600"/>
              </a:spcBef>
              <a:spcAft>
                <a:spcPct val="0"/>
              </a:spcAft>
              <a:buSzPts val="700"/>
              <a:buNone/>
              <a:defRPr sz="1000"/>
            </a:lvl7pPr>
            <a:lvl8pPr marL="3657600" lvl="7" indent="-228600" algn="l">
              <a:spcBef>
                <a:spcPts val="600"/>
              </a:spcBef>
              <a:spcAft>
                <a:spcPct val="0"/>
              </a:spcAft>
              <a:buSzPts val="700"/>
              <a:buNone/>
              <a:defRPr sz="1000"/>
            </a:lvl8pPr>
            <a:lvl9pPr marL="4114800" lvl="8" indent="-228600" algn="l">
              <a:spcBef>
                <a:spcPts val="600"/>
              </a:spcBef>
              <a:spcAft>
                <a:spcPts val="600"/>
              </a:spcAft>
              <a:buSzPts val="700"/>
              <a:buNone/>
              <a:defRPr sz="1000"/>
            </a:lvl9pPr>
          </a:lstStyle>
          <a:p>
            <a:endParaRPr/>
          </a:p>
        </p:txBody>
      </p:sp>
      <p:sp>
        <p:nvSpPr>
          <p:cNvPr id="139" name="Google Shape;139;p130"/>
          <p:cNvSpPr txBox="1">
            <a:spLocks noGrp="1"/>
          </p:cNvSpPr>
          <p:nvPr>
            <p:ph type="dt" idx="10"/>
          </p:nvPr>
        </p:nvSpPr>
        <p:spPr>
          <a:xfrm>
            <a:off x="7678736" y="5883275"/>
            <a:ext cx="2743200" cy="365125"/>
          </a:xfrm>
          <a:prstGeom prst="rect">
            <a:avLst/>
          </a:prstGeom>
          <a:noFill/>
          <a:ln>
            <a:noFill/>
          </a:ln>
        </p:spPr>
        <p:txBody>
          <a:bodyPr spcFirstLastPara="1" wrap="square" lIns="91425" tIns="45700" rIns="91425" bIns="45700" anchor="ctr" anchorCtr="0">
            <a:noAutofit/>
          </a:bodyPr>
          <a:lstStyle>
            <a:lvl1pPr lvl="0" algn="r">
              <a:spcBef>
                <a:spcPct val="0"/>
              </a:spcBef>
              <a:spcAft>
                <a:spcPct val="0"/>
              </a:spcAft>
              <a:buSzPts val="1400"/>
              <a:buNone/>
              <a:defRPr/>
            </a:lvl1pPr>
            <a:lvl2pPr lvl="1" algn="l">
              <a:spcBef>
                <a:spcPct val="0"/>
              </a:spcBef>
              <a:spcAft>
                <a:spcPct val="0"/>
              </a:spcAft>
              <a:buSzPts val="1400"/>
              <a:buNone/>
              <a:defRPr/>
            </a:lvl2pPr>
            <a:lvl3pPr lvl="2" algn="l">
              <a:spcBef>
                <a:spcPct val="0"/>
              </a:spcBef>
              <a:spcAft>
                <a:spcPct val="0"/>
              </a:spcAft>
              <a:buSzPts val="1400"/>
              <a:buNone/>
              <a:defRPr/>
            </a:lvl3pPr>
            <a:lvl4pPr lvl="3" algn="l">
              <a:spcBef>
                <a:spcPct val="0"/>
              </a:spcBef>
              <a:spcAft>
                <a:spcPct val="0"/>
              </a:spcAft>
              <a:buSzPts val="1400"/>
              <a:buNone/>
              <a:defRPr/>
            </a:lvl4pPr>
            <a:lvl5pPr lvl="4" algn="l">
              <a:spcBef>
                <a:spcPct val="0"/>
              </a:spcBef>
              <a:spcAft>
                <a:spcPct val="0"/>
              </a:spcAft>
              <a:buSzPts val="1400"/>
              <a:buNone/>
              <a:defRPr/>
            </a:lvl5pPr>
            <a:lvl6pPr lvl="5" algn="l">
              <a:spcBef>
                <a:spcPct val="0"/>
              </a:spcBef>
              <a:spcAft>
                <a:spcPct val="0"/>
              </a:spcAft>
              <a:buSzPts val="1400"/>
              <a:buNone/>
              <a:defRPr/>
            </a:lvl6pPr>
            <a:lvl7pPr lvl="6" algn="l">
              <a:spcBef>
                <a:spcPct val="0"/>
              </a:spcBef>
              <a:spcAft>
                <a:spcPct val="0"/>
              </a:spcAft>
              <a:buSzPts val="1400"/>
              <a:buNone/>
              <a:defRPr/>
            </a:lvl7pPr>
            <a:lvl8pPr lvl="7" algn="l">
              <a:spcBef>
                <a:spcPct val="0"/>
              </a:spcBef>
              <a:spcAft>
                <a:spcPct val="0"/>
              </a:spcAft>
              <a:buSzPts val="1400"/>
              <a:buNone/>
              <a:defRPr/>
            </a:lvl8pPr>
            <a:lvl9pPr lvl="8" algn="l">
              <a:spcBef>
                <a:spcPct val="0"/>
              </a:spcBef>
              <a:spcAft>
                <a:spcPct val="0"/>
              </a:spcAft>
              <a:buSzPts val="1400"/>
              <a:buNone/>
              <a:defRPr/>
            </a:lvl9pPr>
          </a:lstStyle>
          <a:p>
            <a:endParaRPr/>
          </a:p>
        </p:txBody>
      </p:sp>
      <p:sp>
        <p:nvSpPr>
          <p:cNvPr id="140" name="Google Shape;140;p130"/>
          <p:cNvSpPr txBox="1">
            <a:spLocks noGrp="1"/>
          </p:cNvSpPr>
          <p:nvPr>
            <p:ph type="ftr" idx="11"/>
          </p:nvPr>
        </p:nvSpPr>
        <p:spPr>
          <a:xfrm>
            <a:off x="913795" y="5883275"/>
            <a:ext cx="6672865" cy="365125"/>
          </a:xfrm>
          <a:prstGeom prst="rect">
            <a:avLst/>
          </a:prstGeom>
          <a:noFill/>
          <a:ln>
            <a:noFill/>
          </a:ln>
        </p:spPr>
        <p:txBody>
          <a:bodyPr spcFirstLastPara="1" wrap="square" lIns="91425" tIns="45700" rIns="91425" bIns="45700" anchor="ctr" anchorCtr="0">
            <a:noAutofit/>
          </a:bodyPr>
          <a:lstStyle>
            <a:lvl1pPr lvl="0" algn="l">
              <a:spcBef>
                <a:spcPct val="0"/>
              </a:spcBef>
              <a:spcAft>
                <a:spcPct val="0"/>
              </a:spcAft>
              <a:buSzPts val="1400"/>
              <a:buNone/>
              <a:defRPr/>
            </a:lvl1pPr>
            <a:lvl2pPr lvl="1" algn="l">
              <a:spcBef>
                <a:spcPct val="0"/>
              </a:spcBef>
              <a:spcAft>
                <a:spcPct val="0"/>
              </a:spcAft>
              <a:buSzPts val="1400"/>
              <a:buNone/>
              <a:defRPr/>
            </a:lvl2pPr>
            <a:lvl3pPr lvl="2" algn="l">
              <a:spcBef>
                <a:spcPct val="0"/>
              </a:spcBef>
              <a:spcAft>
                <a:spcPct val="0"/>
              </a:spcAft>
              <a:buSzPts val="1400"/>
              <a:buNone/>
              <a:defRPr/>
            </a:lvl3pPr>
            <a:lvl4pPr lvl="3" algn="l">
              <a:spcBef>
                <a:spcPct val="0"/>
              </a:spcBef>
              <a:spcAft>
                <a:spcPct val="0"/>
              </a:spcAft>
              <a:buSzPts val="1400"/>
              <a:buNone/>
              <a:defRPr/>
            </a:lvl4pPr>
            <a:lvl5pPr lvl="4" algn="l">
              <a:spcBef>
                <a:spcPct val="0"/>
              </a:spcBef>
              <a:spcAft>
                <a:spcPct val="0"/>
              </a:spcAft>
              <a:buSzPts val="1400"/>
              <a:buNone/>
              <a:defRPr/>
            </a:lvl5pPr>
            <a:lvl6pPr lvl="5" algn="l">
              <a:spcBef>
                <a:spcPct val="0"/>
              </a:spcBef>
              <a:spcAft>
                <a:spcPct val="0"/>
              </a:spcAft>
              <a:buSzPts val="1400"/>
              <a:buNone/>
              <a:defRPr/>
            </a:lvl6pPr>
            <a:lvl7pPr lvl="6" algn="l">
              <a:spcBef>
                <a:spcPct val="0"/>
              </a:spcBef>
              <a:spcAft>
                <a:spcPct val="0"/>
              </a:spcAft>
              <a:buSzPts val="1400"/>
              <a:buNone/>
              <a:defRPr/>
            </a:lvl7pPr>
            <a:lvl8pPr lvl="7" algn="l">
              <a:spcBef>
                <a:spcPct val="0"/>
              </a:spcBef>
              <a:spcAft>
                <a:spcPct val="0"/>
              </a:spcAft>
              <a:buSzPts val="1400"/>
              <a:buNone/>
              <a:defRPr/>
            </a:lvl8pPr>
            <a:lvl9pPr lvl="8" algn="l">
              <a:spcBef>
                <a:spcPct val="0"/>
              </a:spcBef>
              <a:spcAft>
                <a:spcPct val="0"/>
              </a:spcAft>
              <a:buSzPts val="1400"/>
              <a:buNone/>
              <a:defRPr/>
            </a:lvl9pPr>
          </a:lstStyle>
          <a:p>
            <a:endParaRPr/>
          </a:p>
        </p:txBody>
      </p:sp>
      <p:sp>
        <p:nvSpPr>
          <p:cNvPr id="141" name="Google Shape;141;p130"/>
          <p:cNvSpPr txBox="1">
            <a:spLocks noGrp="1"/>
          </p:cNvSpPr>
          <p:nvPr>
            <p:ph type="sldNum" idx="12"/>
          </p:nvPr>
        </p:nvSpPr>
        <p:spPr>
          <a:xfrm>
            <a:off x="10514011" y="5883275"/>
            <a:ext cx="753545" cy="365125"/>
          </a:xfrm>
          <a:prstGeom prst="rect">
            <a:avLst/>
          </a:prstGeom>
          <a:noFill/>
          <a:ln>
            <a:noFill/>
          </a:ln>
        </p:spPr>
        <p:txBody>
          <a:bodyPr spcFirstLastPara="1" wrap="square" lIns="91425" tIns="45700" rIns="91425" bIns="45700" anchor="ctr" anchorCtr="0">
            <a:noAutofit/>
          </a:bodyPr>
          <a:lstStyle>
            <a:lvl1pPr marL="12700" lvl="0" indent="0" algn="r">
              <a:lnSpc>
                <a:spcPct val="142500"/>
              </a:lnSpc>
              <a:spcBef>
                <a:spcPct val="0"/>
              </a:spcBef>
              <a:buNone/>
              <a:defRPr/>
            </a:lvl1pPr>
            <a:lvl2pPr marL="12700" lvl="1" indent="0" algn="r">
              <a:lnSpc>
                <a:spcPct val="142500"/>
              </a:lnSpc>
              <a:spcBef>
                <a:spcPct val="0"/>
              </a:spcBef>
              <a:buNone/>
              <a:defRPr/>
            </a:lvl2pPr>
            <a:lvl3pPr marL="12700" lvl="2" indent="0" algn="r">
              <a:lnSpc>
                <a:spcPct val="142500"/>
              </a:lnSpc>
              <a:spcBef>
                <a:spcPct val="0"/>
              </a:spcBef>
              <a:buNone/>
              <a:defRPr/>
            </a:lvl3pPr>
            <a:lvl4pPr marL="12700" lvl="3" indent="0" algn="r">
              <a:lnSpc>
                <a:spcPct val="142500"/>
              </a:lnSpc>
              <a:spcBef>
                <a:spcPct val="0"/>
              </a:spcBef>
              <a:buNone/>
              <a:defRPr/>
            </a:lvl4pPr>
            <a:lvl5pPr marL="12700" lvl="4" indent="0" algn="r">
              <a:lnSpc>
                <a:spcPct val="142500"/>
              </a:lnSpc>
              <a:spcBef>
                <a:spcPct val="0"/>
              </a:spcBef>
              <a:buNone/>
              <a:defRPr/>
            </a:lvl5pPr>
            <a:lvl6pPr marL="12700" lvl="5" indent="0" algn="r">
              <a:lnSpc>
                <a:spcPct val="142500"/>
              </a:lnSpc>
              <a:spcBef>
                <a:spcPct val="0"/>
              </a:spcBef>
              <a:buNone/>
              <a:defRPr/>
            </a:lvl6pPr>
            <a:lvl7pPr marL="12700" lvl="6" indent="0" algn="r">
              <a:lnSpc>
                <a:spcPct val="142500"/>
              </a:lnSpc>
              <a:spcBef>
                <a:spcPct val="0"/>
              </a:spcBef>
              <a:buNone/>
              <a:defRPr/>
            </a:lvl7pPr>
            <a:lvl8pPr marL="12700" lvl="7" indent="0" algn="r">
              <a:lnSpc>
                <a:spcPct val="142500"/>
              </a:lnSpc>
              <a:spcBef>
                <a:spcPct val="0"/>
              </a:spcBef>
              <a:buNone/>
              <a:defRPr/>
            </a:lvl8pPr>
            <a:lvl9pPr marL="12700" lvl="8" indent="0" algn="r">
              <a:lnSpc>
                <a:spcPct val="142500"/>
              </a:lnSpc>
              <a:spcBef>
                <a:spcPct val="0"/>
              </a:spcBef>
              <a:buNone/>
              <a:defRPr/>
            </a:lvl9pPr>
          </a:lstStyle>
          <a:p>
            <a:pPr marL="12700" lvl="0" indent="0" algn="r" rtl="0">
              <a:spcBef>
                <a:spcPct val="0"/>
              </a:spcBef>
              <a:spcAft>
                <a:spcPct val="0"/>
              </a:spcAft>
              <a:buNone/>
            </a:pPr>
            <a:r>
              <a:rPr lang="en-US"/>
              <a:t>10</a:t>
            </a:r>
            <a:fld id="{00000000-1234-1234-1234-123412341234}" type="slidenum">
              <a:rPr lang="en-US"/>
              <a:t>‹#›</a:t>
            </a:fld>
            <a:endParaRPr/>
          </a:p>
        </p:txBody>
      </p:sp>
    </p:spTree>
  </p:cSld>
  <p:clrMapOvr>
    <a:masterClrMapping/>
  </p:clrMapOvr>
  <p:transition/>
</p:sldLayout>
</file>

<file path=ppt/slideLayouts/slideLayout26.xml><?xml version="1.0" encoding="utf-8"?>
<p:sldLayout xmlns:a="http://schemas.openxmlformats.org/drawingml/2006/main" xmlns:r="http://schemas.openxmlformats.org/officeDocument/2006/relationships" xmlns:p="http://schemas.openxmlformats.org/presentationml/2006/main" matchingName="Quote with Caption">
  <p:cSld name="Quote with Caption">
    <p:spTree>
      <p:nvGrpSpPr>
        <p:cNvPr id="1" name="Shape 142"/>
        <p:cNvGrpSpPr/>
        <p:nvPr/>
      </p:nvGrpSpPr>
      <p:grpSpPr>
        <a:xfrm>
          <a:off x="0" y="0"/>
          <a:ext cx="0" cy="0"/>
          <a:chOff x="0" y="0"/>
          <a:chExt cx="0" cy="0"/>
        </a:xfrm>
      </p:grpSpPr>
      <p:sp>
        <p:nvSpPr>
          <p:cNvPr id="143" name="Google Shape;143;p131"/>
          <p:cNvSpPr txBox="1">
            <a:spLocks noGrp="1"/>
          </p:cNvSpPr>
          <p:nvPr>
            <p:ph type="title"/>
          </p:nvPr>
        </p:nvSpPr>
        <p:spPr>
          <a:xfrm>
            <a:off x="1446212" y="609600"/>
            <a:ext cx="9302752" cy="2992904"/>
          </a:xfrm>
          <a:prstGeom prst="rect">
            <a:avLst/>
          </a:prstGeom>
          <a:noFill/>
          <a:ln>
            <a:noFill/>
          </a:ln>
          <a:effectLst>
            <a:outerShdw blurRad="25400">
              <a:srgbClr val="000000">
                <a:alpha val="45882"/>
              </a:srgbClr>
            </a:outerShdw>
          </a:effectLst>
        </p:spPr>
        <p:txBody>
          <a:bodyPr spcFirstLastPara="1" wrap="square" lIns="91425" tIns="45700" rIns="91425" bIns="45700" anchor="ctr" anchorCtr="0">
            <a:normAutofit/>
          </a:bodyPr>
          <a:lstStyle>
            <a:lvl1pPr lvl="0" algn="ctr">
              <a:spcBef>
                <a:spcPct val="0"/>
              </a:spcBef>
              <a:spcAft>
                <a:spcPct val="0"/>
              </a:spcAft>
              <a:buClr>
                <a:schemeClr val="lt2"/>
              </a:buClr>
              <a:buSzPts val="3200"/>
              <a:buFont typeface="Lustria"/>
              <a:buNone/>
              <a:defRPr sz="3200"/>
            </a:lvl1pPr>
            <a:lvl2pPr lvl="1" algn="l">
              <a:spcBef>
                <a:spcPct val="0"/>
              </a:spcBef>
              <a:spcAft>
                <a:spcPct val="0"/>
              </a:spcAft>
              <a:buSzPts val="1400"/>
              <a:buNone/>
              <a:defRPr/>
            </a:lvl2pPr>
            <a:lvl3pPr lvl="2" algn="l">
              <a:spcBef>
                <a:spcPct val="0"/>
              </a:spcBef>
              <a:spcAft>
                <a:spcPct val="0"/>
              </a:spcAft>
              <a:buSzPts val="1400"/>
              <a:buNone/>
              <a:defRPr/>
            </a:lvl3pPr>
            <a:lvl4pPr lvl="3" algn="l">
              <a:spcBef>
                <a:spcPct val="0"/>
              </a:spcBef>
              <a:spcAft>
                <a:spcPct val="0"/>
              </a:spcAft>
              <a:buSzPts val="1400"/>
              <a:buNone/>
              <a:defRPr/>
            </a:lvl4pPr>
            <a:lvl5pPr lvl="4" algn="l">
              <a:spcBef>
                <a:spcPct val="0"/>
              </a:spcBef>
              <a:spcAft>
                <a:spcPct val="0"/>
              </a:spcAft>
              <a:buSzPts val="1400"/>
              <a:buNone/>
              <a:defRPr/>
            </a:lvl5pPr>
            <a:lvl6pPr lvl="5" algn="l">
              <a:spcBef>
                <a:spcPct val="0"/>
              </a:spcBef>
              <a:spcAft>
                <a:spcPct val="0"/>
              </a:spcAft>
              <a:buSzPts val="1400"/>
              <a:buNone/>
              <a:defRPr/>
            </a:lvl6pPr>
            <a:lvl7pPr lvl="6" algn="l">
              <a:spcBef>
                <a:spcPct val="0"/>
              </a:spcBef>
              <a:spcAft>
                <a:spcPct val="0"/>
              </a:spcAft>
              <a:buSzPts val="1400"/>
              <a:buNone/>
              <a:defRPr/>
            </a:lvl7pPr>
            <a:lvl8pPr lvl="7" algn="l">
              <a:spcBef>
                <a:spcPct val="0"/>
              </a:spcBef>
              <a:spcAft>
                <a:spcPct val="0"/>
              </a:spcAft>
              <a:buSzPts val="1400"/>
              <a:buNone/>
              <a:defRPr/>
            </a:lvl8pPr>
            <a:lvl9pPr lvl="8" algn="l">
              <a:spcBef>
                <a:spcPct val="0"/>
              </a:spcBef>
              <a:spcAft>
                <a:spcPct val="0"/>
              </a:spcAft>
              <a:buSzPts val="1400"/>
              <a:buNone/>
              <a:defRPr/>
            </a:lvl9pPr>
          </a:lstStyle>
          <a:p>
            <a:endParaRPr/>
          </a:p>
        </p:txBody>
      </p:sp>
      <p:sp>
        <p:nvSpPr>
          <p:cNvPr id="144" name="Google Shape;144;p131"/>
          <p:cNvSpPr txBox="1">
            <a:spLocks noGrp="1"/>
          </p:cNvSpPr>
          <p:nvPr>
            <p:ph type="body" idx="1"/>
          </p:nvPr>
        </p:nvSpPr>
        <p:spPr>
          <a:xfrm>
            <a:off x="1720644" y="3610032"/>
            <a:ext cx="8752299" cy="532749"/>
          </a:xfrm>
          <a:prstGeom prst="rect">
            <a:avLst/>
          </a:prstGeom>
          <a:noFill/>
          <a:ln>
            <a:noFill/>
          </a:ln>
          <a:effectLst>
            <a:outerShdw blurRad="25400">
              <a:srgbClr val="000000">
                <a:alpha val="45882"/>
              </a:srgbClr>
            </a:outerShdw>
          </a:effectLst>
        </p:spPr>
        <p:txBody>
          <a:bodyPr spcFirstLastPara="1" wrap="square" lIns="91425" tIns="45700" rIns="91425" bIns="45700" anchor="t" anchorCtr="0">
            <a:normAutofit/>
          </a:bodyPr>
          <a:lstStyle>
            <a:lvl1pPr marL="457200" lvl="0" indent="-228600" algn="r">
              <a:spcBef>
                <a:spcPts val="280"/>
              </a:spcBef>
              <a:spcAft>
                <a:spcPct val="0"/>
              </a:spcAft>
              <a:buSzPts val="980"/>
              <a:buNone/>
              <a:defRPr sz="1400"/>
            </a:lvl1pPr>
            <a:lvl2pPr marL="914400" lvl="1" indent="-228600" algn="l">
              <a:spcBef>
                <a:spcPts val="600"/>
              </a:spcBef>
              <a:spcAft>
                <a:spcPct val="0"/>
              </a:spcAft>
              <a:buSzPts val="980"/>
              <a:buNone/>
              <a:defRPr sz="1400"/>
            </a:lvl2pPr>
            <a:lvl3pPr marL="1371600" lvl="2" indent="-228600" algn="l">
              <a:spcBef>
                <a:spcPts val="600"/>
              </a:spcBef>
              <a:spcAft>
                <a:spcPct val="0"/>
              </a:spcAft>
              <a:buSzPts val="840"/>
              <a:buNone/>
              <a:defRPr sz="1200"/>
            </a:lvl3pPr>
            <a:lvl4pPr marL="1828800" lvl="3" indent="-228600" algn="l">
              <a:spcBef>
                <a:spcPts val="600"/>
              </a:spcBef>
              <a:spcAft>
                <a:spcPct val="0"/>
              </a:spcAft>
              <a:buSzPts val="700"/>
              <a:buNone/>
              <a:defRPr sz="1000"/>
            </a:lvl4pPr>
            <a:lvl5pPr marL="2286000" lvl="4" indent="-228600" algn="l">
              <a:spcBef>
                <a:spcPts val="600"/>
              </a:spcBef>
              <a:spcAft>
                <a:spcPct val="0"/>
              </a:spcAft>
              <a:buSzPts val="700"/>
              <a:buNone/>
              <a:defRPr sz="1000"/>
            </a:lvl5pPr>
            <a:lvl6pPr marL="2743200" lvl="5" indent="-228600" algn="l">
              <a:spcBef>
                <a:spcPts val="600"/>
              </a:spcBef>
              <a:spcAft>
                <a:spcPct val="0"/>
              </a:spcAft>
              <a:buSzPts val="700"/>
              <a:buNone/>
              <a:defRPr sz="1000"/>
            </a:lvl6pPr>
            <a:lvl7pPr marL="3200400" lvl="6" indent="-228600" algn="l">
              <a:spcBef>
                <a:spcPts val="600"/>
              </a:spcBef>
              <a:spcAft>
                <a:spcPct val="0"/>
              </a:spcAft>
              <a:buSzPts val="700"/>
              <a:buNone/>
              <a:defRPr sz="1000"/>
            </a:lvl7pPr>
            <a:lvl8pPr marL="3657600" lvl="7" indent="-228600" algn="l">
              <a:spcBef>
                <a:spcPts val="600"/>
              </a:spcBef>
              <a:spcAft>
                <a:spcPct val="0"/>
              </a:spcAft>
              <a:buSzPts val="700"/>
              <a:buNone/>
              <a:defRPr sz="1000"/>
            </a:lvl8pPr>
            <a:lvl9pPr marL="4114800" lvl="8" indent="-228600" algn="l">
              <a:spcBef>
                <a:spcPts val="600"/>
              </a:spcBef>
              <a:spcAft>
                <a:spcPts val="600"/>
              </a:spcAft>
              <a:buSzPts val="700"/>
              <a:buNone/>
              <a:defRPr sz="1000"/>
            </a:lvl9pPr>
          </a:lstStyle>
          <a:p>
            <a:endParaRPr/>
          </a:p>
        </p:txBody>
      </p:sp>
      <p:sp>
        <p:nvSpPr>
          <p:cNvPr id="145" name="Google Shape;145;p131"/>
          <p:cNvSpPr txBox="1">
            <a:spLocks noGrp="1"/>
          </p:cNvSpPr>
          <p:nvPr>
            <p:ph type="body" idx="2"/>
          </p:nvPr>
        </p:nvSpPr>
        <p:spPr>
          <a:xfrm>
            <a:off x="913794" y="4304353"/>
            <a:ext cx="10353763" cy="1489496"/>
          </a:xfrm>
          <a:prstGeom prst="rect">
            <a:avLst/>
          </a:prstGeom>
          <a:noFill/>
          <a:ln>
            <a:noFill/>
          </a:ln>
          <a:effectLst>
            <a:outerShdw blurRad="25400">
              <a:srgbClr val="000000">
                <a:alpha val="45882"/>
              </a:srgbClr>
            </a:outerShdw>
          </a:effectLst>
        </p:spPr>
        <p:txBody>
          <a:bodyPr spcFirstLastPara="1" wrap="square" lIns="91425" tIns="45700" rIns="91425" bIns="45700" anchor="ctr" anchorCtr="0">
            <a:normAutofit/>
          </a:bodyPr>
          <a:lstStyle>
            <a:lvl1pPr marL="457200" lvl="0" indent="-228600" algn="ctr">
              <a:spcBef>
                <a:spcPts val="320"/>
              </a:spcBef>
              <a:spcAft>
                <a:spcPct val="0"/>
              </a:spcAft>
              <a:buSzPts val="1120"/>
              <a:buNone/>
              <a:defRPr sz="1600"/>
            </a:lvl1pPr>
            <a:lvl2pPr marL="914400" lvl="1" indent="-228600" algn="l">
              <a:spcBef>
                <a:spcPts val="600"/>
              </a:spcBef>
              <a:spcAft>
                <a:spcPct val="0"/>
              </a:spcAft>
              <a:buSzPts val="980"/>
              <a:buNone/>
              <a:defRPr sz="1400"/>
            </a:lvl2pPr>
            <a:lvl3pPr marL="1371600" lvl="2" indent="-228600" algn="l">
              <a:spcBef>
                <a:spcPts val="600"/>
              </a:spcBef>
              <a:spcAft>
                <a:spcPct val="0"/>
              </a:spcAft>
              <a:buSzPts val="840"/>
              <a:buNone/>
              <a:defRPr sz="1200"/>
            </a:lvl3pPr>
            <a:lvl4pPr marL="1828800" lvl="3" indent="-228600" algn="l">
              <a:spcBef>
                <a:spcPts val="600"/>
              </a:spcBef>
              <a:spcAft>
                <a:spcPct val="0"/>
              </a:spcAft>
              <a:buSzPts val="700"/>
              <a:buNone/>
              <a:defRPr sz="1000"/>
            </a:lvl4pPr>
            <a:lvl5pPr marL="2286000" lvl="4" indent="-228600" algn="l">
              <a:spcBef>
                <a:spcPts val="600"/>
              </a:spcBef>
              <a:spcAft>
                <a:spcPct val="0"/>
              </a:spcAft>
              <a:buSzPts val="700"/>
              <a:buNone/>
              <a:defRPr sz="1000"/>
            </a:lvl5pPr>
            <a:lvl6pPr marL="2743200" lvl="5" indent="-228600" algn="l">
              <a:spcBef>
                <a:spcPts val="600"/>
              </a:spcBef>
              <a:spcAft>
                <a:spcPct val="0"/>
              </a:spcAft>
              <a:buSzPts val="700"/>
              <a:buNone/>
              <a:defRPr sz="1000"/>
            </a:lvl6pPr>
            <a:lvl7pPr marL="3200400" lvl="6" indent="-228600" algn="l">
              <a:spcBef>
                <a:spcPts val="600"/>
              </a:spcBef>
              <a:spcAft>
                <a:spcPct val="0"/>
              </a:spcAft>
              <a:buSzPts val="700"/>
              <a:buNone/>
              <a:defRPr sz="1000"/>
            </a:lvl7pPr>
            <a:lvl8pPr marL="3657600" lvl="7" indent="-228600" algn="l">
              <a:spcBef>
                <a:spcPts val="600"/>
              </a:spcBef>
              <a:spcAft>
                <a:spcPct val="0"/>
              </a:spcAft>
              <a:buSzPts val="700"/>
              <a:buNone/>
              <a:defRPr sz="1000"/>
            </a:lvl8pPr>
            <a:lvl9pPr marL="4114800" lvl="8" indent="-228600" algn="l">
              <a:spcBef>
                <a:spcPts val="600"/>
              </a:spcBef>
              <a:spcAft>
                <a:spcPts val="600"/>
              </a:spcAft>
              <a:buSzPts val="700"/>
              <a:buNone/>
              <a:defRPr sz="1000"/>
            </a:lvl9pPr>
          </a:lstStyle>
          <a:p>
            <a:endParaRPr/>
          </a:p>
        </p:txBody>
      </p:sp>
      <p:sp>
        <p:nvSpPr>
          <p:cNvPr id="146" name="Google Shape;146;p131"/>
          <p:cNvSpPr txBox="1">
            <a:spLocks noGrp="1"/>
          </p:cNvSpPr>
          <p:nvPr>
            <p:ph type="dt" idx="10"/>
          </p:nvPr>
        </p:nvSpPr>
        <p:spPr>
          <a:xfrm>
            <a:off x="7678736" y="5883275"/>
            <a:ext cx="2743200" cy="365125"/>
          </a:xfrm>
          <a:prstGeom prst="rect">
            <a:avLst/>
          </a:prstGeom>
          <a:noFill/>
          <a:ln>
            <a:noFill/>
          </a:ln>
        </p:spPr>
        <p:txBody>
          <a:bodyPr spcFirstLastPara="1" wrap="square" lIns="91425" tIns="45700" rIns="91425" bIns="45700" anchor="ctr" anchorCtr="0">
            <a:noAutofit/>
          </a:bodyPr>
          <a:lstStyle>
            <a:lvl1pPr lvl="0" algn="r">
              <a:spcBef>
                <a:spcPct val="0"/>
              </a:spcBef>
              <a:spcAft>
                <a:spcPct val="0"/>
              </a:spcAft>
              <a:buSzPts val="1400"/>
              <a:buNone/>
              <a:defRPr/>
            </a:lvl1pPr>
            <a:lvl2pPr lvl="1" algn="l">
              <a:spcBef>
                <a:spcPct val="0"/>
              </a:spcBef>
              <a:spcAft>
                <a:spcPct val="0"/>
              </a:spcAft>
              <a:buSzPts val="1400"/>
              <a:buNone/>
              <a:defRPr/>
            </a:lvl2pPr>
            <a:lvl3pPr lvl="2" algn="l">
              <a:spcBef>
                <a:spcPct val="0"/>
              </a:spcBef>
              <a:spcAft>
                <a:spcPct val="0"/>
              </a:spcAft>
              <a:buSzPts val="1400"/>
              <a:buNone/>
              <a:defRPr/>
            </a:lvl3pPr>
            <a:lvl4pPr lvl="3" algn="l">
              <a:spcBef>
                <a:spcPct val="0"/>
              </a:spcBef>
              <a:spcAft>
                <a:spcPct val="0"/>
              </a:spcAft>
              <a:buSzPts val="1400"/>
              <a:buNone/>
              <a:defRPr/>
            </a:lvl4pPr>
            <a:lvl5pPr lvl="4" algn="l">
              <a:spcBef>
                <a:spcPct val="0"/>
              </a:spcBef>
              <a:spcAft>
                <a:spcPct val="0"/>
              </a:spcAft>
              <a:buSzPts val="1400"/>
              <a:buNone/>
              <a:defRPr/>
            </a:lvl5pPr>
            <a:lvl6pPr lvl="5" algn="l">
              <a:spcBef>
                <a:spcPct val="0"/>
              </a:spcBef>
              <a:spcAft>
                <a:spcPct val="0"/>
              </a:spcAft>
              <a:buSzPts val="1400"/>
              <a:buNone/>
              <a:defRPr/>
            </a:lvl6pPr>
            <a:lvl7pPr lvl="6" algn="l">
              <a:spcBef>
                <a:spcPct val="0"/>
              </a:spcBef>
              <a:spcAft>
                <a:spcPct val="0"/>
              </a:spcAft>
              <a:buSzPts val="1400"/>
              <a:buNone/>
              <a:defRPr/>
            </a:lvl7pPr>
            <a:lvl8pPr lvl="7" algn="l">
              <a:spcBef>
                <a:spcPct val="0"/>
              </a:spcBef>
              <a:spcAft>
                <a:spcPct val="0"/>
              </a:spcAft>
              <a:buSzPts val="1400"/>
              <a:buNone/>
              <a:defRPr/>
            </a:lvl8pPr>
            <a:lvl9pPr lvl="8" algn="l">
              <a:spcBef>
                <a:spcPct val="0"/>
              </a:spcBef>
              <a:spcAft>
                <a:spcPct val="0"/>
              </a:spcAft>
              <a:buSzPts val="1400"/>
              <a:buNone/>
              <a:defRPr/>
            </a:lvl9pPr>
          </a:lstStyle>
          <a:p>
            <a:endParaRPr/>
          </a:p>
        </p:txBody>
      </p:sp>
      <p:sp>
        <p:nvSpPr>
          <p:cNvPr id="147" name="Google Shape;147;p131"/>
          <p:cNvSpPr txBox="1">
            <a:spLocks noGrp="1"/>
          </p:cNvSpPr>
          <p:nvPr>
            <p:ph type="ftr" idx="11"/>
          </p:nvPr>
        </p:nvSpPr>
        <p:spPr>
          <a:xfrm>
            <a:off x="913795" y="5883275"/>
            <a:ext cx="6672865" cy="365125"/>
          </a:xfrm>
          <a:prstGeom prst="rect">
            <a:avLst/>
          </a:prstGeom>
          <a:noFill/>
          <a:ln>
            <a:noFill/>
          </a:ln>
        </p:spPr>
        <p:txBody>
          <a:bodyPr spcFirstLastPara="1" wrap="square" lIns="91425" tIns="45700" rIns="91425" bIns="45700" anchor="ctr" anchorCtr="0">
            <a:noAutofit/>
          </a:bodyPr>
          <a:lstStyle>
            <a:lvl1pPr lvl="0" algn="l">
              <a:spcBef>
                <a:spcPct val="0"/>
              </a:spcBef>
              <a:spcAft>
                <a:spcPct val="0"/>
              </a:spcAft>
              <a:buSzPts val="1400"/>
              <a:buNone/>
              <a:defRPr/>
            </a:lvl1pPr>
            <a:lvl2pPr lvl="1" algn="l">
              <a:spcBef>
                <a:spcPct val="0"/>
              </a:spcBef>
              <a:spcAft>
                <a:spcPct val="0"/>
              </a:spcAft>
              <a:buSzPts val="1400"/>
              <a:buNone/>
              <a:defRPr/>
            </a:lvl2pPr>
            <a:lvl3pPr lvl="2" algn="l">
              <a:spcBef>
                <a:spcPct val="0"/>
              </a:spcBef>
              <a:spcAft>
                <a:spcPct val="0"/>
              </a:spcAft>
              <a:buSzPts val="1400"/>
              <a:buNone/>
              <a:defRPr/>
            </a:lvl3pPr>
            <a:lvl4pPr lvl="3" algn="l">
              <a:spcBef>
                <a:spcPct val="0"/>
              </a:spcBef>
              <a:spcAft>
                <a:spcPct val="0"/>
              </a:spcAft>
              <a:buSzPts val="1400"/>
              <a:buNone/>
              <a:defRPr/>
            </a:lvl4pPr>
            <a:lvl5pPr lvl="4" algn="l">
              <a:spcBef>
                <a:spcPct val="0"/>
              </a:spcBef>
              <a:spcAft>
                <a:spcPct val="0"/>
              </a:spcAft>
              <a:buSzPts val="1400"/>
              <a:buNone/>
              <a:defRPr/>
            </a:lvl5pPr>
            <a:lvl6pPr lvl="5" algn="l">
              <a:spcBef>
                <a:spcPct val="0"/>
              </a:spcBef>
              <a:spcAft>
                <a:spcPct val="0"/>
              </a:spcAft>
              <a:buSzPts val="1400"/>
              <a:buNone/>
              <a:defRPr/>
            </a:lvl6pPr>
            <a:lvl7pPr lvl="6" algn="l">
              <a:spcBef>
                <a:spcPct val="0"/>
              </a:spcBef>
              <a:spcAft>
                <a:spcPct val="0"/>
              </a:spcAft>
              <a:buSzPts val="1400"/>
              <a:buNone/>
              <a:defRPr/>
            </a:lvl7pPr>
            <a:lvl8pPr lvl="7" algn="l">
              <a:spcBef>
                <a:spcPct val="0"/>
              </a:spcBef>
              <a:spcAft>
                <a:spcPct val="0"/>
              </a:spcAft>
              <a:buSzPts val="1400"/>
              <a:buNone/>
              <a:defRPr/>
            </a:lvl8pPr>
            <a:lvl9pPr lvl="8" algn="l">
              <a:spcBef>
                <a:spcPct val="0"/>
              </a:spcBef>
              <a:spcAft>
                <a:spcPct val="0"/>
              </a:spcAft>
              <a:buSzPts val="1400"/>
              <a:buNone/>
              <a:defRPr/>
            </a:lvl9pPr>
          </a:lstStyle>
          <a:p>
            <a:endParaRPr/>
          </a:p>
        </p:txBody>
      </p:sp>
      <p:sp>
        <p:nvSpPr>
          <p:cNvPr id="148" name="Google Shape;148;p131"/>
          <p:cNvSpPr txBox="1">
            <a:spLocks noGrp="1"/>
          </p:cNvSpPr>
          <p:nvPr>
            <p:ph type="sldNum" idx="12"/>
          </p:nvPr>
        </p:nvSpPr>
        <p:spPr>
          <a:xfrm>
            <a:off x="10514011" y="5883275"/>
            <a:ext cx="753545" cy="365125"/>
          </a:xfrm>
          <a:prstGeom prst="rect">
            <a:avLst/>
          </a:prstGeom>
          <a:noFill/>
          <a:ln>
            <a:noFill/>
          </a:ln>
        </p:spPr>
        <p:txBody>
          <a:bodyPr spcFirstLastPara="1" wrap="square" lIns="91425" tIns="45700" rIns="91425" bIns="45700" anchor="ctr" anchorCtr="0">
            <a:noAutofit/>
          </a:bodyPr>
          <a:lstStyle>
            <a:lvl1pPr marL="12700" lvl="0" indent="0" algn="r">
              <a:lnSpc>
                <a:spcPct val="142500"/>
              </a:lnSpc>
              <a:spcBef>
                <a:spcPct val="0"/>
              </a:spcBef>
              <a:buNone/>
              <a:defRPr/>
            </a:lvl1pPr>
            <a:lvl2pPr marL="12700" lvl="1" indent="0" algn="r">
              <a:lnSpc>
                <a:spcPct val="142500"/>
              </a:lnSpc>
              <a:spcBef>
                <a:spcPct val="0"/>
              </a:spcBef>
              <a:buNone/>
              <a:defRPr/>
            </a:lvl2pPr>
            <a:lvl3pPr marL="12700" lvl="2" indent="0" algn="r">
              <a:lnSpc>
                <a:spcPct val="142500"/>
              </a:lnSpc>
              <a:spcBef>
                <a:spcPct val="0"/>
              </a:spcBef>
              <a:buNone/>
              <a:defRPr/>
            </a:lvl3pPr>
            <a:lvl4pPr marL="12700" lvl="3" indent="0" algn="r">
              <a:lnSpc>
                <a:spcPct val="142500"/>
              </a:lnSpc>
              <a:spcBef>
                <a:spcPct val="0"/>
              </a:spcBef>
              <a:buNone/>
              <a:defRPr/>
            </a:lvl4pPr>
            <a:lvl5pPr marL="12700" lvl="4" indent="0" algn="r">
              <a:lnSpc>
                <a:spcPct val="142500"/>
              </a:lnSpc>
              <a:spcBef>
                <a:spcPct val="0"/>
              </a:spcBef>
              <a:buNone/>
              <a:defRPr/>
            </a:lvl5pPr>
            <a:lvl6pPr marL="12700" lvl="5" indent="0" algn="r">
              <a:lnSpc>
                <a:spcPct val="142500"/>
              </a:lnSpc>
              <a:spcBef>
                <a:spcPct val="0"/>
              </a:spcBef>
              <a:buNone/>
              <a:defRPr/>
            </a:lvl6pPr>
            <a:lvl7pPr marL="12700" lvl="6" indent="0" algn="r">
              <a:lnSpc>
                <a:spcPct val="142500"/>
              </a:lnSpc>
              <a:spcBef>
                <a:spcPct val="0"/>
              </a:spcBef>
              <a:buNone/>
              <a:defRPr/>
            </a:lvl7pPr>
            <a:lvl8pPr marL="12700" lvl="7" indent="0" algn="r">
              <a:lnSpc>
                <a:spcPct val="142500"/>
              </a:lnSpc>
              <a:spcBef>
                <a:spcPct val="0"/>
              </a:spcBef>
              <a:buNone/>
              <a:defRPr/>
            </a:lvl8pPr>
            <a:lvl9pPr marL="12700" lvl="8" indent="0" algn="r">
              <a:lnSpc>
                <a:spcPct val="142500"/>
              </a:lnSpc>
              <a:spcBef>
                <a:spcPct val="0"/>
              </a:spcBef>
              <a:buNone/>
              <a:defRPr/>
            </a:lvl9pPr>
          </a:lstStyle>
          <a:p>
            <a:pPr marL="12700" lvl="0" indent="0" algn="r" rtl="0">
              <a:spcBef>
                <a:spcPct val="0"/>
              </a:spcBef>
              <a:spcAft>
                <a:spcPct val="0"/>
              </a:spcAft>
              <a:buNone/>
            </a:pPr>
            <a:r>
              <a:rPr lang="en-US"/>
              <a:t>10</a:t>
            </a:r>
            <a:fld id="{00000000-1234-1234-1234-123412341234}" type="slidenum">
              <a:rPr lang="en-US"/>
              <a:t>‹#›</a:t>
            </a:fld>
            <a:endParaRPr/>
          </a:p>
        </p:txBody>
      </p:sp>
      <p:sp>
        <p:nvSpPr>
          <p:cNvPr id="149" name="Google Shape;149;p131"/>
          <p:cNvSpPr txBox="1"/>
          <p:nvPr/>
        </p:nvSpPr>
        <p:spPr>
          <a:xfrm>
            <a:off x="990600" y="884796"/>
            <a:ext cx="609600" cy="584776"/>
          </a:xfrm>
          <a:prstGeom prst="rect">
            <a:avLst/>
          </a:prstGeom>
          <a:noFill/>
          <a:ln>
            <a:noFill/>
          </a:ln>
        </p:spPr>
        <p:txBody>
          <a:bodyPr spcFirstLastPara="1" wrap="square" lIns="91425" tIns="45700" rIns="91425" bIns="45700" anchor="ctr" anchorCtr="0">
            <a:noAutofit/>
          </a:bodyPr>
          <a:lstStyle>
            <a:defPPr marR="0" lvl="0" algn="l" rtl="0">
              <a:lnSpc>
                <a:spcPct val="100000"/>
              </a:lnSpc>
              <a:spcBef>
                <a:spcPct val="0"/>
              </a:spcBef>
              <a:spcAft>
                <a:spcPct val="0"/>
              </a:spcAft>
            </a:defPPr>
            <a:lvl1pPr marR="0" lvl="0"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1pPr>
            <a:lvl2pPr marR="0" lvl="1"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2pPr>
            <a:lvl3pPr marR="0" lvl="2"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3pPr>
            <a:lvl4pPr marR="0" lvl="3"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4pPr>
            <a:lvl5pPr marR="0" lvl="4"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5pPr>
            <a:lvl6pPr marR="0" lvl="5"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6pPr>
            <a:lvl7pPr marR="0" lvl="6"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7pPr>
            <a:lvl8pPr marR="0" lvl="7"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8pPr>
            <a:lvl9pPr marR="0" lvl="8"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9pPr>
          </a:lstStyle>
          <a:p>
            <a:pPr marL="0" marR="0" lvl="0" indent="0" algn="l" rtl="0">
              <a:spcBef>
                <a:spcPct val="0"/>
              </a:spcBef>
              <a:spcAft>
                <a:spcPct val="0"/>
              </a:spcAft>
              <a:buClr>
                <a:schemeClr val="lt1"/>
              </a:buClr>
              <a:buSzPts val="8000"/>
              <a:buFont typeface="Lustria"/>
              <a:buNone/>
            </a:pPr>
            <a:r>
              <a:rPr lang="en-US" sz="8000" b="0" cap="none">
                <a:solidFill>
                  <a:schemeClr val="lt1"/>
                </a:solidFill>
                <a:latin typeface="Lustria"/>
                <a:ea typeface="Lustria"/>
                <a:cs typeface="Lustria"/>
                <a:sym typeface="Lustria"/>
              </a:rPr>
              <a:t>“</a:t>
            </a:r>
            <a:endParaRPr/>
          </a:p>
        </p:txBody>
      </p:sp>
      <p:sp>
        <p:nvSpPr>
          <p:cNvPr id="150" name="Google Shape;150;p131"/>
          <p:cNvSpPr txBox="1"/>
          <p:nvPr/>
        </p:nvSpPr>
        <p:spPr>
          <a:xfrm>
            <a:off x="10504716" y="2928258"/>
            <a:ext cx="609600" cy="584776"/>
          </a:xfrm>
          <a:prstGeom prst="rect">
            <a:avLst/>
          </a:prstGeom>
          <a:noFill/>
          <a:ln>
            <a:noFill/>
          </a:ln>
        </p:spPr>
        <p:txBody>
          <a:bodyPr spcFirstLastPara="1" wrap="square" lIns="91425" tIns="45700" rIns="91425" bIns="45700" anchor="ctr" anchorCtr="0">
            <a:noAutofit/>
          </a:bodyPr>
          <a:lstStyle>
            <a:defPPr marR="0" lvl="0" algn="l" rtl="0">
              <a:lnSpc>
                <a:spcPct val="100000"/>
              </a:lnSpc>
              <a:spcBef>
                <a:spcPct val="0"/>
              </a:spcBef>
              <a:spcAft>
                <a:spcPct val="0"/>
              </a:spcAft>
            </a:defPPr>
            <a:lvl1pPr marR="0" lvl="0"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1pPr>
            <a:lvl2pPr marR="0" lvl="1"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2pPr>
            <a:lvl3pPr marR="0" lvl="2"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3pPr>
            <a:lvl4pPr marR="0" lvl="3"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4pPr>
            <a:lvl5pPr marR="0" lvl="4"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5pPr>
            <a:lvl6pPr marR="0" lvl="5"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6pPr>
            <a:lvl7pPr marR="0" lvl="6"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7pPr>
            <a:lvl8pPr marR="0" lvl="7"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8pPr>
            <a:lvl9pPr marR="0" lvl="8"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9pPr>
          </a:lstStyle>
          <a:p>
            <a:pPr marL="0" marR="0" lvl="0" indent="0" algn="r" rtl="0">
              <a:spcBef>
                <a:spcPct val="0"/>
              </a:spcBef>
              <a:spcAft>
                <a:spcPct val="0"/>
              </a:spcAft>
              <a:buClr>
                <a:schemeClr val="lt1"/>
              </a:buClr>
              <a:buSzPts val="8000"/>
              <a:buFont typeface="Lustria"/>
              <a:buNone/>
            </a:pPr>
            <a:r>
              <a:rPr lang="en-US" sz="8000" b="0" cap="none">
                <a:solidFill>
                  <a:schemeClr val="lt1"/>
                </a:solidFill>
                <a:latin typeface="Lustria"/>
                <a:ea typeface="Lustria"/>
                <a:cs typeface="Lustria"/>
                <a:sym typeface="Lustria"/>
              </a:rPr>
              <a:t>”</a:t>
            </a:r>
            <a:endParaRPr/>
          </a:p>
        </p:txBody>
      </p:sp>
    </p:spTree>
  </p:cSld>
  <p:clrMapOvr>
    <a:masterClrMapping/>
  </p:clrMapOvr>
  <p:transition/>
</p:sldLayout>
</file>

<file path=ppt/slideLayouts/slideLayout27.xml><?xml version="1.0" encoding="utf-8"?>
<p:sldLayout xmlns:a="http://schemas.openxmlformats.org/drawingml/2006/main" xmlns:r="http://schemas.openxmlformats.org/officeDocument/2006/relationships" xmlns:p="http://schemas.openxmlformats.org/presentationml/2006/main" matchingName="Name Card">
  <p:cSld name="Name Card">
    <p:spTree>
      <p:nvGrpSpPr>
        <p:cNvPr id="1" name="Shape 151"/>
        <p:cNvGrpSpPr/>
        <p:nvPr/>
      </p:nvGrpSpPr>
      <p:grpSpPr>
        <a:xfrm>
          <a:off x="0" y="0"/>
          <a:ext cx="0" cy="0"/>
          <a:chOff x="0" y="0"/>
          <a:chExt cx="0" cy="0"/>
        </a:xfrm>
      </p:grpSpPr>
      <p:sp>
        <p:nvSpPr>
          <p:cNvPr id="152" name="Google Shape;152;p132"/>
          <p:cNvSpPr txBox="1">
            <a:spLocks noGrp="1"/>
          </p:cNvSpPr>
          <p:nvPr>
            <p:ph type="title"/>
          </p:nvPr>
        </p:nvSpPr>
        <p:spPr>
          <a:xfrm>
            <a:off x="913794" y="2126942"/>
            <a:ext cx="10353763" cy="2511835"/>
          </a:xfrm>
          <a:prstGeom prst="rect">
            <a:avLst/>
          </a:prstGeom>
          <a:noFill/>
          <a:ln>
            <a:noFill/>
          </a:ln>
          <a:effectLst>
            <a:outerShdw blurRad="25400">
              <a:srgbClr val="000000">
                <a:alpha val="45882"/>
              </a:srgbClr>
            </a:outerShdw>
          </a:effectLst>
        </p:spPr>
        <p:txBody>
          <a:bodyPr spcFirstLastPara="1" wrap="square" lIns="91425" tIns="45700" rIns="91425" bIns="45700" anchor="b" anchorCtr="0">
            <a:normAutofit/>
          </a:bodyPr>
          <a:lstStyle>
            <a:lvl1pPr lvl="0" algn="ctr">
              <a:spcBef>
                <a:spcPct val="0"/>
              </a:spcBef>
              <a:spcAft>
                <a:spcPct val="0"/>
              </a:spcAft>
              <a:buClr>
                <a:schemeClr val="lt2"/>
              </a:buClr>
              <a:buSzPts val="3200"/>
              <a:buFont typeface="Lustria"/>
              <a:buNone/>
              <a:defRPr sz="3200"/>
            </a:lvl1pPr>
            <a:lvl2pPr lvl="1" algn="l">
              <a:spcBef>
                <a:spcPct val="0"/>
              </a:spcBef>
              <a:spcAft>
                <a:spcPct val="0"/>
              </a:spcAft>
              <a:buSzPts val="1400"/>
              <a:buNone/>
              <a:defRPr/>
            </a:lvl2pPr>
            <a:lvl3pPr lvl="2" algn="l">
              <a:spcBef>
                <a:spcPct val="0"/>
              </a:spcBef>
              <a:spcAft>
                <a:spcPct val="0"/>
              </a:spcAft>
              <a:buSzPts val="1400"/>
              <a:buNone/>
              <a:defRPr/>
            </a:lvl3pPr>
            <a:lvl4pPr lvl="3" algn="l">
              <a:spcBef>
                <a:spcPct val="0"/>
              </a:spcBef>
              <a:spcAft>
                <a:spcPct val="0"/>
              </a:spcAft>
              <a:buSzPts val="1400"/>
              <a:buNone/>
              <a:defRPr/>
            </a:lvl4pPr>
            <a:lvl5pPr lvl="4" algn="l">
              <a:spcBef>
                <a:spcPct val="0"/>
              </a:spcBef>
              <a:spcAft>
                <a:spcPct val="0"/>
              </a:spcAft>
              <a:buSzPts val="1400"/>
              <a:buNone/>
              <a:defRPr/>
            </a:lvl5pPr>
            <a:lvl6pPr lvl="5" algn="l">
              <a:spcBef>
                <a:spcPct val="0"/>
              </a:spcBef>
              <a:spcAft>
                <a:spcPct val="0"/>
              </a:spcAft>
              <a:buSzPts val="1400"/>
              <a:buNone/>
              <a:defRPr/>
            </a:lvl6pPr>
            <a:lvl7pPr lvl="6" algn="l">
              <a:spcBef>
                <a:spcPct val="0"/>
              </a:spcBef>
              <a:spcAft>
                <a:spcPct val="0"/>
              </a:spcAft>
              <a:buSzPts val="1400"/>
              <a:buNone/>
              <a:defRPr/>
            </a:lvl7pPr>
            <a:lvl8pPr lvl="7" algn="l">
              <a:spcBef>
                <a:spcPct val="0"/>
              </a:spcBef>
              <a:spcAft>
                <a:spcPct val="0"/>
              </a:spcAft>
              <a:buSzPts val="1400"/>
              <a:buNone/>
              <a:defRPr/>
            </a:lvl8pPr>
            <a:lvl9pPr lvl="8" algn="l">
              <a:spcBef>
                <a:spcPct val="0"/>
              </a:spcBef>
              <a:spcAft>
                <a:spcPct val="0"/>
              </a:spcAft>
              <a:buSzPts val="1400"/>
              <a:buNone/>
              <a:defRPr/>
            </a:lvl9pPr>
          </a:lstStyle>
          <a:p>
            <a:endParaRPr/>
          </a:p>
        </p:txBody>
      </p:sp>
      <p:sp>
        <p:nvSpPr>
          <p:cNvPr id="153" name="Google Shape;153;p132"/>
          <p:cNvSpPr txBox="1">
            <a:spLocks noGrp="1"/>
          </p:cNvSpPr>
          <p:nvPr>
            <p:ph type="body" idx="1"/>
          </p:nvPr>
        </p:nvSpPr>
        <p:spPr>
          <a:xfrm>
            <a:off x="913784" y="4650556"/>
            <a:ext cx="10352199" cy="1140644"/>
          </a:xfrm>
          <a:prstGeom prst="rect">
            <a:avLst/>
          </a:prstGeom>
          <a:noFill/>
          <a:ln>
            <a:noFill/>
          </a:ln>
          <a:effectLst>
            <a:outerShdw blurRad="25400">
              <a:srgbClr val="000000">
                <a:alpha val="45882"/>
              </a:srgbClr>
            </a:outerShdw>
          </a:effectLst>
        </p:spPr>
        <p:txBody>
          <a:bodyPr spcFirstLastPara="1" wrap="square" lIns="91425" tIns="45700" rIns="91425" bIns="45700" anchor="t" anchorCtr="0">
            <a:normAutofit/>
          </a:bodyPr>
          <a:lstStyle>
            <a:lvl1pPr marL="457200" lvl="0" indent="-228600" algn="ctr">
              <a:spcBef>
                <a:spcPts val="320"/>
              </a:spcBef>
              <a:spcAft>
                <a:spcPct val="0"/>
              </a:spcAft>
              <a:buSzPts val="1120"/>
              <a:buNone/>
              <a:defRPr sz="1600"/>
            </a:lvl1pPr>
            <a:lvl2pPr marL="914400" lvl="1" indent="-228600" algn="l">
              <a:spcBef>
                <a:spcPts val="600"/>
              </a:spcBef>
              <a:spcAft>
                <a:spcPct val="0"/>
              </a:spcAft>
              <a:buSzPts val="980"/>
              <a:buNone/>
              <a:defRPr sz="1400"/>
            </a:lvl2pPr>
            <a:lvl3pPr marL="1371600" lvl="2" indent="-228600" algn="l">
              <a:spcBef>
                <a:spcPts val="600"/>
              </a:spcBef>
              <a:spcAft>
                <a:spcPct val="0"/>
              </a:spcAft>
              <a:buSzPts val="840"/>
              <a:buNone/>
              <a:defRPr sz="1200"/>
            </a:lvl3pPr>
            <a:lvl4pPr marL="1828800" lvl="3" indent="-228600" algn="l">
              <a:spcBef>
                <a:spcPts val="600"/>
              </a:spcBef>
              <a:spcAft>
                <a:spcPct val="0"/>
              </a:spcAft>
              <a:buSzPts val="700"/>
              <a:buNone/>
              <a:defRPr sz="1000"/>
            </a:lvl4pPr>
            <a:lvl5pPr marL="2286000" lvl="4" indent="-228600" algn="l">
              <a:spcBef>
                <a:spcPts val="600"/>
              </a:spcBef>
              <a:spcAft>
                <a:spcPct val="0"/>
              </a:spcAft>
              <a:buSzPts val="700"/>
              <a:buNone/>
              <a:defRPr sz="1000"/>
            </a:lvl5pPr>
            <a:lvl6pPr marL="2743200" lvl="5" indent="-228600" algn="l">
              <a:spcBef>
                <a:spcPts val="600"/>
              </a:spcBef>
              <a:spcAft>
                <a:spcPct val="0"/>
              </a:spcAft>
              <a:buSzPts val="700"/>
              <a:buNone/>
              <a:defRPr sz="1000"/>
            </a:lvl6pPr>
            <a:lvl7pPr marL="3200400" lvl="6" indent="-228600" algn="l">
              <a:spcBef>
                <a:spcPts val="600"/>
              </a:spcBef>
              <a:spcAft>
                <a:spcPct val="0"/>
              </a:spcAft>
              <a:buSzPts val="700"/>
              <a:buNone/>
              <a:defRPr sz="1000"/>
            </a:lvl7pPr>
            <a:lvl8pPr marL="3657600" lvl="7" indent="-228600" algn="l">
              <a:spcBef>
                <a:spcPts val="600"/>
              </a:spcBef>
              <a:spcAft>
                <a:spcPct val="0"/>
              </a:spcAft>
              <a:buSzPts val="700"/>
              <a:buNone/>
              <a:defRPr sz="1000"/>
            </a:lvl8pPr>
            <a:lvl9pPr marL="4114800" lvl="8" indent="-228600" algn="l">
              <a:spcBef>
                <a:spcPts val="600"/>
              </a:spcBef>
              <a:spcAft>
                <a:spcPts val="600"/>
              </a:spcAft>
              <a:buSzPts val="700"/>
              <a:buNone/>
              <a:defRPr sz="1000"/>
            </a:lvl9pPr>
          </a:lstStyle>
          <a:p>
            <a:endParaRPr/>
          </a:p>
        </p:txBody>
      </p:sp>
      <p:sp>
        <p:nvSpPr>
          <p:cNvPr id="154" name="Google Shape;154;p132"/>
          <p:cNvSpPr txBox="1">
            <a:spLocks noGrp="1"/>
          </p:cNvSpPr>
          <p:nvPr>
            <p:ph type="dt" idx="10"/>
          </p:nvPr>
        </p:nvSpPr>
        <p:spPr>
          <a:xfrm>
            <a:off x="7678736" y="5883275"/>
            <a:ext cx="2743200" cy="365125"/>
          </a:xfrm>
          <a:prstGeom prst="rect">
            <a:avLst/>
          </a:prstGeom>
          <a:noFill/>
          <a:ln>
            <a:noFill/>
          </a:ln>
        </p:spPr>
        <p:txBody>
          <a:bodyPr spcFirstLastPara="1" wrap="square" lIns="91425" tIns="45700" rIns="91425" bIns="45700" anchor="ctr" anchorCtr="0">
            <a:noAutofit/>
          </a:bodyPr>
          <a:lstStyle>
            <a:lvl1pPr lvl="0" algn="r">
              <a:spcBef>
                <a:spcPct val="0"/>
              </a:spcBef>
              <a:spcAft>
                <a:spcPct val="0"/>
              </a:spcAft>
              <a:buSzPts val="1400"/>
              <a:buNone/>
              <a:defRPr/>
            </a:lvl1pPr>
            <a:lvl2pPr lvl="1" algn="l">
              <a:spcBef>
                <a:spcPct val="0"/>
              </a:spcBef>
              <a:spcAft>
                <a:spcPct val="0"/>
              </a:spcAft>
              <a:buSzPts val="1400"/>
              <a:buNone/>
              <a:defRPr/>
            </a:lvl2pPr>
            <a:lvl3pPr lvl="2" algn="l">
              <a:spcBef>
                <a:spcPct val="0"/>
              </a:spcBef>
              <a:spcAft>
                <a:spcPct val="0"/>
              </a:spcAft>
              <a:buSzPts val="1400"/>
              <a:buNone/>
              <a:defRPr/>
            </a:lvl3pPr>
            <a:lvl4pPr lvl="3" algn="l">
              <a:spcBef>
                <a:spcPct val="0"/>
              </a:spcBef>
              <a:spcAft>
                <a:spcPct val="0"/>
              </a:spcAft>
              <a:buSzPts val="1400"/>
              <a:buNone/>
              <a:defRPr/>
            </a:lvl4pPr>
            <a:lvl5pPr lvl="4" algn="l">
              <a:spcBef>
                <a:spcPct val="0"/>
              </a:spcBef>
              <a:spcAft>
                <a:spcPct val="0"/>
              </a:spcAft>
              <a:buSzPts val="1400"/>
              <a:buNone/>
              <a:defRPr/>
            </a:lvl5pPr>
            <a:lvl6pPr lvl="5" algn="l">
              <a:spcBef>
                <a:spcPct val="0"/>
              </a:spcBef>
              <a:spcAft>
                <a:spcPct val="0"/>
              </a:spcAft>
              <a:buSzPts val="1400"/>
              <a:buNone/>
              <a:defRPr/>
            </a:lvl6pPr>
            <a:lvl7pPr lvl="6" algn="l">
              <a:spcBef>
                <a:spcPct val="0"/>
              </a:spcBef>
              <a:spcAft>
                <a:spcPct val="0"/>
              </a:spcAft>
              <a:buSzPts val="1400"/>
              <a:buNone/>
              <a:defRPr/>
            </a:lvl7pPr>
            <a:lvl8pPr lvl="7" algn="l">
              <a:spcBef>
                <a:spcPct val="0"/>
              </a:spcBef>
              <a:spcAft>
                <a:spcPct val="0"/>
              </a:spcAft>
              <a:buSzPts val="1400"/>
              <a:buNone/>
              <a:defRPr/>
            </a:lvl8pPr>
            <a:lvl9pPr lvl="8" algn="l">
              <a:spcBef>
                <a:spcPct val="0"/>
              </a:spcBef>
              <a:spcAft>
                <a:spcPct val="0"/>
              </a:spcAft>
              <a:buSzPts val="1400"/>
              <a:buNone/>
              <a:defRPr/>
            </a:lvl9pPr>
          </a:lstStyle>
          <a:p>
            <a:endParaRPr/>
          </a:p>
        </p:txBody>
      </p:sp>
      <p:sp>
        <p:nvSpPr>
          <p:cNvPr id="155" name="Google Shape;155;p132"/>
          <p:cNvSpPr txBox="1">
            <a:spLocks noGrp="1"/>
          </p:cNvSpPr>
          <p:nvPr>
            <p:ph type="ftr" idx="11"/>
          </p:nvPr>
        </p:nvSpPr>
        <p:spPr>
          <a:xfrm>
            <a:off x="913795" y="5883275"/>
            <a:ext cx="6672865" cy="365125"/>
          </a:xfrm>
          <a:prstGeom prst="rect">
            <a:avLst/>
          </a:prstGeom>
          <a:noFill/>
          <a:ln>
            <a:noFill/>
          </a:ln>
        </p:spPr>
        <p:txBody>
          <a:bodyPr spcFirstLastPara="1" wrap="square" lIns="91425" tIns="45700" rIns="91425" bIns="45700" anchor="ctr" anchorCtr="0">
            <a:noAutofit/>
          </a:bodyPr>
          <a:lstStyle>
            <a:lvl1pPr lvl="0" algn="l">
              <a:spcBef>
                <a:spcPct val="0"/>
              </a:spcBef>
              <a:spcAft>
                <a:spcPct val="0"/>
              </a:spcAft>
              <a:buSzPts val="1400"/>
              <a:buNone/>
              <a:defRPr/>
            </a:lvl1pPr>
            <a:lvl2pPr lvl="1" algn="l">
              <a:spcBef>
                <a:spcPct val="0"/>
              </a:spcBef>
              <a:spcAft>
                <a:spcPct val="0"/>
              </a:spcAft>
              <a:buSzPts val="1400"/>
              <a:buNone/>
              <a:defRPr/>
            </a:lvl2pPr>
            <a:lvl3pPr lvl="2" algn="l">
              <a:spcBef>
                <a:spcPct val="0"/>
              </a:spcBef>
              <a:spcAft>
                <a:spcPct val="0"/>
              </a:spcAft>
              <a:buSzPts val="1400"/>
              <a:buNone/>
              <a:defRPr/>
            </a:lvl3pPr>
            <a:lvl4pPr lvl="3" algn="l">
              <a:spcBef>
                <a:spcPct val="0"/>
              </a:spcBef>
              <a:spcAft>
                <a:spcPct val="0"/>
              </a:spcAft>
              <a:buSzPts val="1400"/>
              <a:buNone/>
              <a:defRPr/>
            </a:lvl4pPr>
            <a:lvl5pPr lvl="4" algn="l">
              <a:spcBef>
                <a:spcPct val="0"/>
              </a:spcBef>
              <a:spcAft>
                <a:spcPct val="0"/>
              </a:spcAft>
              <a:buSzPts val="1400"/>
              <a:buNone/>
              <a:defRPr/>
            </a:lvl5pPr>
            <a:lvl6pPr lvl="5" algn="l">
              <a:spcBef>
                <a:spcPct val="0"/>
              </a:spcBef>
              <a:spcAft>
                <a:spcPct val="0"/>
              </a:spcAft>
              <a:buSzPts val="1400"/>
              <a:buNone/>
              <a:defRPr/>
            </a:lvl6pPr>
            <a:lvl7pPr lvl="6" algn="l">
              <a:spcBef>
                <a:spcPct val="0"/>
              </a:spcBef>
              <a:spcAft>
                <a:spcPct val="0"/>
              </a:spcAft>
              <a:buSzPts val="1400"/>
              <a:buNone/>
              <a:defRPr/>
            </a:lvl7pPr>
            <a:lvl8pPr lvl="7" algn="l">
              <a:spcBef>
                <a:spcPct val="0"/>
              </a:spcBef>
              <a:spcAft>
                <a:spcPct val="0"/>
              </a:spcAft>
              <a:buSzPts val="1400"/>
              <a:buNone/>
              <a:defRPr/>
            </a:lvl8pPr>
            <a:lvl9pPr lvl="8" algn="l">
              <a:spcBef>
                <a:spcPct val="0"/>
              </a:spcBef>
              <a:spcAft>
                <a:spcPct val="0"/>
              </a:spcAft>
              <a:buSzPts val="1400"/>
              <a:buNone/>
              <a:defRPr/>
            </a:lvl9pPr>
          </a:lstStyle>
          <a:p>
            <a:endParaRPr/>
          </a:p>
        </p:txBody>
      </p:sp>
      <p:sp>
        <p:nvSpPr>
          <p:cNvPr id="156" name="Google Shape;156;p132"/>
          <p:cNvSpPr txBox="1">
            <a:spLocks noGrp="1"/>
          </p:cNvSpPr>
          <p:nvPr>
            <p:ph type="sldNum" idx="12"/>
          </p:nvPr>
        </p:nvSpPr>
        <p:spPr>
          <a:xfrm>
            <a:off x="10514011" y="5883275"/>
            <a:ext cx="753545" cy="365125"/>
          </a:xfrm>
          <a:prstGeom prst="rect">
            <a:avLst/>
          </a:prstGeom>
          <a:noFill/>
          <a:ln>
            <a:noFill/>
          </a:ln>
        </p:spPr>
        <p:txBody>
          <a:bodyPr spcFirstLastPara="1" wrap="square" lIns="91425" tIns="45700" rIns="91425" bIns="45700" anchor="ctr" anchorCtr="0">
            <a:noAutofit/>
          </a:bodyPr>
          <a:lstStyle>
            <a:lvl1pPr marL="12700" lvl="0" indent="0" algn="r">
              <a:lnSpc>
                <a:spcPct val="142500"/>
              </a:lnSpc>
              <a:spcBef>
                <a:spcPct val="0"/>
              </a:spcBef>
              <a:buNone/>
              <a:defRPr/>
            </a:lvl1pPr>
            <a:lvl2pPr marL="12700" lvl="1" indent="0" algn="r">
              <a:lnSpc>
                <a:spcPct val="142500"/>
              </a:lnSpc>
              <a:spcBef>
                <a:spcPct val="0"/>
              </a:spcBef>
              <a:buNone/>
              <a:defRPr/>
            </a:lvl2pPr>
            <a:lvl3pPr marL="12700" lvl="2" indent="0" algn="r">
              <a:lnSpc>
                <a:spcPct val="142500"/>
              </a:lnSpc>
              <a:spcBef>
                <a:spcPct val="0"/>
              </a:spcBef>
              <a:buNone/>
              <a:defRPr/>
            </a:lvl3pPr>
            <a:lvl4pPr marL="12700" lvl="3" indent="0" algn="r">
              <a:lnSpc>
                <a:spcPct val="142500"/>
              </a:lnSpc>
              <a:spcBef>
                <a:spcPct val="0"/>
              </a:spcBef>
              <a:buNone/>
              <a:defRPr/>
            </a:lvl4pPr>
            <a:lvl5pPr marL="12700" lvl="4" indent="0" algn="r">
              <a:lnSpc>
                <a:spcPct val="142500"/>
              </a:lnSpc>
              <a:spcBef>
                <a:spcPct val="0"/>
              </a:spcBef>
              <a:buNone/>
              <a:defRPr/>
            </a:lvl5pPr>
            <a:lvl6pPr marL="12700" lvl="5" indent="0" algn="r">
              <a:lnSpc>
                <a:spcPct val="142500"/>
              </a:lnSpc>
              <a:spcBef>
                <a:spcPct val="0"/>
              </a:spcBef>
              <a:buNone/>
              <a:defRPr/>
            </a:lvl6pPr>
            <a:lvl7pPr marL="12700" lvl="6" indent="0" algn="r">
              <a:lnSpc>
                <a:spcPct val="142500"/>
              </a:lnSpc>
              <a:spcBef>
                <a:spcPct val="0"/>
              </a:spcBef>
              <a:buNone/>
              <a:defRPr/>
            </a:lvl7pPr>
            <a:lvl8pPr marL="12700" lvl="7" indent="0" algn="r">
              <a:lnSpc>
                <a:spcPct val="142500"/>
              </a:lnSpc>
              <a:spcBef>
                <a:spcPct val="0"/>
              </a:spcBef>
              <a:buNone/>
              <a:defRPr/>
            </a:lvl8pPr>
            <a:lvl9pPr marL="12700" lvl="8" indent="0" algn="r">
              <a:lnSpc>
                <a:spcPct val="142500"/>
              </a:lnSpc>
              <a:spcBef>
                <a:spcPct val="0"/>
              </a:spcBef>
              <a:buNone/>
              <a:defRPr/>
            </a:lvl9pPr>
          </a:lstStyle>
          <a:p>
            <a:pPr marL="12700" lvl="0" indent="0" algn="r" rtl="0">
              <a:spcBef>
                <a:spcPct val="0"/>
              </a:spcBef>
              <a:spcAft>
                <a:spcPct val="0"/>
              </a:spcAft>
              <a:buNone/>
            </a:pPr>
            <a:r>
              <a:rPr lang="en-US"/>
              <a:t>10</a:t>
            </a:r>
            <a:fld id="{00000000-1234-1234-1234-123412341234}" type="slidenum">
              <a:rPr lang="en-US"/>
              <a:t>‹#›</a:t>
            </a:fld>
            <a:endParaRPr/>
          </a:p>
        </p:txBody>
      </p:sp>
    </p:spTree>
  </p:cSld>
  <p:clrMapOvr>
    <a:masterClrMapping/>
  </p:clrMapOvr>
  <p:transition/>
</p:sldLayout>
</file>

<file path=ppt/slideLayouts/slideLayout28.xml><?xml version="1.0" encoding="utf-8"?>
<p:sldLayout xmlns:a="http://schemas.openxmlformats.org/drawingml/2006/main" xmlns:r="http://schemas.openxmlformats.org/officeDocument/2006/relationships" xmlns:p="http://schemas.openxmlformats.org/presentationml/2006/main" matchingName="3 Column">
  <p:cSld name="3 Column">
    <p:spTree>
      <p:nvGrpSpPr>
        <p:cNvPr id="1" name="Shape 157"/>
        <p:cNvGrpSpPr/>
        <p:nvPr/>
      </p:nvGrpSpPr>
      <p:grpSpPr>
        <a:xfrm>
          <a:off x="0" y="0"/>
          <a:ext cx="0" cy="0"/>
          <a:chOff x="0" y="0"/>
          <a:chExt cx="0" cy="0"/>
        </a:xfrm>
      </p:grpSpPr>
      <p:sp>
        <p:nvSpPr>
          <p:cNvPr id="158" name="Google Shape;158;p133"/>
          <p:cNvSpPr txBox="1">
            <a:spLocks noGrp="1"/>
          </p:cNvSpPr>
          <p:nvPr>
            <p:ph type="title"/>
          </p:nvPr>
        </p:nvSpPr>
        <p:spPr>
          <a:xfrm>
            <a:off x="913795" y="609600"/>
            <a:ext cx="10353762" cy="970450"/>
          </a:xfrm>
          <a:prstGeom prst="rect">
            <a:avLst/>
          </a:prstGeom>
          <a:noFill/>
          <a:ln>
            <a:noFill/>
          </a:ln>
          <a:effectLst>
            <a:outerShdw blurRad="25400">
              <a:srgbClr val="000000">
                <a:alpha val="45882"/>
              </a:srgbClr>
            </a:outerShdw>
          </a:effectLst>
        </p:spPr>
        <p:txBody>
          <a:bodyPr spcFirstLastPara="1" wrap="square" lIns="91425" tIns="45700" rIns="91425" bIns="45700" anchor="ctr" anchorCtr="0">
            <a:normAutofit/>
          </a:bodyPr>
          <a:lstStyle>
            <a:lvl1pPr lvl="0" algn="ctr">
              <a:spcBef>
                <a:spcPct val="0"/>
              </a:spcBef>
              <a:spcAft>
                <a:spcPct val="0"/>
              </a:spcAft>
              <a:buClr>
                <a:schemeClr val="lt2"/>
              </a:buClr>
              <a:buSzPts val="1800"/>
              <a:buNone/>
              <a:defRPr/>
            </a:lvl1pPr>
            <a:lvl2pPr lvl="1" algn="l">
              <a:spcBef>
                <a:spcPct val="0"/>
              </a:spcBef>
              <a:spcAft>
                <a:spcPct val="0"/>
              </a:spcAft>
              <a:buSzPts val="1400"/>
              <a:buNone/>
              <a:defRPr/>
            </a:lvl2pPr>
            <a:lvl3pPr lvl="2" algn="l">
              <a:spcBef>
                <a:spcPct val="0"/>
              </a:spcBef>
              <a:spcAft>
                <a:spcPct val="0"/>
              </a:spcAft>
              <a:buSzPts val="1400"/>
              <a:buNone/>
              <a:defRPr/>
            </a:lvl3pPr>
            <a:lvl4pPr lvl="3" algn="l">
              <a:spcBef>
                <a:spcPct val="0"/>
              </a:spcBef>
              <a:spcAft>
                <a:spcPct val="0"/>
              </a:spcAft>
              <a:buSzPts val="1400"/>
              <a:buNone/>
              <a:defRPr/>
            </a:lvl4pPr>
            <a:lvl5pPr lvl="4" algn="l">
              <a:spcBef>
                <a:spcPct val="0"/>
              </a:spcBef>
              <a:spcAft>
                <a:spcPct val="0"/>
              </a:spcAft>
              <a:buSzPts val="1400"/>
              <a:buNone/>
              <a:defRPr/>
            </a:lvl5pPr>
            <a:lvl6pPr lvl="5" algn="l">
              <a:spcBef>
                <a:spcPct val="0"/>
              </a:spcBef>
              <a:spcAft>
                <a:spcPct val="0"/>
              </a:spcAft>
              <a:buSzPts val="1400"/>
              <a:buNone/>
              <a:defRPr/>
            </a:lvl6pPr>
            <a:lvl7pPr lvl="6" algn="l">
              <a:spcBef>
                <a:spcPct val="0"/>
              </a:spcBef>
              <a:spcAft>
                <a:spcPct val="0"/>
              </a:spcAft>
              <a:buSzPts val="1400"/>
              <a:buNone/>
              <a:defRPr/>
            </a:lvl7pPr>
            <a:lvl8pPr lvl="7" algn="l">
              <a:spcBef>
                <a:spcPct val="0"/>
              </a:spcBef>
              <a:spcAft>
                <a:spcPct val="0"/>
              </a:spcAft>
              <a:buSzPts val="1400"/>
              <a:buNone/>
              <a:defRPr/>
            </a:lvl8pPr>
            <a:lvl9pPr lvl="8" algn="l">
              <a:spcBef>
                <a:spcPct val="0"/>
              </a:spcBef>
              <a:spcAft>
                <a:spcPct val="0"/>
              </a:spcAft>
              <a:buSzPts val="1400"/>
              <a:buNone/>
              <a:defRPr/>
            </a:lvl9pPr>
          </a:lstStyle>
          <a:p>
            <a:endParaRPr/>
          </a:p>
        </p:txBody>
      </p:sp>
      <p:sp>
        <p:nvSpPr>
          <p:cNvPr id="159" name="Google Shape;159;p133"/>
          <p:cNvSpPr txBox="1">
            <a:spLocks noGrp="1"/>
          </p:cNvSpPr>
          <p:nvPr>
            <p:ph type="body" idx="1"/>
          </p:nvPr>
        </p:nvSpPr>
        <p:spPr>
          <a:xfrm>
            <a:off x="913795" y="1885950"/>
            <a:ext cx="3300984" cy="576262"/>
          </a:xfrm>
          <a:prstGeom prst="rect">
            <a:avLst/>
          </a:prstGeom>
          <a:noFill/>
          <a:ln>
            <a:noFill/>
          </a:ln>
          <a:effectLst>
            <a:outerShdw blurRad="25400">
              <a:srgbClr val="000000">
                <a:alpha val="45882"/>
              </a:srgbClr>
            </a:outerShdw>
          </a:effectLst>
        </p:spPr>
        <p:txBody>
          <a:bodyPr spcFirstLastPara="1" wrap="square" lIns="91425" tIns="45700" rIns="91425" bIns="45700" anchor="b" anchorCtr="0">
            <a:noAutofit/>
          </a:bodyPr>
          <a:lstStyle>
            <a:lvl1pPr marL="457200" lvl="0" indent="-228600" algn="ctr">
              <a:spcBef>
                <a:spcPts val="480"/>
              </a:spcBef>
              <a:spcAft>
                <a:spcPct val="0"/>
              </a:spcAft>
              <a:buSzPts val="1680"/>
              <a:buNone/>
              <a:defRPr sz="2400" b="0">
                <a:solidFill>
                  <a:schemeClr val="lt1"/>
                </a:solidFill>
              </a:defRPr>
            </a:lvl1pPr>
            <a:lvl2pPr marL="914400" lvl="1" indent="-228600" algn="l">
              <a:spcBef>
                <a:spcPts val="600"/>
              </a:spcBef>
              <a:spcAft>
                <a:spcPct val="0"/>
              </a:spcAft>
              <a:buSzPts val="1400"/>
              <a:buNone/>
              <a:defRPr sz="2000" b="1"/>
            </a:lvl2pPr>
            <a:lvl3pPr marL="1371600" lvl="2" indent="-228600" algn="l">
              <a:spcBef>
                <a:spcPts val="600"/>
              </a:spcBef>
              <a:spcAft>
                <a:spcPct val="0"/>
              </a:spcAft>
              <a:buSzPts val="1260"/>
              <a:buNone/>
              <a:defRPr sz="1800" b="1"/>
            </a:lvl3pPr>
            <a:lvl4pPr marL="1828800" lvl="3" indent="-228600" algn="l">
              <a:spcBef>
                <a:spcPts val="600"/>
              </a:spcBef>
              <a:spcAft>
                <a:spcPct val="0"/>
              </a:spcAft>
              <a:buSzPts val="1120"/>
              <a:buNone/>
              <a:defRPr sz="1600" b="1"/>
            </a:lvl4pPr>
            <a:lvl5pPr marL="2286000" lvl="4" indent="-228600" algn="l">
              <a:spcBef>
                <a:spcPts val="600"/>
              </a:spcBef>
              <a:spcAft>
                <a:spcPct val="0"/>
              </a:spcAft>
              <a:buSzPts val="1120"/>
              <a:buNone/>
              <a:defRPr sz="1600" b="1"/>
            </a:lvl5pPr>
            <a:lvl6pPr marL="2743200" lvl="5" indent="-228600" algn="l">
              <a:spcBef>
                <a:spcPts val="600"/>
              </a:spcBef>
              <a:spcAft>
                <a:spcPct val="0"/>
              </a:spcAft>
              <a:buSzPts val="1120"/>
              <a:buNone/>
              <a:defRPr sz="1600" b="1"/>
            </a:lvl6pPr>
            <a:lvl7pPr marL="3200400" lvl="6" indent="-228600" algn="l">
              <a:spcBef>
                <a:spcPts val="600"/>
              </a:spcBef>
              <a:spcAft>
                <a:spcPct val="0"/>
              </a:spcAft>
              <a:buSzPts val="1120"/>
              <a:buNone/>
              <a:defRPr sz="1600" b="1"/>
            </a:lvl7pPr>
            <a:lvl8pPr marL="3657600" lvl="7" indent="-228600" algn="l">
              <a:spcBef>
                <a:spcPts val="600"/>
              </a:spcBef>
              <a:spcAft>
                <a:spcPct val="0"/>
              </a:spcAft>
              <a:buSzPts val="1120"/>
              <a:buNone/>
              <a:defRPr sz="1600" b="1"/>
            </a:lvl8pPr>
            <a:lvl9pPr marL="4114800" lvl="8" indent="-228600" algn="l">
              <a:spcBef>
                <a:spcPts val="600"/>
              </a:spcBef>
              <a:spcAft>
                <a:spcPts val="600"/>
              </a:spcAft>
              <a:buSzPts val="1120"/>
              <a:buNone/>
              <a:defRPr sz="1600" b="1"/>
            </a:lvl9pPr>
          </a:lstStyle>
          <a:p>
            <a:endParaRPr/>
          </a:p>
        </p:txBody>
      </p:sp>
      <p:sp>
        <p:nvSpPr>
          <p:cNvPr id="160" name="Google Shape;160;p133"/>
          <p:cNvSpPr txBox="1">
            <a:spLocks noGrp="1"/>
          </p:cNvSpPr>
          <p:nvPr>
            <p:ph type="body" idx="2"/>
          </p:nvPr>
        </p:nvSpPr>
        <p:spPr>
          <a:xfrm>
            <a:off x="913795" y="2571750"/>
            <a:ext cx="3300984" cy="3219450"/>
          </a:xfrm>
          <a:prstGeom prst="rect">
            <a:avLst/>
          </a:prstGeom>
          <a:noFill/>
          <a:ln>
            <a:noFill/>
          </a:ln>
          <a:effectLst>
            <a:outerShdw blurRad="25400">
              <a:srgbClr val="000000">
                <a:alpha val="45882"/>
              </a:srgbClr>
            </a:outerShdw>
          </a:effectLst>
        </p:spPr>
        <p:txBody>
          <a:bodyPr spcFirstLastPara="1" wrap="square" lIns="91425" tIns="45700" rIns="91425" bIns="45700" anchor="t" anchorCtr="0">
            <a:normAutofit/>
          </a:bodyPr>
          <a:lstStyle>
            <a:lvl1pPr marL="457200" lvl="0" indent="-228600" algn="ctr">
              <a:spcBef>
                <a:spcPts val="280"/>
              </a:spcBef>
              <a:spcAft>
                <a:spcPct val="0"/>
              </a:spcAft>
              <a:buSzPts val="980"/>
              <a:buNone/>
              <a:defRPr sz="1400"/>
            </a:lvl1pPr>
            <a:lvl2pPr marL="914400" lvl="1" indent="-228600" algn="l">
              <a:spcBef>
                <a:spcPts val="600"/>
              </a:spcBef>
              <a:spcAft>
                <a:spcPct val="0"/>
              </a:spcAft>
              <a:buSzPts val="840"/>
              <a:buNone/>
              <a:defRPr sz="1200"/>
            </a:lvl2pPr>
            <a:lvl3pPr marL="1371600" lvl="2" indent="-228600" algn="l">
              <a:spcBef>
                <a:spcPts val="600"/>
              </a:spcBef>
              <a:spcAft>
                <a:spcPct val="0"/>
              </a:spcAft>
              <a:buSzPts val="700"/>
              <a:buNone/>
              <a:defRPr sz="1000"/>
            </a:lvl3pPr>
            <a:lvl4pPr marL="1828800" lvl="3" indent="-228600" algn="l">
              <a:spcBef>
                <a:spcPts val="600"/>
              </a:spcBef>
              <a:spcAft>
                <a:spcPct val="0"/>
              </a:spcAft>
              <a:buSzPts val="630"/>
              <a:buNone/>
              <a:defRPr sz="900"/>
            </a:lvl4pPr>
            <a:lvl5pPr marL="2286000" lvl="4" indent="-228600" algn="l">
              <a:spcBef>
                <a:spcPts val="600"/>
              </a:spcBef>
              <a:spcAft>
                <a:spcPct val="0"/>
              </a:spcAft>
              <a:buSzPts val="630"/>
              <a:buNone/>
              <a:defRPr sz="900"/>
            </a:lvl5pPr>
            <a:lvl6pPr marL="2743200" lvl="5" indent="-228600" algn="l">
              <a:spcBef>
                <a:spcPts val="600"/>
              </a:spcBef>
              <a:spcAft>
                <a:spcPct val="0"/>
              </a:spcAft>
              <a:buSzPts val="630"/>
              <a:buNone/>
              <a:defRPr sz="900"/>
            </a:lvl6pPr>
            <a:lvl7pPr marL="3200400" lvl="6" indent="-228600" algn="l">
              <a:spcBef>
                <a:spcPts val="600"/>
              </a:spcBef>
              <a:spcAft>
                <a:spcPct val="0"/>
              </a:spcAft>
              <a:buSzPts val="630"/>
              <a:buNone/>
              <a:defRPr sz="900"/>
            </a:lvl7pPr>
            <a:lvl8pPr marL="3657600" lvl="7" indent="-228600" algn="l">
              <a:spcBef>
                <a:spcPts val="600"/>
              </a:spcBef>
              <a:spcAft>
                <a:spcPct val="0"/>
              </a:spcAft>
              <a:buSzPts val="630"/>
              <a:buNone/>
              <a:defRPr sz="900"/>
            </a:lvl8pPr>
            <a:lvl9pPr marL="4114800" lvl="8" indent="-228600" algn="l">
              <a:spcBef>
                <a:spcPts val="600"/>
              </a:spcBef>
              <a:spcAft>
                <a:spcPts val="600"/>
              </a:spcAft>
              <a:buSzPts val="630"/>
              <a:buNone/>
              <a:defRPr sz="900"/>
            </a:lvl9pPr>
          </a:lstStyle>
          <a:p>
            <a:endParaRPr/>
          </a:p>
        </p:txBody>
      </p:sp>
      <p:sp>
        <p:nvSpPr>
          <p:cNvPr id="161" name="Google Shape;161;p133"/>
          <p:cNvSpPr txBox="1">
            <a:spLocks noGrp="1"/>
          </p:cNvSpPr>
          <p:nvPr>
            <p:ph type="body" idx="3"/>
          </p:nvPr>
        </p:nvSpPr>
        <p:spPr>
          <a:xfrm>
            <a:off x="4446711" y="1885950"/>
            <a:ext cx="3300984" cy="576262"/>
          </a:xfrm>
          <a:prstGeom prst="rect">
            <a:avLst/>
          </a:prstGeom>
          <a:noFill/>
          <a:ln>
            <a:noFill/>
          </a:ln>
          <a:effectLst>
            <a:outerShdw blurRad="25400">
              <a:srgbClr val="000000">
                <a:alpha val="45882"/>
              </a:srgbClr>
            </a:outerShdw>
          </a:effectLst>
        </p:spPr>
        <p:txBody>
          <a:bodyPr spcFirstLastPara="1" wrap="square" lIns="91425" tIns="45700" rIns="91425" bIns="45700" anchor="b" anchorCtr="0">
            <a:noAutofit/>
          </a:bodyPr>
          <a:lstStyle>
            <a:lvl1pPr marL="457200" lvl="0" indent="-228600" algn="ctr">
              <a:spcBef>
                <a:spcPts val="480"/>
              </a:spcBef>
              <a:spcAft>
                <a:spcPct val="0"/>
              </a:spcAft>
              <a:buSzPts val="1680"/>
              <a:buNone/>
              <a:defRPr sz="2400" b="0">
                <a:solidFill>
                  <a:schemeClr val="lt1"/>
                </a:solidFill>
              </a:defRPr>
            </a:lvl1pPr>
            <a:lvl2pPr marL="914400" lvl="1" indent="-228600" algn="l">
              <a:spcBef>
                <a:spcPts val="600"/>
              </a:spcBef>
              <a:spcAft>
                <a:spcPct val="0"/>
              </a:spcAft>
              <a:buSzPts val="1400"/>
              <a:buNone/>
              <a:defRPr sz="2000" b="1"/>
            </a:lvl2pPr>
            <a:lvl3pPr marL="1371600" lvl="2" indent="-228600" algn="l">
              <a:spcBef>
                <a:spcPts val="600"/>
              </a:spcBef>
              <a:spcAft>
                <a:spcPct val="0"/>
              </a:spcAft>
              <a:buSzPts val="1260"/>
              <a:buNone/>
              <a:defRPr sz="1800" b="1"/>
            </a:lvl3pPr>
            <a:lvl4pPr marL="1828800" lvl="3" indent="-228600" algn="l">
              <a:spcBef>
                <a:spcPts val="600"/>
              </a:spcBef>
              <a:spcAft>
                <a:spcPct val="0"/>
              </a:spcAft>
              <a:buSzPts val="1120"/>
              <a:buNone/>
              <a:defRPr sz="1600" b="1"/>
            </a:lvl4pPr>
            <a:lvl5pPr marL="2286000" lvl="4" indent="-228600" algn="l">
              <a:spcBef>
                <a:spcPts val="600"/>
              </a:spcBef>
              <a:spcAft>
                <a:spcPct val="0"/>
              </a:spcAft>
              <a:buSzPts val="1120"/>
              <a:buNone/>
              <a:defRPr sz="1600" b="1"/>
            </a:lvl5pPr>
            <a:lvl6pPr marL="2743200" lvl="5" indent="-228600" algn="l">
              <a:spcBef>
                <a:spcPts val="600"/>
              </a:spcBef>
              <a:spcAft>
                <a:spcPct val="0"/>
              </a:spcAft>
              <a:buSzPts val="1120"/>
              <a:buNone/>
              <a:defRPr sz="1600" b="1"/>
            </a:lvl6pPr>
            <a:lvl7pPr marL="3200400" lvl="6" indent="-228600" algn="l">
              <a:spcBef>
                <a:spcPts val="600"/>
              </a:spcBef>
              <a:spcAft>
                <a:spcPct val="0"/>
              </a:spcAft>
              <a:buSzPts val="1120"/>
              <a:buNone/>
              <a:defRPr sz="1600" b="1"/>
            </a:lvl7pPr>
            <a:lvl8pPr marL="3657600" lvl="7" indent="-228600" algn="l">
              <a:spcBef>
                <a:spcPts val="600"/>
              </a:spcBef>
              <a:spcAft>
                <a:spcPct val="0"/>
              </a:spcAft>
              <a:buSzPts val="1120"/>
              <a:buNone/>
              <a:defRPr sz="1600" b="1"/>
            </a:lvl8pPr>
            <a:lvl9pPr marL="4114800" lvl="8" indent="-228600" algn="l">
              <a:spcBef>
                <a:spcPts val="600"/>
              </a:spcBef>
              <a:spcAft>
                <a:spcPts val="600"/>
              </a:spcAft>
              <a:buSzPts val="1120"/>
              <a:buNone/>
              <a:defRPr sz="1600" b="1"/>
            </a:lvl9pPr>
          </a:lstStyle>
          <a:p>
            <a:endParaRPr/>
          </a:p>
        </p:txBody>
      </p:sp>
      <p:sp>
        <p:nvSpPr>
          <p:cNvPr id="162" name="Google Shape;162;p133"/>
          <p:cNvSpPr txBox="1">
            <a:spLocks noGrp="1"/>
          </p:cNvSpPr>
          <p:nvPr>
            <p:ph type="body" idx="4"/>
          </p:nvPr>
        </p:nvSpPr>
        <p:spPr>
          <a:xfrm>
            <a:off x="4441435" y="2571750"/>
            <a:ext cx="3300984" cy="3219450"/>
          </a:xfrm>
          <a:prstGeom prst="rect">
            <a:avLst/>
          </a:prstGeom>
          <a:noFill/>
          <a:ln>
            <a:noFill/>
          </a:ln>
          <a:effectLst>
            <a:outerShdw blurRad="25400">
              <a:srgbClr val="000000">
                <a:alpha val="45882"/>
              </a:srgbClr>
            </a:outerShdw>
          </a:effectLst>
        </p:spPr>
        <p:txBody>
          <a:bodyPr spcFirstLastPara="1" wrap="square" lIns="91425" tIns="45700" rIns="91425" bIns="45700" anchor="t" anchorCtr="0">
            <a:normAutofit/>
          </a:bodyPr>
          <a:lstStyle>
            <a:lvl1pPr marL="457200" lvl="0" indent="-228600" algn="ctr">
              <a:spcBef>
                <a:spcPts val="280"/>
              </a:spcBef>
              <a:spcAft>
                <a:spcPct val="0"/>
              </a:spcAft>
              <a:buSzPts val="980"/>
              <a:buNone/>
              <a:defRPr sz="1400"/>
            </a:lvl1pPr>
            <a:lvl2pPr marL="914400" lvl="1" indent="-228600" algn="l">
              <a:spcBef>
                <a:spcPts val="600"/>
              </a:spcBef>
              <a:spcAft>
                <a:spcPct val="0"/>
              </a:spcAft>
              <a:buSzPts val="840"/>
              <a:buNone/>
              <a:defRPr sz="1200"/>
            </a:lvl2pPr>
            <a:lvl3pPr marL="1371600" lvl="2" indent="-228600" algn="l">
              <a:spcBef>
                <a:spcPts val="600"/>
              </a:spcBef>
              <a:spcAft>
                <a:spcPct val="0"/>
              </a:spcAft>
              <a:buSzPts val="700"/>
              <a:buNone/>
              <a:defRPr sz="1000"/>
            </a:lvl3pPr>
            <a:lvl4pPr marL="1828800" lvl="3" indent="-228600" algn="l">
              <a:spcBef>
                <a:spcPts val="600"/>
              </a:spcBef>
              <a:spcAft>
                <a:spcPct val="0"/>
              </a:spcAft>
              <a:buSzPts val="630"/>
              <a:buNone/>
              <a:defRPr sz="900"/>
            </a:lvl4pPr>
            <a:lvl5pPr marL="2286000" lvl="4" indent="-228600" algn="l">
              <a:spcBef>
                <a:spcPts val="600"/>
              </a:spcBef>
              <a:spcAft>
                <a:spcPct val="0"/>
              </a:spcAft>
              <a:buSzPts val="630"/>
              <a:buNone/>
              <a:defRPr sz="900"/>
            </a:lvl5pPr>
            <a:lvl6pPr marL="2743200" lvl="5" indent="-228600" algn="l">
              <a:spcBef>
                <a:spcPts val="600"/>
              </a:spcBef>
              <a:spcAft>
                <a:spcPct val="0"/>
              </a:spcAft>
              <a:buSzPts val="630"/>
              <a:buNone/>
              <a:defRPr sz="900"/>
            </a:lvl6pPr>
            <a:lvl7pPr marL="3200400" lvl="6" indent="-228600" algn="l">
              <a:spcBef>
                <a:spcPts val="600"/>
              </a:spcBef>
              <a:spcAft>
                <a:spcPct val="0"/>
              </a:spcAft>
              <a:buSzPts val="630"/>
              <a:buNone/>
              <a:defRPr sz="900"/>
            </a:lvl7pPr>
            <a:lvl8pPr marL="3657600" lvl="7" indent="-228600" algn="l">
              <a:spcBef>
                <a:spcPts val="600"/>
              </a:spcBef>
              <a:spcAft>
                <a:spcPct val="0"/>
              </a:spcAft>
              <a:buSzPts val="630"/>
              <a:buNone/>
              <a:defRPr sz="900"/>
            </a:lvl8pPr>
            <a:lvl9pPr marL="4114800" lvl="8" indent="-228600" algn="l">
              <a:spcBef>
                <a:spcPts val="600"/>
              </a:spcBef>
              <a:spcAft>
                <a:spcPts val="600"/>
              </a:spcAft>
              <a:buSzPts val="630"/>
              <a:buNone/>
              <a:defRPr sz="900"/>
            </a:lvl9pPr>
          </a:lstStyle>
          <a:p>
            <a:endParaRPr/>
          </a:p>
        </p:txBody>
      </p:sp>
      <p:sp>
        <p:nvSpPr>
          <p:cNvPr id="163" name="Google Shape;163;p133"/>
          <p:cNvSpPr txBox="1">
            <a:spLocks noGrp="1"/>
          </p:cNvSpPr>
          <p:nvPr>
            <p:ph type="body" idx="5"/>
          </p:nvPr>
        </p:nvSpPr>
        <p:spPr>
          <a:xfrm>
            <a:off x="7966572" y="1885950"/>
            <a:ext cx="3300984" cy="576262"/>
          </a:xfrm>
          <a:prstGeom prst="rect">
            <a:avLst/>
          </a:prstGeom>
          <a:noFill/>
          <a:ln>
            <a:noFill/>
          </a:ln>
          <a:effectLst>
            <a:outerShdw blurRad="25400">
              <a:srgbClr val="000000">
                <a:alpha val="45882"/>
              </a:srgbClr>
            </a:outerShdw>
          </a:effectLst>
        </p:spPr>
        <p:txBody>
          <a:bodyPr spcFirstLastPara="1" wrap="square" lIns="91425" tIns="45700" rIns="91425" bIns="45700" anchor="b" anchorCtr="0">
            <a:noAutofit/>
          </a:bodyPr>
          <a:lstStyle>
            <a:lvl1pPr marL="457200" lvl="0" indent="-228600" algn="ctr">
              <a:spcBef>
                <a:spcPts val="480"/>
              </a:spcBef>
              <a:spcAft>
                <a:spcPct val="0"/>
              </a:spcAft>
              <a:buSzPts val="1680"/>
              <a:buNone/>
              <a:defRPr sz="2400" b="0">
                <a:solidFill>
                  <a:schemeClr val="lt1"/>
                </a:solidFill>
              </a:defRPr>
            </a:lvl1pPr>
            <a:lvl2pPr marL="914400" lvl="1" indent="-228600" algn="l">
              <a:spcBef>
                <a:spcPts val="600"/>
              </a:spcBef>
              <a:spcAft>
                <a:spcPct val="0"/>
              </a:spcAft>
              <a:buSzPts val="1400"/>
              <a:buNone/>
              <a:defRPr sz="2000" b="1"/>
            </a:lvl2pPr>
            <a:lvl3pPr marL="1371600" lvl="2" indent="-228600" algn="l">
              <a:spcBef>
                <a:spcPts val="600"/>
              </a:spcBef>
              <a:spcAft>
                <a:spcPct val="0"/>
              </a:spcAft>
              <a:buSzPts val="1260"/>
              <a:buNone/>
              <a:defRPr sz="1800" b="1"/>
            </a:lvl3pPr>
            <a:lvl4pPr marL="1828800" lvl="3" indent="-228600" algn="l">
              <a:spcBef>
                <a:spcPts val="600"/>
              </a:spcBef>
              <a:spcAft>
                <a:spcPct val="0"/>
              </a:spcAft>
              <a:buSzPts val="1120"/>
              <a:buNone/>
              <a:defRPr sz="1600" b="1"/>
            </a:lvl4pPr>
            <a:lvl5pPr marL="2286000" lvl="4" indent="-228600" algn="l">
              <a:spcBef>
                <a:spcPts val="600"/>
              </a:spcBef>
              <a:spcAft>
                <a:spcPct val="0"/>
              </a:spcAft>
              <a:buSzPts val="1120"/>
              <a:buNone/>
              <a:defRPr sz="1600" b="1"/>
            </a:lvl5pPr>
            <a:lvl6pPr marL="2743200" lvl="5" indent="-228600" algn="l">
              <a:spcBef>
                <a:spcPts val="600"/>
              </a:spcBef>
              <a:spcAft>
                <a:spcPct val="0"/>
              </a:spcAft>
              <a:buSzPts val="1120"/>
              <a:buNone/>
              <a:defRPr sz="1600" b="1"/>
            </a:lvl6pPr>
            <a:lvl7pPr marL="3200400" lvl="6" indent="-228600" algn="l">
              <a:spcBef>
                <a:spcPts val="600"/>
              </a:spcBef>
              <a:spcAft>
                <a:spcPct val="0"/>
              </a:spcAft>
              <a:buSzPts val="1120"/>
              <a:buNone/>
              <a:defRPr sz="1600" b="1"/>
            </a:lvl7pPr>
            <a:lvl8pPr marL="3657600" lvl="7" indent="-228600" algn="l">
              <a:spcBef>
                <a:spcPts val="600"/>
              </a:spcBef>
              <a:spcAft>
                <a:spcPct val="0"/>
              </a:spcAft>
              <a:buSzPts val="1120"/>
              <a:buNone/>
              <a:defRPr sz="1600" b="1"/>
            </a:lvl8pPr>
            <a:lvl9pPr marL="4114800" lvl="8" indent="-228600" algn="l">
              <a:spcBef>
                <a:spcPts val="600"/>
              </a:spcBef>
              <a:spcAft>
                <a:spcPts val="600"/>
              </a:spcAft>
              <a:buSzPts val="1120"/>
              <a:buNone/>
              <a:defRPr sz="1600" b="1"/>
            </a:lvl9pPr>
          </a:lstStyle>
          <a:p>
            <a:endParaRPr/>
          </a:p>
        </p:txBody>
      </p:sp>
      <p:sp>
        <p:nvSpPr>
          <p:cNvPr id="164" name="Google Shape;164;p133"/>
          <p:cNvSpPr txBox="1">
            <a:spLocks noGrp="1"/>
          </p:cNvSpPr>
          <p:nvPr>
            <p:ph type="body" idx="6"/>
          </p:nvPr>
        </p:nvSpPr>
        <p:spPr>
          <a:xfrm>
            <a:off x="7966572" y="2571750"/>
            <a:ext cx="3300984" cy="3219450"/>
          </a:xfrm>
          <a:prstGeom prst="rect">
            <a:avLst/>
          </a:prstGeom>
          <a:noFill/>
          <a:ln>
            <a:noFill/>
          </a:ln>
          <a:effectLst>
            <a:outerShdw blurRad="25400">
              <a:srgbClr val="000000">
                <a:alpha val="45882"/>
              </a:srgbClr>
            </a:outerShdw>
          </a:effectLst>
        </p:spPr>
        <p:txBody>
          <a:bodyPr spcFirstLastPara="1" wrap="square" lIns="91425" tIns="45700" rIns="91425" bIns="45700" anchor="t" anchorCtr="0">
            <a:normAutofit/>
          </a:bodyPr>
          <a:lstStyle>
            <a:lvl1pPr marL="457200" lvl="0" indent="-228600" algn="ctr">
              <a:spcBef>
                <a:spcPts val="280"/>
              </a:spcBef>
              <a:spcAft>
                <a:spcPct val="0"/>
              </a:spcAft>
              <a:buSzPts val="980"/>
              <a:buNone/>
              <a:defRPr sz="1400"/>
            </a:lvl1pPr>
            <a:lvl2pPr marL="914400" lvl="1" indent="-228600" algn="l">
              <a:spcBef>
                <a:spcPts val="600"/>
              </a:spcBef>
              <a:spcAft>
                <a:spcPct val="0"/>
              </a:spcAft>
              <a:buSzPts val="840"/>
              <a:buNone/>
              <a:defRPr sz="1200"/>
            </a:lvl2pPr>
            <a:lvl3pPr marL="1371600" lvl="2" indent="-228600" algn="l">
              <a:spcBef>
                <a:spcPts val="600"/>
              </a:spcBef>
              <a:spcAft>
                <a:spcPct val="0"/>
              </a:spcAft>
              <a:buSzPts val="700"/>
              <a:buNone/>
              <a:defRPr sz="1000"/>
            </a:lvl3pPr>
            <a:lvl4pPr marL="1828800" lvl="3" indent="-228600" algn="l">
              <a:spcBef>
                <a:spcPts val="600"/>
              </a:spcBef>
              <a:spcAft>
                <a:spcPct val="0"/>
              </a:spcAft>
              <a:buSzPts val="630"/>
              <a:buNone/>
              <a:defRPr sz="900"/>
            </a:lvl4pPr>
            <a:lvl5pPr marL="2286000" lvl="4" indent="-228600" algn="l">
              <a:spcBef>
                <a:spcPts val="600"/>
              </a:spcBef>
              <a:spcAft>
                <a:spcPct val="0"/>
              </a:spcAft>
              <a:buSzPts val="630"/>
              <a:buNone/>
              <a:defRPr sz="900"/>
            </a:lvl5pPr>
            <a:lvl6pPr marL="2743200" lvl="5" indent="-228600" algn="l">
              <a:spcBef>
                <a:spcPts val="600"/>
              </a:spcBef>
              <a:spcAft>
                <a:spcPct val="0"/>
              </a:spcAft>
              <a:buSzPts val="630"/>
              <a:buNone/>
              <a:defRPr sz="900"/>
            </a:lvl6pPr>
            <a:lvl7pPr marL="3200400" lvl="6" indent="-228600" algn="l">
              <a:spcBef>
                <a:spcPts val="600"/>
              </a:spcBef>
              <a:spcAft>
                <a:spcPct val="0"/>
              </a:spcAft>
              <a:buSzPts val="630"/>
              <a:buNone/>
              <a:defRPr sz="900"/>
            </a:lvl7pPr>
            <a:lvl8pPr marL="3657600" lvl="7" indent="-228600" algn="l">
              <a:spcBef>
                <a:spcPts val="600"/>
              </a:spcBef>
              <a:spcAft>
                <a:spcPct val="0"/>
              </a:spcAft>
              <a:buSzPts val="630"/>
              <a:buNone/>
              <a:defRPr sz="900"/>
            </a:lvl8pPr>
            <a:lvl9pPr marL="4114800" lvl="8" indent="-228600" algn="l">
              <a:spcBef>
                <a:spcPts val="600"/>
              </a:spcBef>
              <a:spcAft>
                <a:spcPts val="600"/>
              </a:spcAft>
              <a:buSzPts val="630"/>
              <a:buNone/>
              <a:defRPr sz="900"/>
            </a:lvl9pPr>
          </a:lstStyle>
          <a:p>
            <a:endParaRPr/>
          </a:p>
        </p:txBody>
      </p:sp>
      <p:sp>
        <p:nvSpPr>
          <p:cNvPr id="165" name="Google Shape;165;p133"/>
          <p:cNvSpPr txBox="1">
            <a:spLocks noGrp="1"/>
          </p:cNvSpPr>
          <p:nvPr>
            <p:ph type="dt" idx="10"/>
          </p:nvPr>
        </p:nvSpPr>
        <p:spPr>
          <a:xfrm>
            <a:off x="7678736" y="5883275"/>
            <a:ext cx="2743200" cy="365125"/>
          </a:xfrm>
          <a:prstGeom prst="rect">
            <a:avLst/>
          </a:prstGeom>
          <a:noFill/>
          <a:ln>
            <a:noFill/>
          </a:ln>
        </p:spPr>
        <p:txBody>
          <a:bodyPr spcFirstLastPara="1" wrap="square" lIns="91425" tIns="45700" rIns="91425" bIns="45700" anchor="ctr" anchorCtr="0">
            <a:noAutofit/>
          </a:bodyPr>
          <a:lstStyle>
            <a:lvl1pPr lvl="0" algn="r">
              <a:spcBef>
                <a:spcPct val="0"/>
              </a:spcBef>
              <a:spcAft>
                <a:spcPct val="0"/>
              </a:spcAft>
              <a:buSzPts val="1400"/>
              <a:buNone/>
              <a:defRPr/>
            </a:lvl1pPr>
            <a:lvl2pPr lvl="1" algn="l">
              <a:spcBef>
                <a:spcPct val="0"/>
              </a:spcBef>
              <a:spcAft>
                <a:spcPct val="0"/>
              </a:spcAft>
              <a:buSzPts val="1400"/>
              <a:buNone/>
              <a:defRPr/>
            </a:lvl2pPr>
            <a:lvl3pPr lvl="2" algn="l">
              <a:spcBef>
                <a:spcPct val="0"/>
              </a:spcBef>
              <a:spcAft>
                <a:spcPct val="0"/>
              </a:spcAft>
              <a:buSzPts val="1400"/>
              <a:buNone/>
              <a:defRPr/>
            </a:lvl3pPr>
            <a:lvl4pPr lvl="3" algn="l">
              <a:spcBef>
                <a:spcPct val="0"/>
              </a:spcBef>
              <a:spcAft>
                <a:spcPct val="0"/>
              </a:spcAft>
              <a:buSzPts val="1400"/>
              <a:buNone/>
              <a:defRPr/>
            </a:lvl4pPr>
            <a:lvl5pPr lvl="4" algn="l">
              <a:spcBef>
                <a:spcPct val="0"/>
              </a:spcBef>
              <a:spcAft>
                <a:spcPct val="0"/>
              </a:spcAft>
              <a:buSzPts val="1400"/>
              <a:buNone/>
              <a:defRPr/>
            </a:lvl5pPr>
            <a:lvl6pPr lvl="5" algn="l">
              <a:spcBef>
                <a:spcPct val="0"/>
              </a:spcBef>
              <a:spcAft>
                <a:spcPct val="0"/>
              </a:spcAft>
              <a:buSzPts val="1400"/>
              <a:buNone/>
              <a:defRPr/>
            </a:lvl6pPr>
            <a:lvl7pPr lvl="6" algn="l">
              <a:spcBef>
                <a:spcPct val="0"/>
              </a:spcBef>
              <a:spcAft>
                <a:spcPct val="0"/>
              </a:spcAft>
              <a:buSzPts val="1400"/>
              <a:buNone/>
              <a:defRPr/>
            </a:lvl7pPr>
            <a:lvl8pPr lvl="7" algn="l">
              <a:spcBef>
                <a:spcPct val="0"/>
              </a:spcBef>
              <a:spcAft>
                <a:spcPct val="0"/>
              </a:spcAft>
              <a:buSzPts val="1400"/>
              <a:buNone/>
              <a:defRPr/>
            </a:lvl8pPr>
            <a:lvl9pPr lvl="8" algn="l">
              <a:spcBef>
                <a:spcPct val="0"/>
              </a:spcBef>
              <a:spcAft>
                <a:spcPct val="0"/>
              </a:spcAft>
              <a:buSzPts val="1400"/>
              <a:buNone/>
              <a:defRPr/>
            </a:lvl9pPr>
          </a:lstStyle>
          <a:p>
            <a:endParaRPr/>
          </a:p>
        </p:txBody>
      </p:sp>
      <p:sp>
        <p:nvSpPr>
          <p:cNvPr id="166" name="Google Shape;166;p133"/>
          <p:cNvSpPr txBox="1">
            <a:spLocks noGrp="1"/>
          </p:cNvSpPr>
          <p:nvPr>
            <p:ph type="ftr" idx="11"/>
          </p:nvPr>
        </p:nvSpPr>
        <p:spPr>
          <a:xfrm>
            <a:off x="913795" y="5883275"/>
            <a:ext cx="6672865" cy="365125"/>
          </a:xfrm>
          <a:prstGeom prst="rect">
            <a:avLst/>
          </a:prstGeom>
          <a:noFill/>
          <a:ln>
            <a:noFill/>
          </a:ln>
        </p:spPr>
        <p:txBody>
          <a:bodyPr spcFirstLastPara="1" wrap="square" lIns="91425" tIns="45700" rIns="91425" bIns="45700" anchor="ctr" anchorCtr="0">
            <a:noAutofit/>
          </a:bodyPr>
          <a:lstStyle>
            <a:lvl1pPr lvl="0" algn="l">
              <a:spcBef>
                <a:spcPct val="0"/>
              </a:spcBef>
              <a:spcAft>
                <a:spcPct val="0"/>
              </a:spcAft>
              <a:buSzPts val="1400"/>
              <a:buNone/>
              <a:defRPr/>
            </a:lvl1pPr>
            <a:lvl2pPr lvl="1" algn="l">
              <a:spcBef>
                <a:spcPct val="0"/>
              </a:spcBef>
              <a:spcAft>
                <a:spcPct val="0"/>
              </a:spcAft>
              <a:buSzPts val="1400"/>
              <a:buNone/>
              <a:defRPr/>
            </a:lvl2pPr>
            <a:lvl3pPr lvl="2" algn="l">
              <a:spcBef>
                <a:spcPct val="0"/>
              </a:spcBef>
              <a:spcAft>
                <a:spcPct val="0"/>
              </a:spcAft>
              <a:buSzPts val="1400"/>
              <a:buNone/>
              <a:defRPr/>
            </a:lvl3pPr>
            <a:lvl4pPr lvl="3" algn="l">
              <a:spcBef>
                <a:spcPct val="0"/>
              </a:spcBef>
              <a:spcAft>
                <a:spcPct val="0"/>
              </a:spcAft>
              <a:buSzPts val="1400"/>
              <a:buNone/>
              <a:defRPr/>
            </a:lvl4pPr>
            <a:lvl5pPr lvl="4" algn="l">
              <a:spcBef>
                <a:spcPct val="0"/>
              </a:spcBef>
              <a:spcAft>
                <a:spcPct val="0"/>
              </a:spcAft>
              <a:buSzPts val="1400"/>
              <a:buNone/>
              <a:defRPr/>
            </a:lvl5pPr>
            <a:lvl6pPr lvl="5" algn="l">
              <a:spcBef>
                <a:spcPct val="0"/>
              </a:spcBef>
              <a:spcAft>
                <a:spcPct val="0"/>
              </a:spcAft>
              <a:buSzPts val="1400"/>
              <a:buNone/>
              <a:defRPr/>
            </a:lvl6pPr>
            <a:lvl7pPr lvl="6" algn="l">
              <a:spcBef>
                <a:spcPct val="0"/>
              </a:spcBef>
              <a:spcAft>
                <a:spcPct val="0"/>
              </a:spcAft>
              <a:buSzPts val="1400"/>
              <a:buNone/>
              <a:defRPr/>
            </a:lvl7pPr>
            <a:lvl8pPr lvl="7" algn="l">
              <a:spcBef>
                <a:spcPct val="0"/>
              </a:spcBef>
              <a:spcAft>
                <a:spcPct val="0"/>
              </a:spcAft>
              <a:buSzPts val="1400"/>
              <a:buNone/>
              <a:defRPr/>
            </a:lvl8pPr>
            <a:lvl9pPr lvl="8" algn="l">
              <a:spcBef>
                <a:spcPct val="0"/>
              </a:spcBef>
              <a:spcAft>
                <a:spcPct val="0"/>
              </a:spcAft>
              <a:buSzPts val="1400"/>
              <a:buNone/>
              <a:defRPr/>
            </a:lvl9pPr>
          </a:lstStyle>
          <a:p>
            <a:endParaRPr/>
          </a:p>
        </p:txBody>
      </p:sp>
      <p:sp>
        <p:nvSpPr>
          <p:cNvPr id="167" name="Google Shape;167;p133"/>
          <p:cNvSpPr txBox="1">
            <a:spLocks noGrp="1"/>
          </p:cNvSpPr>
          <p:nvPr>
            <p:ph type="sldNum" idx="12"/>
          </p:nvPr>
        </p:nvSpPr>
        <p:spPr>
          <a:xfrm>
            <a:off x="10514011" y="5883275"/>
            <a:ext cx="753545" cy="365125"/>
          </a:xfrm>
          <a:prstGeom prst="rect">
            <a:avLst/>
          </a:prstGeom>
          <a:noFill/>
          <a:ln>
            <a:noFill/>
          </a:ln>
        </p:spPr>
        <p:txBody>
          <a:bodyPr spcFirstLastPara="1" wrap="square" lIns="91425" tIns="45700" rIns="91425" bIns="45700" anchor="ctr" anchorCtr="0">
            <a:noAutofit/>
          </a:bodyPr>
          <a:lstStyle>
            <a:lvl1pPr marL="12700" lvl="0" indent="0" algn="r">
              <a:lnSpc>
                <a:spcPct val="142500"/>
              </a:lnSpc>
              <a:spcBef>
                <a:spcPct val="0"/>
              </a:spcBef>
              <a:buNone/>
              <a:defRPr/>
            </a:lvl1pPr>
            <a:lvl2pPr marL="12700" lvl="1" indent="0" algn="r">
              <a:lnSpc>
                <a:spcPct val="142500"/>
              </a:lnSpc>
              <a:spcBef>
                <a:spcPct val="0"/>
              </a:spcBef>
              <a:buNone/>
              <a:defRPr/>
            </a:lvl2pPr>
            <a:lvl3pPr marL="12700" lvl="2" indent="0" algn="r">
              <a:lnSpc>
                <a:spcPct val="142500"/>
              </a:lnSpc>
              <a:spcBef>
                <a:spcPct val="0"/>
              </a:spcBef>
              <a:buNone/>
              <a:defRPr/>
            </a:lvl3pPr>
            <a:lvl4pPr marL="12700" lvl="3" indent="0" algn="r">
              <a:lnSpc>
                <a:spcPct val="142500"/>
              </a:lnSpc>
              <a:spcBef>
                <a:spcPct val="0"/>
              </a:spcBef>
              <a:buNone/>
              <a:defRPr/>
            </a:lvl4pPr>
            <a:lvl5pPr marL="12700" lvl="4" indent="0" algn="r">
              <a:lnSpc>
                <a:spcPct val="142500"/>
              </a:lnSpc>
              <a:spcBef>
                <a:spcPct val="0"/>
              </a:spcBef>
              <a:buNone/>
              <a:defRPr/>
            </a:lvl5pPr>
            <a:lvl6pPr marL="12700" lvl="5" indent="0" algn="r">
              <a:lnSpc>
                <a:spcPct val="142500"/>
              </a:lnSpc>
              <a:spcBef>
                <a:spcPct val="0"/>
              </a:spcBef>
              <a:buNone/>
              <a:defRPr/>
            </a:lvl6pPr>
            <a:lvl7pPr marL="12700" lvl="6" indent="0" algn="r">
              <a:lnSpc>
                <a:spcPct val="142500"/>
              </a:lnSpc>
              <a:spcBef>
                <a:spcPct val="0"/>
              </a:spcBef>
              <a:buNone/>
              <a:defRPr/>
            </a:lvl7pPr>
            <a:lvl8pPr marL="12700" lvl="7" indent="0" algn="r">
              <a:lnSpc>
                <a:spcPct val="142500"/>
              </a:lnSpc>
              <a:spcBef>
                <a:spcPct val="0"/>
              </a:spcBef>
              <a:buNone/>
              <a:defRPr/>
            </a:lvl8pPr>
            <a:lvl9pPr marL="12700" lvl="8" indent="0" algn="r">
              <a:lnSpc>
                <a:spcPct val="142500"/>
              </a:lnSpc>
              <a:spcBef>
                <a:spcPct val="0"/>
              </a:spcBef>
              <a:buNone/>
              <a:defRPr/>
            </a:lvl9pPr>
          </a:lstStyle>
          <a:p>
            <a:pPr marL="12700" lvl="0" indent="0" algn="r" rtl="0">
              <a:spcBef>
                <a:spcPct val="0"/>
              </a:spcBef>
              <a:spcAft>
                <a:spcPct val="0"/>
              </a:spcAft>
              <a:buNone/>
            </a:pPr>
            <a:r>
              <a:rPr lang="en-US"/>
              <a:t>10</a:t>
            </a:r>
            <a:fld id="{00000000-1234-1234-1234-123412341234}" type="slidenum">
              <a:rPr lang="en-US"/>
              <a:t>‹#›</a:t>
            </a:fld>
            <a:endParaRPr/>
          </a:p>
        </p:txBody>
      </p:sp>
    </p:spTree>
  </p:cSld>
  <p:clrMapOvr>
    <a:masterClrMapping/>
  </p:clrMapOvr>
  <p:transition/>
</p:sldLayout>
</file>

<file path=ppt/slideLayouts/slideLayout29.xml><?xml version="1.0" encoding="utf-8"?>
<p:sldLayout xmlns:a="http://schemas.openxmlformats.org/drawingml/2006/main" xmlns:r="http://schemas.openxmlformats.org/officeDocument/2006/relationships" xmlns:p="http://schemas.openxmlformats.org/presentationml/2006/main" matchingName="3 Picture Column">
  <p:cSld name="3 Picture Column">
    <p:spTree>
      <p:nvGrpSpPr>
        <p:cNvPr id="1" name="Shape 168"/>
        <p:cNvGrpSpPr/>
        <p:nvPr/>
      </p:nvGrpSpPr>
      <p:grpSpPr>
        <a:xfrm>
          <a:off x="0" y="0"/>
          <a:ext cx="0" cy="0"/>
          <a:chOff x="0" y="0"/>
          <a:chExt cx="0" cy="0"/>
        </a:xfrm>
      </p:grpSpPr>
      <p:pic>
        <p:nvPicPr>
          <p:cNvPr id="169" name="Google Shape;169;p134" descr="Slate-V2-HD-3colPhotoInset.png"/>
          <p:cNvPicPr preferRelativeResize="0"/>
          <p:nvPr/>
        </p:nvPicPr>
        <p:blipFill>
          <a:blip r:embed="rId2">
            <a:alphaModFix/>
          </a:blip>
          <a:stretch>
            <a:fillRect/>
          </a:stretch>
        </p:blipFill>
        <p:spPr>
          <a:xfrm>
            <a:off x="897962" y="1818214"/>
            <a:ext cx="3339972" cy="1847851"/>
          </a:xfrm>
          <a:prstGeom prst="rect">
            <a:avLst/>
          </a:prstGeom>
          <a:noFill/>
          <a:ln>
            <a:noFill/>
          </a:ln>
        </p:spPr>
      </p:pic>
      <p:pic>
        <p:nvPicPr>
          <p:cNvPr id="170" name="Google Shape;170;p134" descr="Slate-V2-HD-3colPhotoInset.png"/>
          <p:cNvPicPr preferRelativeResize="0"/>
          <p:nvPr/>
        </p:nvPicPr>
        <p:blipFill>
          <a:blip r:embed="rId2">
            <a:alphaModFix/>
          </a:blip>
          <a:stretch>
            <a:fillRect/>
          </a:stretch>
        </p:blipFill>
        <p:spPr>
          <a:xfrm>
            <a:off x="4403800" y="1818214"/>
            <a:ext cx="3339972" cy="1847851"/>
          </a:xfrm>
          <a:prstGeom prst="rect">
            <a:avLst/>
          </a:prstGeom>
          <a:noFill/>
          <a:ln>
            <a:noFill/>
          </a:ln>
        </p:spPr>
      </p:pic>
      <p:pic>
        <p:nvPicPr>
          <p:cNvPr id="171" name="Google Shape;171;p134" descr="Slate-V2-HD-3colPhotoInset.png"/>
          <p:cNvPicPr preferRelativeResize="0"/>
          <p:nvPr/>
        </p:nvPicPr>
        <p:blipFill>
          <a:blip r:embed="rId2">
            <a:alphaModFix/>
          </a:blip>
          <a:stretch>
            <a:fillRect/>
          </a:stretch>
        </p:blipFill>
        <p:spPr>
          <a:xfrm>
            <a:off x="7936051" y="1818214"/>
            <a:ext cx="3339972" cy="1847851"/>
          </a:xfrm>
          <a:prstGeom prst="rect">
            <a:avLst/>
          </a:prstGeom>
          <a:noFill/>
          <a:ln>
            <a:noFill/>
          </a:ln>
        </p:spPr>
      </p:pic>
      <p:sp>
        <p:nvSpPr>
          <p:cNvPr id="172" name="Google Shape;172;p134"/>
          <p:cNvSpPr txBox="1">
            <a:spLocks noGrp="1"/>
          </p:cNvSpPr>
          <p:nvPr>
            <p:ph type="title"/>
          </p:nvPr>
        </p:nvSpPr>
        <p:spPr>
          <a:xfrm>
            <a:off x="913794" y="609600"/>
            <a:ext cx="10353763" cy="970450"/>
          </a:xfrm>
          <a:prstGeom prst="rect">
            <a:avLst/>
          </a:prstGeom>
          <a:noFill/>
          <a:ln>
            <a:noFill/>
          </a:ln>
          <a:effectLst>
            <a:outerShdw blurRad="25400">
              <a:srgbClr val="000000">
                <a:alpha val="45882"/>
              </a:srgbClr>
            </a:outerShdw>
          </a:effectLst>
        </p:spPr>
        <p:txBody>
          <a:bodyPr spcFirstLastPara="1" wrap="square" lIns="91425" tIns="45700" rIns="91425" bIns="45700" anchor="ctr" anchorCtr="0">
            <a:normAutofit/>
          </a:bodyPr>
          <a:lstStyle>
            <a:lvl1pPr lvl="0" algn="ctr">
              <a:spcBef>
                <a:spcPct val="0"/>
              </a:spcBef>
              <a:spcAft>
                <a:spcPct val="0"/>
              </a:spcAft>
              <a:buClr>
                <a:schemeClr val="lt2"/>
              </a:buClr>
              <a:buSzPts val="1800"/>
              <a:buNone/>
              <a:defRPr/>
            </a:lvl1pPr>
            <a:lvl2pPr lvl="1" algn="l">
              <a:spcBef>
                <a:spcPct val="0"/>
              </a:spcBef>
              <a:spcAft>
                <a:spcPct val="0"/>
              </a:spcAft>
              <a:buSzPts val="1400"/>
              <a:buNone/>
              <a:defRPr/>
            </a:lvl2pPr>
            <a:lvl3pPr lvl="2" algn="l">
              <a:spcBef>
                <a:spcPct val="0"/>
              </a:spcBef>
              <a:spcAft>
                <a:spcPct val="0"/>
              </a:spcAft>
              <a:buSzPts val="1400"/>
              <a:buNone/>
              <a:defRPr/>
            </a:lvl3pPr>
            <a:lvl4pPr lvl="3" algn="l">
              <a:spcBef>
                <a:spcPct val="0"/>
              </a:spcBef>
              <a:spcAft>
                <a:spcPct val="0"/>
              </a:spcAft>
              <a:buSzPts val="1400"/>
              <a:buNone/>
              <a:defRPr/>
            </a:lvl4pPr>
            <a:lvl5pPr lvl="4" algn="l">
              <a:spcBef>
                <a:spcPct val="0"/>
              </a:spcBef>
              <a:spcAft>
                <a:spcPct val="0"/>
              </a:spcAft>
              <a:buSzPts val="1400"/>
              <a:buNone/>
              <a:defRPr/>
            </a:lvl5pPr>
            <a:lvl6pPr lvl="5" algn="l">
              <a:spcBef>
                <a:spcPct val="0"/>
              </a:spcBef>
              <a:spcAft>
                <a:spcPct val="0"/>
              </a:spcAft>
              <a:buSzPts val="1400"/>
              <a:buNone/>
              <a:defRPr/>
            </a:lvl6pPr>
            <a:lvl7pPr lvl="6" algn="l">
              <a:spcBef>
                <a:spcPct val="0"/>
              </a:spcBef>
              <a:spcAft>
                <a:spcPct val="0"/>
              </a:spcAft>
              <a:buSzPts val="1400"/>
              <a:buNone/>
              <a:defRPr/>
            </a:lvl7pPr>
            <a:lvl8pPr lvl="7" algn="l">
              <a:spcBef>
                <a:spcPct val="0"/>
              </a:spcBef>
              <a:spcAft>
                <a:spcPct val="0"/>
              </a:spcAft>
              <a:buSzPts val="1400"/>
              <a:buNone/>
              <a:defRPr/>
            </a:lvl8pPr>
            <a:lvl9pPr lvl="8" algn="l">
              <a:spcBef>
                <a:spcPct val="0"/>
              </a:spcBef>
              <a:spcAft>
                <a:spcPct val="0"/>
              </a:spcAft>
              <a:buSzPts val="1400"/>
              <a:buNone/>
              <a:defRPr/>
            </a:lvl9pPr>
          </a:lstStyle>
          <a:p>
            <a:endParaRPr/>
          </a:p>
        </p:txBody>
      </p:sp>
      <p:sp>
        <p:nvSpPr>
          <p:cNvPr id="173" name="Google Shape;173;p134"/>
          <p:cNvSpPr txBox="1">
            <a:spLocks noGrp="1"/>
          </p:cNvSpPr>
          <p:nvPr>
            <p:ph type="body" idx="1"/>
          </p:nvPr>
        </p:nvSpPr>
        <p:spPr>
          <a:xfrm>
            <a:off x="913795" y="3904106"/>
            <a:ext cx="3300984" cy="576262"/>
          </a:xfrm>
          <a:prstGeom prst="rect">
            <a:avLst/>
          </a:prstGeom>
          <a:noFill/>
          <a:ln>
            <a:noFill/>
          </a:ln>
          <a:effectLst>
            <a:outerShdw blurRad="25400">
              <a:srgbClr val="000000">
                <a:alpha val="45882"/>
              </a:srgbClr>
            </a:outerShdw>
          </a:effectLst>
        </p:spPr>
        <p:txBody>
          <a:bodyPr spcFirstLastPara="1" wrap="square" lIns="91425" tIns="45700" rIns="91425" bIns="45700" anchor="b" anchorCtr="0">
            <a:noAutofit/>
          </a:bodyPr>
          <a:lstStyle>
            <a:lvl1pPr marL="457200" lvl="0" indent="-228600" algn="ctr">
              <a:spcBef>
                <a:spcPts val="400"/>
              </a:spcBef>
              <a:spcAft>
                <a:spcPct val="0"/>
              </a:spcAft>
              <a:buSzPts val="1400"/>
              <a:buNone/>
              <a:defRPr sz="2000" b="0">
                <a:solidFill>
                  <a:schemeClr val="lt1"/>
                </a:solidFill>
              </a:defRPr>
            </a:lvl1pPr>
            <a:lvl2pPr marL="914400" lvl="1" indent="-228600" algn="l">
              <a:spcBef>
                <a:spcPts val="600"/>
              </a:spcBef>
              <a:spcAft>
                <a:spcPct val="0"/>
              </a:spcAft>
              <a:buSzPts val="1400"/>
              <a:buNone/>
              <a:defRPr sz="2000" b="1"/>
            </a:lvl2pPr>
            <a:lvl3pPr marL="1371600" lvl="2" indent="-228600" algn="l">
              <a:spcBef>
                <a:spcPts val="600"/>
              </a:spcBef>
              <a:spcAft>
                <a:spcPct val="0"/>
              </a:spcAft>
              <a:buSzPts val="1260"/>
              <a:buNone/>
              <a:defRPr sz="1800" b="1"/>
            </a:lvl3pPr>
            <a:lvl4pPr marL="1828800" lvl="3" indent="-228600" algn="l">
              <a:spcBef>
                <a:spcPts val="600"/>
              </a:spcBef>
              <a:spcAft>
                <a:spcPct val="0"/>
              </a:spcAft>
              <a:buSzPts val="1120"/>
              <a:buNone/>
              <a:defRPr sz="1600" b="1"/>
            </a:lvl4pPr>
            <a:lvl5pPr marL="2286000" lvl="4" indent="-228600" algn="l">
              <a:spcBef>
                <a:spcPts val="600"/>
              </a:spcBef>
              <a:spcAft>
                <a:spcPct val="0"/>
              </a:spcAft>
              <a:buSzPts val="1120"/>
              <a:buNone/>
              <a:defRPr sz="1600" b="1"/>
            </a:lvl5pPr>
            <a:lvl6pPr marL="2743200" lvl="5" indent="-228600" algn="l">
              <a:spcBef>
                <a:spcPts val="600"/>
              </a:spcBef>
              <a:spcAft>
                <a:spcPct val="0"/>
              </a:spcAft>
              <a:buSzPts val="1120"/>
              <a:buNone/>
              <a:defRPr sz="1600" b="1"/>
            </a:lvl6pPr>
            <a:lvl7pPr marL="3200400" lvl="6" indent="-228600" algn="l">
              <a:spcBef>
                <a:spcPts val="600"/>
              </a:spcBef>
              <a:spcAft>
                <a:spcPct val="0"/>
              </a:spcAft>
              <a:buSzPts val="1120"/>
              <a:buNone/>
              <a:defRPr sz="1600" b="1"/>
            </a:lvl7pPr>
            <a:lvl8pPr marL="3657600" lvl="7" indent="-228600" algn="l">
              <a:spcBef>
                <a:spcPts val="600"/>
              </a:spcBef>
              <a:spcAft>
                <a:spcPct val="0"/>
              </a:spcAft>
              <a:buSzPts val="1120"/>
              <a:buNone/>
              <a:defRPr sz="1600" b="1"/>
            </a:lvl8pPr>
            <a:lvl9pPr marL="4114800" lvl="8" indent="-228600" algn="l">
              <a:spcBef>
                <a:spcPts val="600"/>
              </a:spcBef>
              <a:spcAft>
                <a:spcPts val="600"/>
              </a:spcAft>
              <a:buSzPts val="1120"/>
              <a:buNone/>
              <a:defRPr sz="1600" b="1"/>
            </a:lvl9pPr>
          </a:lstStyle>
          <a:p>
            <a:endParaRPr/>
          </a:p>
        </p:txBody>
      </p:sp>
      <p:sp>
        <p:nvSpPr>
          <p:cNvPr id="174" name="Google Shape;174;p134"/>
          <p:cNvSpPr>
            <a:spLocks noGrp="1"/>
          </p:cNvSpPr>
          <p:nvPr>
            <p:ph type="pic" idx="2"/>
          </p:nvPr>
        </p:nvSpPr>
        <p:spPr>
          <a:xfrm>
            <a:off x="1018102" y="1938918"/>
            <a:ext cx="3092368" cy="1602954"/>
          </a:xfrm>
          <a:prstGeom prst="roundRect">
            <a:avLst>
              <a:gd name="adj" fmla="val 1858"/>
            </a:avLst>
          </a:prstGeom>
          <a:noFill/>
          <a:ln>
            <a:noFill/>
          </a:ln>
          <a:effectLst>
            <a:outerShdw blurRad="38100" dist="25400" dir="4440000">
              <a:srgbClr val="000000">
                <a:alpha val="35686"/>
              </a:srgbClr>
            </a:outerShdw>
          </a:effectLst>
        </p:spPr>
        <p:txBody>
          <a:bodyPr spcFirstLastPara="1" wrap="square" lIns="91425" tIns="45700" rIns="91425" bIns="45700" anchor="t" anchorCtr="0">
            <a:normAutofit/>
          </a:bodyPr>
          <a:lstStyle>
            <a:lvl1pPr marR="0" lvl="0" algn="ctr" rtl="0">
              <a:spcBef>
                <a:spcPts val="320"/>
              </a:spcBef>
              <a:spcAft>
                <a:spcPct val="0"/>
              </a:spcAft>
              <a:buClr>
                <a:schemeClr val="lt2"/>
              </a:buClr>
              <a:buSzPts val="1120"/>
              <a:buFont typeface="Noto Sans Symbols"/>
              <a:buNone/>
              <a:defRPr sz="1600" b="0" i="0" u="none" strike="noStrike" cap="none">
                <a:solidFill>
                  <a:schemeClr val="lt2"/>
                </a:solidFill>
                <a:latin typeface="Lustria"/>
                <a:ea typeface="Lustria"/>
                <a:cs typeface="Lustria"/>
                <a:sym typeface="Lustria"/>
              </a:defRPr>
            </a:lvl1pPr>
            <a:lvl2pPr marR="0" lvl="1" algn="l" rtl="0">
              <a:spcBef>
                <a:spcPts val="600"/>
              </a:spcBef>
              <a:spcAft>
                <a:spcPct val="0"/>
              </a:spcAft>
              <a:buClr>
                <a:schemeClr val="lt2"/>
              </a:buClr>
              <a:buSzPts val="1120"/>
              <a:buFont typeface="Noto Sans Symbols"/>
              <a:buNone/>
              <a:defRPr sz="1600" b="0" i="0" u="none" strike="noStrike" cap="none">
                <a:solidFill>
                  <a:schemeClr val="lt2"/>
                </a:solidFill>
                <a:latin typeface="Lustria"/>
                <a:ea typeface="Lustria"/>
                <a:cs typeface="Lustria"/>
                <a:sym typeface="Lustria"/>
              </a:defRPr>
            </a:lvl2pPr>
            <a:lvl3pPr marR="0" lvl="2" algn="l" rtl="0">
              <a:spcBef>
                <a:spcPts val="600"/>
              </a:spcBef>
              <a:spcAft>
                <a:spcPct val="0"/>
              </a:spcAft>
              <a:buClr>
                <a:schemeClr val="lt2"/>
              </a:buClr>
              <a:buSzPts val="1120"/>
              <a:buFont typeface="Noto Sans Symbols"/>
              <a:buNone/>
              <a:defRPr sz="1600" b="0" i="0" u="none" strike="noStrike" cap="none">
                <a:solidFill>
                  <a:schemeClr val="lt2"/>
                </a:solidFill>
                <a:latin typeface="Lustria"/>
                <a:ea typeface="Lustria"/>
                <a:cs typeface="Lustria"/>
                <a:sym typeface="Lustria"/>
              </a:defRPr>
            </a:lvl3pPr>
            <a:lvl4pPr marR="0" lvl="3" algn="l" rtl="0">
              <a:spcBef>
                <a:spcPts val="600"/>
              </a:spcBef>
              <a:spcAft>
                <a:spcPct val="0"/>
              </a:spcAft>
              <a:buClr>
                <a:schemeClr val="lt2"/>
              </a:buClr>
              <a:buSzPts val="1120"/>
              <a:buFont typeface="Noto Sans Symbols"/>
              <a:buNone/>
              <a:defRPr sz="1600" b="0" i="0" u="none" strike="noStrike" cap="none">
                <a:solidFill>
                  <a:schemeClr val="lt2"/>
                </a:solidFill>
                <a:latin typeface="Lustria"/>
                <a:ea typeface="Lustria"/>
                <a:cs typeface="Lustria"/>
                <a:sym typeface="Lustria"/>
              </a:defRPr>
            </a:lvl4pPr>
            <a:lvl5pPr marR="0" lvl="4" algn="l" rtl="0">
              <a:spcBef>
                <a:spcPts val="600"/>
              </a:spcBef>
              <a:spcAft>
                <a:spcPct val="0"/>
              </a:spcAft>
              <a:buClr>
                <a:schemeClr val="lt2"/>
              </a:buClr>
              <a:buSzPts val="1120"/>
              <a:buFont typeface="Noto Sans Symbols"/>
              <a:buNone/>
              <a:defRPr sz="1600" b="0" i="0" u="none" strike="noStrike" cap="none">
                <a:solidFill>
                  <a:schemeClr val="lt2"/>
                </a:solidFill>
                <a:latin typeface="Lustria"/>
                <a:ea typeface="Lustria"/>
                <a:cs typeface="Lustria"/>
                <a:sym typeface="Lustria"/>
              </a:defRPr>
            </a:lvl5pPr>
            <a:lvl6pPr marR="0" lvl="5" algn="l" rtl="0">
              <a:spcBef>
                <a:spcPts val="600"/>
              </a:spcBef>
              <a:spcAft>
                <a:spcPct val="0"/>
              </a:spcAft>
              <a:buClr>
                <a:schemeClr val="lt2"/>
              </a:buClr>
              <a:buSzPts val="1120"/>
              <a:buFont typeface="Noto Sans Symbols"/>
              <a:buNone/>
              <a:defRPr sz="1600" b="0" i="0" u="none" strike="noStrike" cap="none">
                <a:solidFill>
                  <a:schemeClr val="lt2"/>
                </a:solidFill>
                <a:latin typeface="Lustria"/>
                <a:ea typeface="Lustria"/>
                <a:cs typeface="Lustria"/>
                <a:sym typeface="Lustria"/>
              </a:defRPr>
            </a:lvl6pPr>
            <a:lvl7pPr marR="0" lvl="6" algn="l" rtl="0">
              <a:spcBef>
                <a:spcPts val="600"/>
              </a:spcBef>
              <a:spcAft>
                <a:spcPct val="0"/>
              </a:spcAft>
              <a:buClr>
                <a:schemeClr val="lt2"/>
              </a:buClr>
              <a:buSzPts val="1120"/>
              <a:buFont typeface="Noto Sans Symbols"/>
              <a:buNone/>
              <a:defRPr sz="1600" b="0" i="0" u="none" strike="noStrike" cap="none">
                <a:solidFill>
                  <a:schemeClr val="lt2"/>
                </a:solidFill>
                <a:latin typeface="Lustria"/>
                <a:ea typeface="Lustria"/>
                <a:cs typeface="Lustria"/>
                <a:sym typeface="Lustria"/>
              </a:defRPr>
            </a:lvl7pPr>
            <a:lvl8pPr marR="0" lvl="7" algn="l" rtl="0">
              <a:spcBef>
                <a:spcPts val="600"/>
              </a:spcBef>
              <a:spcAft>
                <a:spcPct val="0"/>
              </a:spcAft>
              <a:buClr>
                <a:schemeClr val="lt2"/>
              </a:buClr>
              <a:buSzPts val="1120"/>
              <a:buFont typeface="Noto Sans Symbols"/>
              <a:buNone/>
              <a:defRPr sz="1600" b="0" i="0" u="none" strike="noStrike" cap="none">
                <a:solidFill>
                  <a:schemeClr val="lt2"/>
                </a:solidFill>
                <a:latin typeface="Lustria"/>
                <a:ea typeface="Lustria"/>
                <a:cs typeface="Lustria"/>
                <a:sym typeface="Lustria"/>
              </a:defRPr>
            </a:lvl8pPr>
            <a:lvl9pPr marR="0" lvl="8" algn="l" rtl="0">
              <a:spcBef>
                <a:spcPts val="600"/>
              </a:spcBef>
              <a:spcAft>
                <a:spcPts val="600"/>
              </a:spcAft>
              <a:buClr>
                <a:schemeClr val="lt2"/>
              </a:buClr>
              <a:buSzPts val="1120"/>
              <a:buFont typeface="Noto Sans Symbols"/>
              <a:buNone/>
              <a:defRPr sz="1600" b="0" i="0" u="none" strike="noStrike" cap="none">
                <a:solidFill>
                  <a:schemeClr val="lt2"/>
                </a:solidFill>
                <a:latin typeface="Lustria"/>
                <a:ea typeface="Lustria"/>
                <a:cs typeface="Lustria"/>
                <a:sym typeface="Lustria"/>
              </a:defRPr>
            </a:lvl9pPr>
          </a:lstStyle>
          <a:p>
            <a:endParaRPr/>
          </a:p>
        </p:txBody>
      </p:sp>
      <p:sp>
        <p:nvSpPr>
          <p:cNvPr id="175" name="Google Shape;175;p134"/>
          <p:cNvSpPr txBox="1">
            <a:spLocks noGrp="1"/>
          </p:cNvSpPr>
          <p:nvPr>
            <p:ph type="body" idx="3"/>
          </p:nvPr>
        </p:nvSpPr>
        <p:spPr>
          <a:xfrm>
            <a:off x="913795" y="4480368"/>
            <a:ext cx="3300984" cy="1310833"/>
          </a:xfrm>
          <a:prstGeom prst="rect">
            <a:avLst/>
          </a:prstGeom>
          <a:noFill/>
          <a:ln>
            <a:noFill/>
          </a:ln>
          <a:effectLst>
            <a:outerShdw blurRad="25400">
              <a:srgbClr val="000000">
                <a:alpha val="45882"/>
              </a:srgbClr>
            </a:outerShdw>
          </a:effectLst>
        </p:spPr>
        <p:txBody>
          <a:bodyPr spcFirstLastPara="1" wrap="square" lIns="91425" tIns="45700" rIns="91425" bIns="45700" anchor="t" anchorCtr="0">
            <a:normAutofit/>
          </a:bodyPr>
          <a:lstStyle>
            <a:lvl1pPr marL="457200" lvl="0" indent="-228600" algn="ctr">
              <a:spcBef>
                <a:spcPts val="280"/>
              </a:spcBef>
              <a:spcAft>
                <a:spcPct val="0"/>
              </a:spcAft>
              <a:buSzPts val="980"/>
              <a:buNone/>
              <a:defRPr sz="1400"/>
            </a:lvl1pPr>
            <a:lvl2pPr marL="914400" lvl="1" indent="-228600" algn="l">
              <a:spcBef>
                <a:spcPts val="600"/>
              </a:spcBef>
              <a:spcAft>
                <a:spcPct val="0"/>
              </a:spcAft>
              <a:buSzPts val="840"/>
              <a:buNone/>
              <a:defRPr sz="1200"/>
            </a:lvl2pPr>
            <a:lvl3pPr marL="1371600" lvl="2" indent="-228600" algn="l">
              <a:spcBef>
                <a:spcPts val="600"/>
              </a:spcBef>
              <a:spcAft>
                <a:spcPct val="0"/>
              </a:spcAft>
              <a:buSzPts val="700"/>
              <a:buNone/>
              <a:defRPr sz="1000"/>
            </a:lvl3pPr>
            <a:lvl4pPr marL="1828800" lvl="3" indent="-228600" algn="l">
              <a:spcBef>
                <a:spcPts val="600"/>
              </a:spcBef>
              <a:spcAft>
                <a:spcPct val="0"/>
              </a:spcAft>
              <a:buSzPts val="630"/>
              <a:buNone/>
              <a:defRPr sz="900"/>
            </a:lvl4pPr>
            <a:lvl5pPr marL="2286000" lvl="4" indent="-228600" algn="l">
              <a:spcBef>
                <a:spcPts val="600"/>
              </a:spcBef>
              <a:spcAft>
                <a:spcPct val="0"/>
              </a:spcAft>
              <a:buSzPts val="630"/>
              <a:buNone/>
              <a:defRPr sz="900"/>
            </a:lvl5pPr>
            <a:lvl6pPr marL="2743200" lvl="5" indent="-228600" algn="l">
              <a:spcBef>
                <a:spcPts val="600"/>
              </a:spcBef>
              <a:spcAft>
                <a:spcPct val="0"/>
              </a:spcAft>
              <a:buSzPts val="630"/>
              <a:buNone/>
              <a:defRPr sz="900"/>
            </a:lvl6pPr>
            <a:lvl7pPr marL="3200400" lvl="6" indent="-228600" algn="l">
              <a:spcBef>
                <a:spcPts val="600"/>
              </a:spcBef>
              <a:spcAft>
                <a:spcPct val="0"/>
              </a:spcAft>
              <a:buSzPts val="630"/>
              <a:buNone/>
              <a:defRPr sz="900"/>
            </a:lvl7pPr>
            <a:lvl8pPr marL="3657600" lvl="7" indent="-228600" algn="l">
              <a:spcBef>
                <a:spcPts val="600"/>
              </a:spcBef>
              <a:spcAft>
                <a:spcPct val="0"/>
              </a:spcAft>
              <a:buSzPts val="630"/>
              <a:buNone/>
              <a:defRPr sz="900"/>
            </a:lvl8pPr>
            <a:lvl9pPr marL="4114800" lvl="8" indent="-228600" algn="l">
              <a:spcBef>
                <a:spcPts val="600"/>
              </a:spcBef>
              <a:spcAft>
                <a:spcPts val="600"/>
              </a:spcAft>
              <a:buSzPts val="630"/>
              <a:buNone/>
              <a:defRPr sz="900"/>
            </a:lvl9pPr>
          </a:lstStyle>
          <a:p>
            <a:endParaRPr/>
          </a:p>
        </p:txBody>
      </p:sp>
      <p:sp>
        <p:nvSpPr>
          <p:cNvPr id="176" name="Google Shape;176;p134"/>
          <p:cNvSpPr txBox="1">
            <a:spLocks noGrp="1"/>
          </p:cNvSpPr>
          <p:nvPr>
            <p:ph type="body" idx="4"/>
          </p:nvPr>
        </p:nvSpPr>
        <p:spPr>
          <a:xfrm>
            <a:off x="4442788" y="3904106"/>
            <a:ext cx="3300984" cy="576262"/>
          </a:xfrm>
          <a:prstGeom prst="rect">
            <a:avLst/>
          </a:prstGeom>
          <a:noFill/>
          <a:ln>
            <a:noFill/>
          </a:ln>
          <a:effectLst>
            <a:outerShdw blurRad="25400">
              <a:srgbClr val="000000">
                <a:alpha val="45882"/>
              </a:srgbClr>
            </a:outerShdw>
          </a:effectLst>
        </p:spPr>
        <p:txBody>
          <a:bodyPr spcFirstLastPara="1" wrap="square" lIns="91425" tIns="45700" rIns="91425" bIns="45700" anchor="b" anchorCtr="0">
            <a:noAutofit/>
          </a:bodyPr>
          <a:lstStyle>
            <a:lvl1pPr marL="457200" lvl="0" indent="-228600" algn="ctr">
              <a:spcBef>
                <a:spcPts val="400"/>
              </a:spcBef>
              <a:spcAft>
                <a:spcPct val="0"/>
              </a:spcAft>
              <a:buSzPts val="1400"/>
              <a:buNone/>
              <a:defRPr sz="2000" b="0">
                <a:solidFill>
                  <a:schemeClr val="lt1"/>
                </a:solidFill>
              </a:defRPr>
            </a:lvl1pPr>
            <a:lvl2pPr marL="914400" lvl="1" indent="-228600" algn="l">
              <a:spcBef>
                <a:spcPts val="600"/>
              </a:spcBef>
              <a:spcAft>
                <a:spcPct val="0"/>
              </a:spcAft>
              <a:buSzPts val="1400"/>
              <a:buNone/>
              <a:defRPr sz="2000" b="1"/>
            </a:lvl2pPr>
            <a:lvl3pPr marL="1371600" lvl="2" indent="-228600" algn="l">
              <a:spcBef>
                <a:spcPts val="600"/>
              </a:spcBef>
              <a:spcAft>
                <a:spcPct val="0"/>
              </a:spcAft>
              <a:buSzPts val="1260"/>
              <a:buNone/>
              <a:defRPr sz="1800" b="1"/>
            </a:lvl3pPr>
            <a:lvl4pPr marL="1828800" lvl="3" indent="-228600" algn="l">
              <a:spcBef>
                <a:spcPts val="600"/>
              </a:spcBef>
              <a:spcAft>
                <a:spcPct val="0"/>
              </a:spcAft>
              <a:buSzPts val="1120"/>
              <a:buNone/>
              <a:defRPr sz="1600" b="1"/>
            </a:lvl4pPr>
            <a:lvl5pPr marL="2286000" lvl="4" indent="-228600" algn="l">
              <a:spcBef>
                <a:spcPts val="600"/>
              </a:spcBef>
              <a:spcAft>
                <a:spcPct val="0"/>
              </a:spcAft>
              <a:buSzPts val="1120"/>
              <a:buNone/>
              <a:defRPr sz="1600" b="1"/>
            </a:lvl5pPr>
            <a:lvl6pPr marL="2743200" lvl="5" indent="-228600" algn="l">
              <a:spcBef>
                <a:spcPts val="600"/>
              </a:spcBef>
              <a:spcAft>
                <a:spcPct val="0"/>
              </a:spcAft>
              <a:buSzPts val="1120"/>
              <a:buNone/>
              <a:defRPr sz="1600" b="1"/>
            </a:lvl6pPr>
            <a:lvl7pPr marL="3200400" lvl="6" indent="-228600" algn="l">
              <a:spcBef>
                <a:spcPts val="600"/>
              </a:spcBef>
              <a:spcAft>
                <a:spcPct val="0"/>
              </a:spcAft>
              <a:buSzPts val="1120"/>
              <a:buNone/>
              <a:defRPr sz="1600" b="1"/>
            </a:lvl7pPr>
            <a:lvl8pPr marL="3657600" lvl="7" indent="-228600" algn="l">
              <a:spcBef>
                <a:spcPts val="600"/>
              </a:spcBef>
              <a:spcAft>
                <a:spcPct val="0"/>
              </a:spcAft>
              <a:buSzPts val="1120"/>
              <a:buNone/>
              <a:defRPr sz="1600" b="1"/>
            </a:lvl8pPr>
            <a:lvl9pPr marL="4114800" lvl="8" indent="-228600" algn="l">
              <a:spcBef>
                <a:spcPts val="600"/>
              </a:spcBef>
              <a:spcAft>
                <a:spcPts val="600"/>
              </a:spcAft>
              <a:buSzPts val="1120"/>
              <a:buNone/>
              <a:defRPr sz="1600" b="1"/>
            </a:lvl9pPr>
          </a:lstStyle>
          <a:p>
            <a:endParaRPr/>
          </a:p>
        </p:txBody>
      </p:sp>
      <p:sp>
        <p:nvSpPr>
          <p:cNvPr id="177" name="Google Shape;177;p134"/>
          <p:cNvSpPr>
            <a:spLocks noGrp="1"/>
          </p:cNvSpPr>
          <p:nvPr>
            <p:ph type="pic" idx="5"/>
          </p:nvPr>
        </p:nvSpPr>
        <p:spPr>
          <a:xfrm>
            <a:off x="4545743" y="1939094"/>
            <a:ext cx="3092368" cy="1608164"/>
          </a:xfrm>
          <a:prstGeom prst="roundRect">
            <a:avLst>
              <a:gd name="adj" fmla="val 1858"/>
            </a:avLst>
          </a:prstGeom>
          <a:noFill/>
          <a:ln>
            <a:noFill/>
          </a:ln>
          <a:effectLst>
            <a:outerShdw blurRad="38100" dist="25400" dir="4440000">
              <a:srgbClr val="000000">
                <a:alpha val="35686"/>
              </a:srgbClr>
            </a:outerShdw>
          </a:effectLst>
        </p:spPr>
        <p:txBody>
          <a:bodyPr spcFirstLastPara="1" wrap="square" lIns="91425" tIns="45700" rIns="91425" bIns="45700" anchor="t" anchorCtr="0">
            <a:normAutofit/>
          </a:bodyPr>
          <a:lstStyle>
            <a:lvl1pPr marR="0" lvl="0" algn="ctr" rtl="0">
              <a:spcBef>
                <a:spcPts val="320"/>
              </a:spcBef>
              <a:spcAft>
                <a:spcPct val="0"/>
              </a:spcAft>
              <a:buClr>
                <a:schemeClr val="lt2"/>
              </a:buClr>
              <a:buSzPts val="1120"/>
              <a:buFont typeface="Noto Sans Symbols"/>
              <a:buNone/>
              <a:defRPr sz="1600" b="0" i="0" u="none" strike="noStrike" cap="none">
                <a:solidFill>
                  <a:schemeClr val="lt2"/>
                </a:solidFill>
                <a:latin typeface="Lustria"/>
                <a:ea typeface="Lustria"/>
                <a:cs typeface="Lustria"/>
                <a:sym typeface="Lustria"/>
              </a:defRPr>
            </a:lvl1pPr>
            <a:lvl2pPr marR="0" lvl="1" algn="l" rtl="0">
              <a:spcBef>
                <a:spcPts val="600"/>
              </a:spcBef>
              <a:spcAft>
                <a:spcPct val="0"/>
              </a:spcAft>
              <a:buClr>
                <a:schemeClr val="lt2"/>
              </a:buClr>
              <a:buSzPts val="1120"/>
              <a:buFont typeface="Noto Sans Symbols"/>
              <a:buNone/>
              <a:defRPr sz="1600" b="0" i="0" u="none" strike="noStrike" cap="none">
                <a:solidFill>
                  <a:schemeClr val="lt2"/>
                </a:solidFill>
                <a:latin typeface="Lustria"/>
                <a:ea typeface="Lustria"/>
                <a:cs typeface="Lustria"/>
                <a:sym typeface="Lustria"/>
              </a:defRPr>
            </a:lvl2pPr>
            <a:lvl3pPr marR="0" lvl="2" algn="l" rtl="0">
              <a:spcBef>
                <a:spcPts val="600"/>
              </a:spcBef>
              <a:spcAft>
                <a:spcPct val="0"/>
              </a:spcAft>
              <a:buClr>
                <a:schemeClr val="lt2"/>
              </a:buClr>
              <a:buSzPts val="1120"/>
              <a:buFont typeface="Noto Sans Symbols"/>
              <a:buNone/>
              <a:defRPr sz="1600" b="0" i="0" u="none" strike="noStrike" cap="none">
                <a:solidFill>
                  <a:schemeClr val="lt2"/>
                </a:solidFill>
                <a:latin typeface="Lustria"/>
                <a:ea typeface="Lustria"/>
                <a:cs typeface="Lustria"/>
                <a:sym typeface="Lustria"/>
              </a:defRPr>
            </a:lvl3pPr>
            <a:lvl4pPr marR="0" lvl="3" algn="l" rtl="0">
              <a:spcBef>
                <a:spcPts val="600"/>
              </a:spcBef>
              <a:spcAft>
                <a:spcPct val="0"/>
              </a:spcAft>
              <a:buClr>
                <a:schemeClr val="lt2"/>
              </a:buClr>
              <a:buSzPts val="1120"/>
              <a:buFont typeface="Noto Sans Symbols"/>
              <a:buNone/>
              <a:defRPr sz="1600" b="0" i="0" u="none" strike="noStrike" cap="none">
                <a:solidFill>
                  <a:schemeClr val="lt2"/>
                </a:solidFill>
                <a:latin typeface="Lustria"/>
                <a:ea typeface="Lustria"/>
                <a:cs typeface="Lustria"/>
                <a:sym typeface="Lustria"/>
              </a:defRPr>
            </a:lvl4pPr>
            <a:lvl5pPr marR="0" lvl="4" algn="l" rtl="0">
              <a:spcBef>
                <a:spcPts val="600"/>
              </a:spcBef>
              <a:spcAft>
                <a:spcPct val="0"/>
              </a:spcAft>
              <a:buClr>
                <a:schemeClr val="lt2"/>
              </a:buClr>
              <a:buSzPts val="1120"/>
              <a:buFont typeface="Noto Sans Symbols"/>
              <a:buNone/>
              <a:defRPr sz="1600" b="0" i="0" u="none" strike="noStrike" cap="none">
                <a:solidFill>
                  <a:schemeClr val="lt2"/>
                </a:solidFill>
                <a:latin typeface="Lustria"/>
                <a:ea typeface="Lustria"/>
                <a:cs typeface="Lustria"/>
                <a:sym typeface="Lustria"/>
              </a:defRPr>
            </a:lvl5pPr>
            <a:lvl6pPr marR="0" lvl="5" algn="l" rtl="0">
              <a:spcBef>
                <a:spcPts val="600"/>
              </a:spcBef>
              <a:spcAft>
                <a:spcPct val="0"/>
              </a:spcAft>
              <a:buClr>
                <a:schemeClr val="lt2"/>
              </a:buClr>
              <a:buSzPts val="1120"/>
              <a:buFont typeface="Noto Sans Symbols"/>
              <a:buNone/>
              <a:defRPr sz="1600" b="0" i="0" u="none" strike="noStrike" cap="none">
                <a:solidFill>
                  <a:schemeClr val="lt2"/>
                </a:solidFill>
                <a:latin typeface="Lustria"/>
                <a:ea typeface="Lustria"/>
                <a:cs typeface="Lustria"/>
                <a:sym typeface="Lustria"/>
              </a:defRPr>
            </a:lvl6pPr>
            <a:lvl7pPr marR="0" lvl="6" algn="l" rtl="0">
              <a:spcBef>
                <a:spcPts val="600"/>
              </a:spcBef>
              <a:spcAft>
                <a:spcPct val="0"/>
              </a:spcAft>
              <a:buClr>
                <a:schemeClr val="lt2"/>
              </a:buClr>
              <a:buSzPts val="1120"/>
              <a:buFont typeface="Noto Sans Symbols"/>
              <a:buNone/>
              <a:defRPr sz="1600" b="0" i="0" u="none" strike="noStrike" cap="none">
                <a:solidFill>
                  <a:schemeClr val="lt2"/>
                </a:solidFill>
                <a:latin typeface="Lustria"/>
                <a:ea typeface="Lustria"/>
                <a:cs typeface="Lustria"/>
                <a:sym typeface="Lustria"/>
              </a:defRPr>
            </a:lvl7pPr>
            <a:lvl8pPr marR="0" lvl="7" algn="l" rtl="0">
              <a:spcBef>
                <a:spcPts val="600"/>
              </a:spcBef>
              <a:spcAft>
                <a:spcPct val="0"/>
              </a:spcAft>
              <a:buClr>
                <a:schemeClr val="lt2"/>
              </a:buClr>
              <a:buSzPts val="1120"/>
              <a:buFont typeface="Noto Sans Symbols"/>
              <a:buNone/>
              <a:defRPr sz="1600" b="0" i="0" u="none" strike="noStrike" cap="none">
                <a:solidFill>
                  <a:schemeClr val="lt2"/>
                </a:solidFill>
                <a:latin typeface="Lustria"/>
                <a:ea typeface="Lustria"/>
                <a:cs typeface="Lustria"/>
                <a:sym typeface="Lustria"/>
              </a:defRPr>
            </a:lvl8pPr>
            <a:lvl9pPr marR="0" lvl="8" algn="l" rtl="0">
              <a:spcBef>
                <a:spcPts val="600"/>
              </a:spcBef>
              <a:spcAft>
                <a:spcPts val="600"/>
              </a:spcAft>
              <a:buClr>
                <a:schemeClr val="lt2"/>
              </a:buClr>
              <a:buSzPts val="1120"/>
              <a:buFont typeface="Noto Sans Symbols"/>
              <a:buNone/>
              <a:defRPr sz="1600" b="0" i="0" u="none" strike="noStrike" cap="none">
                <a:solidFill>
                  <a:schemeClr val="lt2"/>
                </a:solidFill>
                <a:latin typeface="Lustria"/>
                <a:ea typeface="Lustria"/>
                <a:cs typeface="Lustria"/>
                <a:sym typeface="Lustria"/>
              </a:defRPr>
            </a:lvl9pPr>
          </a:lstStyle>
          <a:p>
            <a:endParaRPr/>
          </a:p>
        </p:txBody>
      </p:sp>
      <p:sp>
        <p:nvSpPr>
          <p:cNvPr id="178" name="Google Shape;178;p134"/>
          <p:cNvSpPr txBox="1">
            <a:spLocks noGrp="1"/>
          </p:cNvSpPr>
          <p:nvPr>
            <p:ph type="body" idx="6"/>
          </p:nvPr>
        </p:nvSpPr>
        <p:spPr>
          <a:xfrm>
            <a:off x="4441435" y="4480367"/>
            <a:ext cx="3300984" cy="1310833"/>
          </a:xfrm>
          <a:prstGeom prst="rect">
            <a:avLst/>
          </a:prstGeom>
          <a:noFill/>
          <a:ln>
            <a:noFill/>
          </a:ln>
          <a:effectLst>
            <a:outerShdw blurRad="25400">
              <a:srgbClr val="000000">
                <a:alpha val="45882"/>
              </a:srgbClr>
            </a:outerShdw>
          </a:effectLst>
        </p:spPr>
        <p:txBody>
          <a:bodyPr spcFirstLastPara="1" wrap="square" lIns="91425" tIns="45700" rIns="91425" bIns="45700" anchor="t" anchorCtr="0">
            <a:normAutofit/>
          </a:bodyPr>
          <a:lstStyle>
            <a:lvl1pPr marL="457200" lvl="0" indent="-228600" algn="ctr">
              <a:spcBef>
                <a:spcPts val="280"/>
              </a:spcBef>
              <a:spcAft>
                <a:spcPct val="0"/>
              </a:spcAft>
              <a:buSzPts val="980"/>
              <a:buNone/>
              <a:defRPr sz="1400"/>
            </a:lvl1pPr>
            <a:lvl2pPr marL="914400" lvl="1" indent="-228600" algn="l">
              <a:spcBef>
                <a:spcPts val="600"/>
              </a:spcBef>
              <a:spcAft>
                <a:spcPct val="0"/>
              </a:spcAft>
              <a:buSzPts val="840"/>
              <a:buNone/>
              <a:defRPr sz="1200"/>
            </a:lvl2pPr>
            <a:lvl3pPr marL="1371600" lvl="2" indent="-228600" algn="l">
              <a:spcBef>
                <a:spcPts val="600"/>
              </a:spcBef>
              <a:spcAft>
                <a:spcPct val="0"/>
              </a:spcAft>
              <a:buSzPts val="700"/>
              <a:buNone/>
              <a:defRPr sz="1000"/>
            </a:lvl3pPr>
            <a:lvl4pPr marL="1828800" lvl="3" indent="-228600" algn="l">
              <a:spcBef>
                <a:spcPts val="600"/>
              </a:spcBef>
              <a:spcAft>
                <a:spcPct val="0"/>
              </a:spcAft>
              <a:buSzPts val="630"/>
              <a:buNone/>
              <a:defRPr sz="900"/>
            </a:lvl4pPr>
            <a:lvl5pPr marL="2286000" lvl="4" indent="-228600" algn="l">
              <a:spcBef>
                <a:spcPts val="600"/>
              </a:spcBef>
              <a:spcAft>
                <a:spcPct val="0"/>
              </a:spcAft>
              <a:buSzPts val="630"/>
              <a:buNone/>
              <a:defRPr sz="900"/>
            </a:lvl5pPr>
            <a:lvl6pPr marL="2743200" lvl="5" indent="-228600" algn="l">
              <a:spcBef>
                <a:spcPts val="600"/>
              </a:spcBef>
              <a:spcAft>
                <a:spcPct val="0"/>
              </a:spcAft>
              <a:buSzPts val="630"/>
              <a:buNone/>
              <a:defRPr sz="900"/>
            </a:lvl6pPr>
            <a:lvl7pPr marL="3200400" lvl="6" indent="-228600" algn="l">
              <a:spcBef>
                <a:spcPts val="600"/>
              </a:spcBef>
              <a:spcAft>
                <a:spcPct val="0"/>
              </a:spcAft>
              <a:buSzPts val="630"/>
              <a:buNone/>
              <a:defRPr sz="900"/>
            </a:lvl7pPr>
            <a:lvl8pPr marL="3657600" lvl="7" indent="-228600" algn="l">
              <a:spcBef>
                <a:spcPts val="600"/>
              </a:spcBef>
              <a:spcAft>
                <a:spcPct val="0"/>
              </a:spcAft>
              <a:buSzPts val="630"/>
              <a:buNone/>
              <a:defRPr sz="900"/>
            </a:lvl8pPr>
            <a:lvl9pPr marL="4114800" lvl="8" indent="-228600" algn="l">
              <a:spcBef>
                <a:spcPts val="600"/>
              </a:spcBef>
              <a:spcAft>
                <a:spcPts val="600"/>
              </a:spcAft>
              <a:buSzPts val="630"/>
              <a:buNone/>
              <a:defRPr sz="900"/>
            </a:lvl9pPr>
          </a:lstStyle>
          <a:p>
            <a:endParaRPr/>
          </a:p>
        </p:txBody>
      </p:sp>
      <p:sp>
        <p:nvSpPr>
          <p:cNvPr id="179" name="Google Shape;179;p134"/>
          <p:cNvSpPr txBox="1">
            <a:spLocks noGrp="1"/>
          </p:cNvSpPr>
          <p:nvPr>
            <p:ph type="body" idx="7"/>
          </p:nvPr>
        </p:nvSpPr>
        <p:spPr>
          <a:xfrm>
            <a:off x="7966697" y="3904106"/>
            <a:ext cx="3300984" cy="576262"/>
          </a:xfrm>
          <a:prstGeom prst="rect">
            <a:avLst/>
          </a:prstGeom>
          <a:noFill/>
          <a:ln>
            <a:noFill/>
          </a:ln>
          <a:effectLst>
            <a:outerShdw blurRad="25400">
              <a:srgbClr val="000000">
                <a:alpha val="45882"/>
              </a:srgbClr>
            </a:outerShdw>
          </a:effectLst>
        </p:spPr>
        <p:txBody>
          <a:bodyPr spcFirstLastPara="1" wrap="square" lIns="91425" tIns="45700" rIns="91425" bIns="45700" anchor="b" anchorCtr="0">
            <a:noAutofit/>
          </a:bodyPr>
          <a:lstStyle>
            <a:lvl1pPr marL="457200" lvl="0" indent="-228600" algn="ctr">
              <a:spcBef>
                <a:spcPts val="400"/>
              </a:spcBef>
              <a:spcAft>
                <a:spcPct val="0"/>
              </a:spcAft>
              <a:buSzPts val="1400"/>
              <a:buNone/>
              <a:defRPr sz="2000" b="0">
                <a:solidFill>
                  <a:schemeClr val="lt1"/>
                </a:solidFill>
              </a:defRPr>
            </a:lvl1pPr>
            <a:lvl2pPr marL="914400" lvl="1" indent="-228600" algn="l">
              <a:spcBef>
                <a:spcPts val="600"/>
              </a:spcBef>
              <a:spcAft>
                <a:spcPct val="0"/>
              </a:spcAft>
              <a:buSzPts val="1400"/>
              <a:buNone/>
              <a:defRPr sz="2000" b="1"/>
            </a:lvl2pPr>
            <a:lvl3pPr marL="1371600" lvl="2" indent="-228600" algn="l">
              <a:spcBef>
                <a:spcPts val="600"/>
              </a:spcBef>
              <a:spcAft>
                <a:spcPct val="0"/>
              </a:spcAft>
              <a:buSzPts val="1260"/>
              <a:buNone/>
              <a:defRPr sz="1800" b="1"/>
            </a:lvl3pPr>
            <a:lvl4pPr marL="1828800" lvl="3" indent="-228600" algn="l">
              <a:spcBef>
                <a:spcPts val="600"/>
              </a:spcBef>
              <a:spcAft>
                <a:spcPct val="0"/>
              </a:spcAft>
              <a:buSzPts val="1120"/>
              <a:buNone/>
              <a:defRPr sz="1600" b="1"/>
            </a:lvl4pPr>
            <a:lvl5pPr marL="2286000" lvl="4" indent="-228600" algn="l">
              <a:spcBef>
                <a:spcPts val="600"/>
              </a:spcBef>
              <a:spcAft>
                <a:spcPct val="0"/>
              </a:spcAft>
              <a:buSzPts val="1120"/>
              <a:buNone/>
              <a:defRPr sz="1600" b="1"/>
            </a:lvl5pPr>
            <a:lvl6pPr marL="2743200" lvl="5" indent="-228600" algn="l">
              <a:spcBef>
                <a:spcPts val="600"/>
              </a:spcBef>
              <a:spcAft>
                <a:spcPct val="0"/>
              </a:spcAft>
              <a:buSzPts val="1120"/>
              <a:buNone/>
              <a:defRPr sz="1600" b="1"/>
            </a:lvl6pPr>
            <a:lvl7pPr marL="3200400" lvl="6" indent="-228600" algn="l">
              <a:spcBef>
                <a:spcPts val="600"/>
              </a:spcBef>
              <a:spcAft>
                <a:spcPct val="0"/>
              </a:spcAft>
              <a:buSzPts val="1120"/>
              <a:buNone/>
              <a:defRPr sz="1600" b="1"/>
            </a:lvl7pPr>
            <a:lvl8pPr marL="3657600" lvl="7" indent="-228600" algn="l">
              <a:spcBef>
                <a:spcPts val="600"/>
              </a:spcBef>
              <a:spcAft>
                <a:spcPct val="0"/>
              </a:spcAft>
              <a:buSzPts val="1120"/>
              <a:buNone/>
              <a:defRPr sz="1600" b="1"/>
            </a:lvl8pPr>
            <a:lvl9pPr marL="4114800" lvl="8" indent="-228600" algn="l">
              <a:spcBef>
                <a:spcPts val="600"/>
              </a:spcBef>
              <a:spcAft>
                <a:spcPts val="600"/>
              </a:spcAft>
              <a:buSzPts val="1120"/>
              <a:buNone/>
              <a:defRPr sz="1600" b="1"/>
            </a:lvl9pPr>
          </a:lstStyle>
          <a:p>
            <a:endParaRPr/>
          </a:p>
        </p:txBody>
      </p:sp>
      <p:sp>
        <p:nvSpPr>
          <p:cNvPr id="180" name="Google Shape;180;p134"/>
          <p:cNvSpPr>
            <a:spLocks noGrp="1"/>
          </p:cNvSpPr>
          <p:nvPr>
            <p:ph type="pic" idx="8"/>
          </p:nvPr>
        </p:nvSpPr>
        <p:spPr>
          <a:xfrm>
            <a:off x="8075698" y="1934432"/>
            <a:ext cx="3092368" cy="1607294"/>
          </a:xfrm>
          <a:prstGeom prst="roundRect">
            <a:avLst>
              <a:gd name="adj" fmla="val 1858"/>
            </a:avLst>
          </a:prstGeom>
          <a:noFill/>
          <a:ln>
            <a:noFill/>
          </a:ln>
          <a:effectLst>
            <a:outerShdw blurRad="38100" dist="25400" dir="4440000">
              <a:srgbClr val="000000">
                <a:alpha val="35686"/>
              </a:srgbClr>
            </a:outerShdw>
          </a:effectLst>
        </p:spPr>
        <p:txBody>
          <a:bodyPr spcFirstLastPara="1" wrap="square" lIns="91425" tIns="45700" rIns="91425" bIns="45700" anchor="t" anchorCtr="0">
            <a:normAutofit/>
          </a:bodyPr>
          <a:lstStyle>
            <a:lvl1pPr marR="0" lvl="0" algn="ctr" rtl="0">
              <a:spcBef>
                <a:spcPts val="320"/>
              </a:spcBef>
              <a:spcAft>
                <a:spcPct val="0"/>
              </a:spcAft>
              <a:buClr>
                <a:schemeClr val="lt2"/>
              </a:buClr>
              <a:buSzPts val="1120"/>
              <a:buFont typeface="Noto Sans Symbols"/>
              <a:buNone/>
              <a:defRPr sz="1600" b="0" i="0" u="none" strike="noStrike" cap="none">
                <a:solidFill>
                  <a:schemeClr val="lt2"/>
                </a:solidFill>
                <a:latin typeface="Lustria"/>
                <a:ea typeface="Lustria"/>
                <a:cs typeface="Lustria"/>
                <a:sym typeface="Lustria"/>
              </a:defRPr>
            </a:lvl1pPr>
            <a:lvl2pPr marR="0" lvl="1" algn="l" rtl="0">
              <a:spcBef>
                <a:spcPts val="600"/>
              </a:spcBef>
              <a:spcAft>
                <a:spcPct val="0"/>
              </a:spcAft>
              <a:buClr>
                <a:schemeClr val="lt2"/>
              </a:buClr>
              <a:buSzPts val="1120"/>
              <a:buFont typeface="Noto Sans Symbols"/>
              <a:buNone/>
              <a:defRPr sz="1600" b="0" i="0" u="none" strike="noStrike" cap="none">
                <a:solidFill>
                  <a:schemeClr val="lt2"/>
                </a:solidFill>
                <a:latin typeface="Lustria"/>
                <a:ea typeface="Lustria"/>
                <a:cs typeface="Lustria"/>
                <a:sym typeface="Lustria"/>
              </a:defRPr>
            </a:lvl2pPr>
            <a:lvl3pPr marR="0" lvl="2" algn="l" rtl="0">
              <a:spcBef>
                <a:spcPts val="600"/>
              </a:spcBef>
              <a:spcAft>
                <a:spcPct val="0"/>
              </a:spcAft>
              <a:buClr>
                <a:schemeClr val="lt2"/>
              </a:buClr>
              <a:buSzPts val="1120"/>
              <a:buFont typeface="Noto Sans Symbols"/>
              <a:buNone/>
              <a:defRPr sz="1600" b="0" i="0" u="none" strike="noStrike" cap="none">
                <a:solidFill>
                  <a:schemeClr val="lt2"/>
                </a:solidFill>
                <a:latin typeface="Lustria"/>
                <a:ea typeface="Lustria"/>
                <a:cs typeface="Lustria"/>
                <a:sym typeface="Lustria"/>
              </a:defRPr>
            </a:lvl3pPr>
            <a:lvl4pPr marR="0" lvl="3" algn="l" rtl="0">
              <a:spcBef>
                <a:spcPts val="600"/>
              </a:spcBef>
              <a:spcAft>
                <a:spcPct val="0"/>
              </a:spcAft>
              <a:buClr>
                <a:schemeClr val="lt2"/>
              </a:buClr>
              <a:buSzPts val="1120"/>
              <a:buFont typeface="Noto Sans Symbols"/>
              <a:buNone/>
              <a:defRPr sz="1600" b="0" i="0" u="none" strike="noStrike" cap="none">
                <a:solidFill>
                  <a:schemeClr val="lt2"/>
                </a:solidFill>
                <a:latin typeface="Lustria"/>
                <a:ea typeface="Lustria"/>
                <a:cs typeface="Lustria"/>
                <a:sym typeface="Lustria"/>
              </a:defRPr>
            </a:lvl4pPr>
            <a:lvl5pPr marR="0" lvl="4" algn="l" rtl="0">
              <a:spcBef>
                <a:spcPts val="600"/>
              </a:spcBef>
              <a:spcAft>
                <a:spcPct val="0"/>
              </a:spcAft>
              <a:buClr>
                <a:schemeClr val="lt2"/>
              </a:buClr>
              <a:buSzPts val="1120"/>
              <a:buFont typeface="Noto Sans Symbols"/>
              <a:buNone/>
              <a:defRPr sz="1600" b="0" i="0" u="none" strike="noStrike" cap="none">
                <a:solidFill>
                  <a:schemeClr val="lt2"/>
                </a:solidFill>
                <a:latin typeface="Lustria"/>
                <a:ea typeface="Lustria"/>
                <a:cs typeface="Lustria"/>
                <a:sym typeface="Lustria"/>
              </a:defRPr>
            </a:lvl5pPr>
            <a:lvl6pPr marR="0" lvl="5" algn="l" rtl="0">
              <a:spcBef>
                <a:spcPts val="600"/>
              </a:spcBef>
              <a:spcAft>
                <a:spcPct val="0"/>
              </a:spcAft>
              <a:buClr>
                <a:schemeClr val="lt2"/>
              </a:buClr>
              <a:buSzPts val="1120"/>
              <a:buFont typeface="Noto Sans Symbols"/>
              <a:buNone/>
              <a:defRPr sz="1600" b="0" i="0" u="none" strike="noStrike" cap="none">
                <a:solidFill>
                  <a:schemeClr val="lt2"/>
                </a:solidFill>
                <a:latin typeface="Lustria"/>
                <a:ea typeface="Lustria"/>
                <a:cs typeface="Lustria"/>
                <a:sym typeface="Lustria"/>
              </a:defRPr>
            </a:lvl6pPr>
            <a:lvl7pPr marR="0" lvl="6" algn="l" rtl="0">
              <a:spcBef>
                <a:spcPts val="600"/>
              </a:spcBef>
              <a:spcAft>
                <a:spcPct val="0"/>
              </a:spcAft>
              <a:buClr>
                <a:schemeClr val="lt2"/>
              </a:buClr>
              <a:buSzPts val="1120"/>
              <a:buFont typeface="Noto Sans Symbols"/>
              <a:buNone/>
              <a:defRPr sz="1600" b="0" i="0" u="none" strike="noStrike" cap="none">
                <a:solidFill>
                  <a:schemeClr val="lt2"/>
                </a:solidFill>
                <a:latin typeface="Lustria"/>
                <a:ea typeface="Lustria"/>
                <a:cs typeface="Lustria"/>
                <a:sym typeface="Lustria"/>
              </a:defRPr>
            </a:lvl7pPr>
            <a:lvl8pPr marR="0" lvl="7" algn="l" rtl="0">
              <a:spcBef>
                <a:spcPts val="600"/>
              </a:spcBef>
              <a:spcAft>
                <a:spcPct val="0"/>
              </a:spcAft>
              <a:buClr>
                <a:schemeClr val="lt2"/>
              </a:buClr>
              <a:buSzPts val="1120"/>
              <a:buFont typeface="Noto Sans Symbols"/>
              <a:buNone/>
              <a:defRPr sz="1600" b="0" i="0" u="none" strike="noStrike" cap="none">
                <a:solidFill>
                  <a:schemeClr val="lt2"/>
                </a:solidFill>
                <a:latin typeface="Lustria"/>
                <a:ea typeface="Lustria"/>
                <a:cs typeface="Lustria"/>
                <a:sym typeface="Lustria"/>
              </a:defRPr>
            </a:lvl8pPr>
            <a:lvl9pPr marR="0" lvl="8" algn="l" rtl="0">
              <a:spcBef>
                <a:spcPts val="600"/>
              </a:spcBef>
              <a:spcAft>
                <a:spcPts val="600"/>
              </a:spcAft>
              <a:buClr>
                <a:schemeClr val="lt2"/>
              </a:buClr>
              <a:buSzPts val="1120"/>
              <a:buFont typeface="Noto Sans Symbols"/>
              <a:buNone/>
              <a:defRPr sz="1600" b="0" i="0" u="none" strike="noStrike" cap="none">
                <a:solidFill>
                  <a:schemeClr val="lt2"/>
                </a:solidFill>
                <a:latin typeface="Lustria"/>
                <a:ea typeface="Lustria"/>
                <a:cs typeface="Lustria"/>
                <a:sym typeface="Lustria"/>
              </a:defRPr>
            </a:lvl9pPr>
          </a:lstStyle>
          <a:p>
            <a:endParaRPr/>
          </a:p>
        </p:txBody>
      </p:sp>
      <p:sp>
        <p:nvSpPr>
          <p:cNvPr id="181" name="Google Shape;181;p134"/>
          <p:cNvSpPr txBox="1">
            <a:spLocks noGrp="1"/>
          </p:cNvSpPr>
          <p:nvPr>
            <p:ph type="body" idx="9"/>
          </p:nvPr>
        </p:nvSpPr>
        <p:spPr>
          <a:xfrm>
            <a:off x="7966572" y="4480365"/>
            <a:ext cx="3300984" cy="1310835"/>
          </a:xfrm>
          <a:prstGeom prst="rect">
            <a:avLst/>
          </a:prstGeom>
          <a:noFill/>
          <a:ln>
            <a:noFill/>
          </a:ln>
          <a:effectLst>
            <a:outerShdw blurRad="25400">
              <a:srgbClr val="000000">
                <a:alpha val="45882"/>
              </a:srgbClr>
            </a:outerShdw>
          </a:effectLst>
        </p:spPr>
        <p:txBody>
          <a:bodyPr spcFirstLastPara="1" wrap="square" lIns="91425" tIns="45700" rIns="91425" bIns="45700" anchor="t" anchorCtr="0">
            <a:normAutofit/>
          </a:bodyPr>
          <a:lstStyle>
            <a:lvl1pPr marL="457200" lvl="0" indent="-228600" algn="ctr">
              <a:spcBef>
                <a:spcPts val="280"/>
              </a:spcBef>
              <a:spcAft>
                <a:spcPct val="0"/>
              </a:spcAft>
              <a:buSzPts val="980"/>
              <a:buNone/>
              <a:defRPr sz="1400"/>
            </a:lvl1pPr>
            <a:lvl2pPr marL="914400" lvl="1" indent="-228600" algn="l">
              <a:spcBef>
                <a:spcPts val="600"/>
              </a:spcBef>
              <a:spcAft>
                <a:spcPct val="0"/>
              </a:spcAft>
              <a:buSzPts val="840"/>
              <a:buNone/>
              <a:defRPr sz="1200"/>
            </a:lvl2pPr>
            <a:lvl3pPr marL="1371600" lvl="2" indent="-228600" algn="l">
              <a:spcBef>
                <a:spcPts val="600"/>
              </a:spcBef>
              <a:spcAft>
                <a:spcPct val="0"/>
              </a:spcAft>
              <a:buSzPts val="700"/>
              <a:buNone/>
              <a:defRPr sz="1000"/>
            </a:lvl3pPr>
            <a:lvl4pPr marL="1828800" lvl="3" indent="-228600" algn="l">
              <a:spcBef>
                <a:spcPts val="600"/>
              </a:spcBef>
              <a:spcAft>
                <a:spcPct val="0"/>
              </a:spcAft>
              <a:buSzPts val="630"/>
              <a:buNone/>
              <a:defRPr sz="900"/>
            </a:lvl4pPr>
            <a:lvl5pPr marL="2286000" lvl="4" indent="-228600" algn="l">
              <a:spcBef>
                <a:spcPts val="600"/>
              </a:spcBef>
              <a:spcAft>
                <a:spcPct val="0"/>
              </a:spcAft>
              <a:buSzPts val="630"/>
              <a:buNone/>
              <a:defRPr sz="900"/>
            </a:lvl5pPr>
            <a:lvl6pPr marL="2743200" lvl="5" indent="-228600" algn="l">
              <a:spcBef>
                <a:spcPts val="600"/>
              </a:spcBef>
              <a:spcAft>
                <a:spcPct val="0"/>
              </a:spcAft>
              <a:buSzPts val="630"/>
              <a:buNone/>
              <a:defRPr sz="900"/>
            </a:lvl6pPr>
            <a:lvl7pPr marL="3200400" lvl="6" indent="-228600" algn="l">
              <a:spcBef>
                <a:spcPts val="600"/>
              </a:spcBef>
              <a:spcAft>
                <a:spcPct val="0"/>
              </a:spcAft>
              <a:buSzPts val="630"/>
              <a:buNone/>
              <a:defRPr sz="900"/>
            </a:lvl7pPr>
            <a:lvl8pPr marL="3657600" lvl="7" indent="-228600" algn="l">
              <a:spcBef>
                <a:spcPts val="600"/>
              </a:spcBef>
              <a:spcAft>
                <a:spcPct val="0"/>
              </a:spcAft>
              <a:buSzPts val="630"/>
              <a:buNone/>
              <a:defRPr sz="900"/>
            </a:lvl8pPr>
            <a:lvl9pPr marL="4114800" lvl="8" indent="-228600" algn="l">
              <a:spcBef>
                <a:spcPts val="600"/>
              </a:spcBef>
              <a:spcAft>
                <a:spcPts val="600"/>
              </a:spcAft>
              <a:buSzPts val="630"/>
              <a:buNone/>
              <a:defRPr sz="900"/>
            </a:lvl9pPr>
          </a:lstStyle>
          <a:p>
            <a:endParaRPr/>
          </a:p>
        </p:txBody>
      </p:sp>
      <p:sp>
        <p:nvSpPr>
          <p:cNvPr id="182" name="Google Shape;182;p134"/>
          <p:cNvSpPr txBox="1">
            <a:spLocks noGrp="1"/>
          </p:cNvSpPr>
          <p:nvPr>
            <p:ph type="dt" idx="10"/>
          </p:nvPr>
        </p:nvSpPr>
        <p:spPr>
          <a:xfrm>
            <a:off x="7678736" y="5883275"/>
            <a:ext cx="2743200" cy="365125"/>
          </a:xfrm>
          <a:prstGeom prst="rect">
            <a:avLst/>
          </a:prstGeom>
          <a:noFill/>
          <a:ln>
            <a:noFill/>
          </a:ln>
        </p:spPr>
        <p:txBody>
          <a:bodyPr spcFirstLastPara="1" wrap="square" lIns="91425" tIns="45700" rIns="91425" bIns="45700" anchor="ctr" anchorCtr="0">
            <a:noAutofit/>
          </a:bodyPr>
          <a:lstStyle>
            <a:lvl1pPr lvl="0" algn="r">
              <a:spcBef>
                <a:spcPct val="0"/>
              </a:spcBef>
              <a:spcAft>
                <a:spcPct val="0"/>
              </a:spcAft>
              <a:buSzPts val="1400"/>
              <a:buNone/>
              <a:defRPr/>
            </a:lvl1pPr>
            <a:lvl2pPr lvl="1" algn="l">
              <a:spcBef>
                <a:spcPct val="0"/>
              </a:spcBef>
              <a:spcAft>
                <a:spcPct val="0"/>
              </a:spcAft>
              <a:buSzPts val="1400"/>
              <a:buNone/>
              <a:defRPr/>
            </a:lvl2pPr>
            <a:lvl3pPr lvl="2" algn="l">
              <a:spcBef>
                <a:spcPct val="0"/>
              </a:spcBef>
              <a:spcAft>
                <a:spcPct val="0"/>
              </a:spcAft>
              <a:buSzPts val="1400"/>
              <a:buNone/>
              <a:defRPr/>
            </a:lvl3pPr>
            <a:lvl4pPr lvl="3" algn="l">
              <a:spcBef>
                <a:spcPct val="0"/>
              </a:spcBef>
              <a:spcAft>
                <a:spcPct val="0"/>
              </a:spcAft>
              <a:buSzPts val="1400"/>
              <a:buNone/>
              <a:defRPr/>
            </a:lvl4pPr>
            <a:lvl5pPr lvl="4" algn="l">
              <a:spcBef>
                <a:spcPct val="0"/>
              </a:spcBef>
              <a:spcAft>
                <a:spcPct val="0"/>
              </a:spcAft>
              <a:buSzPts val="1400"/>
              <a:buNone/>
              <a:defRPr/>
            </a:lvl5pPr>
            <a:lvl6pPr lvl="5" algn="l">
              <a:spcBef>
                <a:spcPct val="0"/>
              </a:spcBef>
              <a:spcAft>
                <a:spcPct val="0"/>
              </a:spcAft>
              <a:buSzPts val="1400"/>
              <a:buNone/>
              <a:defRPr/>
            </a:lvl6pPr>
            <a:lvl7pPr lvl="6" algn="l">
              <a:spcBef>
                <a:spcPct val="0"/>
              </a:spcBef>
              <a:spcAft>
                <a:spcPct val="0"/>
              </a:spcAft>
              <a:buSzPts val="1400"/>
              <a:buNone/>
              <a:defRPr/>
            </a:lvl7pPr>
            <a:lvl8pPr lvl="7" algn="l">
              <a:spcBef>
                <a:spcPct val="0"/>
              </a:spcBef>
              <a:spcAft>
                <a:spcPct val="0"/>
              </a:spcAft>
              <a:buSzPts val="1400"/>
              <a:buNone/>
              <a:defRPr/>
            </a:lvl8pPr>
            <a:lvl9pPr lvl="8" algn="l">
              <a:spcBef>
                <a:spcPct val="0"/>
              </a:spcBef>
              <a:spcAft>
                <a:spcPct val="0"/>
              </a:spcAft>
              <a:buSzPts val="1400"/>
              <a:buNone/>
              <a:defRPr/>
            </a:lvl9pPr>
          </a:lstStyle>
          <a:p>
            <a:endParaRPr/>
          </a:p>
        </p:txBody>
      </p:sp>
      <p:sp>
        <p:nvSpPr>
          <p:cNvPr id="183" name="Google Shape;183;p134"/>
          <p:cNvSpPr txBox="1">
            <a:spLocks noGrp="1"/>
          </p:cNvSpPr>
          <p:nvPr>
            <p:ph type="ftr" idx="11"/>
          </p:nvPr>
        </p:nvSpPr>
        <p:spPr>
          <a:xfrm>
            <a:off x="913795" y="5883275"/>
            <a:ext cx="6672865" cy="365125"/>
          </a:xfrm>
          <a:prstGeom prst="rect">
            <a:avLst/>
          </a:prstGeom>
          <a:noFill/>
          <a:ln>
            <a:noFill/>
          </a:ln>
        </p:spPr>
        <p:txBody>
          <a:bodyPr spcFirstLastPara="1" wrap="square" lIns="91425" tIns="45700" rIns="91425" bIns="45700" anchor="ctr" anchorCtr="0">
            <a:noAutofit/>
          </a:bodyPr>
          <a:lstStyle>
            <a:lvl1pPr lvl="0" algn="l">
              <a:spcBef>
                <a:spcPct val="0"/>
              </a:spcBef>
              <a:spcAft>
                <a:spcPct val="0"/>
              </a:spcAft>
              <a:buSzPts val="1400"/>
              <a:buNone/>
              <a:defRPr/>
            </a:lvl1pPr>
            <a:lvl2pPr lvl="1" algn="l">
              <a:spcBef>
                <a:spcPct val="0"/>
              </a:spcBef>
              <a:spcAft>
                <a:spcPct val="0"/>
              </a:spcAft>
              <a:buSzPts val="1400"/>
              <a:buNone/>
              <a:defRPr/>
            </a:lvl2pPr>
            <a:lvl3pPr lvl="2" algn="l">
              <a:spcBef>
                <a:spcPct val="0"/>
              </a:spcBef>
              <a:spcAft>
                <a:spcPct val="0"/>
              </a:spcAft>
              <a:buSzPts val="1400"/>
              <a:buNone/>
              <a:defRPr/>
            </a:lvl3pPr>
            <a:lvl4pPr lvl="3" algn="l">
              <a:spcBef>
                <a:spcPct val="0"/>
              </a:spcBef>
              <a:spcAft>
                <a:spcPct val="0"/>
              </a:spcAft>
              <a:buSzPts val="1400"/>
              <a:buNone/>
              <a:defRPr/>
            </a:lvl4pPr>
            <a:lvl5pPr lvl="4" algn="l">
              <a:spcBef>
                <a:spcPct val="0"/>
              </a:spcBef>
              <a:spcAft>
                <a:spcPct val="0"/>
              </a:spcAft>
              <a:buSzPts val="1400"/>
              <a:buNone/>
              <a:defRPr/>
            </a:lvl5pPr>
            <a:lvl6pPr lvl="5" algn="l">
              <a:spcBef>
                <a:spcPct val="0"/>
              </a:spcBef>
              <a:spcAft>
                <a:spcPct val="0"/>
              </a:spcAft>
              <a:buSzPts val="1400"/>
              <a:buNone/>
              <a:defRPr/>
            </a:lvl6pPr>
            <a:lvl7pPr lvl="6" algn="l">
              <a:spcBef>
                <a:spcPct val="0"/>
              </a:spcBef>
              <a:spcAft>
                <a:spcPct val="0"/>
              </a:spcAft>
              <a:buSzPts val="1400"/>
              <a:buNone/>
              <a:defRPr/>
            </a:lvl7pPr>
            <a:lvl8pPr lvl="7" algn="l">
              <a:spcBef>
                <a:spcPct val="0"/>
              </a:spcBef>
              <a:spcAft>
                <a:spcPct val="0"/>
              </a:spcAft>
              <a:buSzPts val="1400"/>
              <a:buNone/>
              <a:defRPr/>
            </a:lvl8pPr>
            <a:lvl9pPr lvl="8" algn="l">
              <a:spcBef>
                <a:spcPct val="0"/>
              </a:spcBef>
              <a:spcAft>
                <a:spcPct val="0"/>
              </a:spcAft>
              <a:buSzPts val="1400"/>
              <a:buNone/>
              <a:defRPr/>
            </a:lvl9pPr>
          </a:lstStyle>
          <a:p>
            <a:endParaRPr/>
          </a:p>
        </p:txBody>
      </p:sp>
      <p:sp>
        <p:nvSpPr>
          <p:cNvPr id="184" name="Google Shape;184;p134"/>
          <p:cNvSpPr txBox="1">
            <a:spLocks noGrp="1"/>
          </p:cNvSpPr>
          <p:nvPr>
            <p:ph type="sldNum" idx="12"/>
          </p:nvPr>
        </p:nvSpPr>
        <p:spPr>
          <a:xfrm>
            <a:off x="10514011" y="5883275"/>
            <a:ext cx="753545" cy="365125"/>
          </a:xfrm>
          <a:prstGeom prst="rect">
            <a:avLst/>
          </a:prstGeom>
          <a:noFill/>
          <a:ln>
            <a:noFill/>
          </a:ln>
        </p:spPr>
        <p:txBody>
          <a:bodyPr spcFirstLastPara="1" wrap="square" lIns="91425" tIns="45700" rIns="91425" bIns="45700" anchor="ctr" anchorCtr="0">
            <a:noAutofit/>
          </a:bodyPr>
          <a:lstStyle>
            <a:lvl1pPr marL="12700" lvl="0" indent="0" algn="r">
              <a:lnSpc>
                <a:spcPct val="142500"/>
              </a:lnSpc>
              <a:spcBef>
                <a:spcPct val="0"/>
              </a:spcBef>
              <a:buNone/>
              <a:defRPr/>
            </a:lvl1pPr>
            <a:lvl2pPr marL="12700" lvl="1" indent="0" algn="r">
              <a:lnSpc>
                <a:spcPct val="142500"/>
              </a:lnSpc>
              <a:spcBef>
                <a:spcPct val="0"/>
              </a:spcBef>
              <a:buNone/>
              <a:defRPr/>
            </a:lvl2pPr>
            <a:lvl3pPr marL="12700" lvl="2" indent="0" algn="r">
              <a:lnSpc>
                <a:spcPct val="142500"/>
              </a:lnSpc>
              <a:spcBef>
                <a:spcPct val="0"/>
              </a:spcBef>
              <a:buNone/>
              <a:defRPr/>
            </a:lvl3pPr>
            <a:lvl4pPr marL="12700" lvl="3" indent="0" algn="r">
              <a:lnSpc>
                <a:spcPct val="142500"/>
              </a:lnSpc>
              <a:spcBef>
                <a:spcPct val="0"/>
              </a:spcBef>
              <a:buNone/>
              <a:defRPr/>
            </a:lvl4pPr>
            <a:lvl5pPr marL="12700" lvl="4" indent="0" algn="r">
              <a:lnSpc>
                <a:spcPct val="142500"/>
              </a:lnSpc>
              <a:spcBef>
                <a:spcPct val="0"/>
              </a:spcBef>
              <a:buNone/>
              <a:defRPr/>
            </a:lvl5pPr>
            <a:lvl6pPr marL="12700" lvl="5" indent="0" algn="r">
              <a:lnSpc>
                <a:spcPct val="142500"/>
              </a:lnSpc>
              <a:spcBef>
                <a:spcPct val="0"/>
              </a:spcBef>
              <a:buNone/>
              <a:defRPr/>
            </a:lvl6pPr>
            <a:lvl7pPr marL="12700" lvl="6" indent="0" algn="r">
              <a:lnSpc>
                <a:spcPct val="142500"/>
              </a:lnSpc>
              <a:spcBef>
                <a:spcPct val="0"/>
              </a:spcBef>
              <a:buNone/>
              <a:defRPr/>
            </a:lvl7pPr>
            <a:lvl8pPr marL="12700" lvl="7" indent="0" algn="r">
              <a:lnSpc>
                <a:spcPct val="142500"/>
              </a:lnSpc>
              <a:spcBef>
                <a:spcPct val="0"/>
              </a:spcBef>
              <a:buNone/>
              <a:defRPr/>
            </a:lvl8pPr>
            <a:lvl9pPr marL="12700" lvl="8" indent="0" algn="r">
              <a:lnSpc>
                <a:spcPct val="142500"/>
              </a:lnSpc>
              <a:spcBef>
                <a:spcPct val="0"/>
              </a:spcBef>
              <a:buNone/>
              <a:defRPr/>
            </a:lvl9pPr>
          </a:lstStyle>
          <a:p>
            <a:pPr marL="12700" lvl="0" indent="0" algn="r" rtl="0">
              <a:spcBef>
                <a:spcPct val="0"/>
              </a:spcBef>
              <a:spcAft>
                <a:spcPct val="0"/>
              </a:spcAft>
              <a:buNone/>
            </a:pPr>
            <a:r>
              <a:rPr lang="en-US"/>
              <a:t>10</a:t>
            </a:r>
            <a:fld id="{00000000-1234-1234-1234-123412341234}" type="slidenum">
              <a:rPr lang="en-US"/>
              <a:t>‹#›</a:t>
            </a:fld>
            <a:endParaRPr/>
          </a:p>
        </p:txBody>
      </p:sp>
    </p:spTree>
  </p:cSld>
  <p:clrMapOvr>
    <a:masterClrMapping/>
  </p:clrMapOvr>
  <p:transition/>
</p:sldLayout>
</file>

<file path=ppt/slideLayouts/slideLayout30.xml><?xml version="1.0" encoding="utf-8"?>
<p:sldLayout xmlns:a="http://schemas.openxmlformats.org/drawingml/2006/main" xmlns:r="http://schemas.openxmlformats.org/officeDocument/2006/relationships" xmlns:p="http://schemas.openxmlformats.org/presentationml/2006/main" matchingName="Title and Vertical Text" type="vertTx">
  <p:cSld name="VERTICAL_TEXT">
    <p:spTree>
      <p:nvGrpSpPr>
        <p:cNvPr id="1" name="Shape 185"/>
        <p:cNvGrpSpPr/>
        <p:nvPr/>
      </p:nvGrpSpPr>
      <p:grpSpPr>
        <a:xfrm>
          <a:off x="0" y="0"/>
          <a:ext cx="0" cy="0"/>
          <a:chOff x="0" y="0"/>
          <a:chExt cx="0" cy="0"/>
        </a:xfrm>
      </p:grpSpPr>
      <p:sp>
        <p:nvSpPr>
          <p:cNvPr id="186" name="Google Shape;186;p135"/>
          <p:cNvSpPr txBox="1">
            <a:spLocks noGrp="1"/>
          </p:cNvSpPr>
          <p:nvPr>
            <p:ph type="title"/>
          </p:nvPr>
        </p:nvSpPr>
        <p:spPr>
          <a:xfrm>
            <a:off x="913795" y="609600"/>
            <a:ext cx="10353762" cy="970450"/>
          </a:xfrm>
          <a:prstGeom prst="rect">
            <a:avLst/>
          </a:prstGeom>
          <a:noFill/>
          <a:ln>
            <a:noFill/>
          </a:ln>
          <a:effectLst>
            <a:outerShdw blurRad="25400">
              <a:srgbClr val="000000">
                <a:alpha val="45882"/>
              </a:srgbClr>
            </a:outerShdw>
          </a:effectLst>
        </p:spPr>
        <p:txBody>
          <a:bodyPr spcFirstLastPara="1" wrap="square" lIns="91425" tIns="45700" rIns="91425" bIns="45700" anchor="ctr" anchorCtr="0">
            <a:normAutofit/>
          </a:bodyPr>
          <a:lstStyle>
            <a:lvl1pPr lvl="0" algn="ctr">
              <a:spcBef>
                <a:spcPct val="0"/>
              </a:spcBef>
              <a:spcAft>
                <a:spcPct val="0"/>
              </a:spcAft>
              <a:buClr>
                <a:schemeClr val="lt2"/>
              </a:buClr>
              <a:buSzPts val="1800"/>
              <a:buNone/>
              <a:defRPr/>
            </a:lvl1pPr>
            <a:lvl2pPr lvl="1" algn="l">
              <a:spcBef>
                <a:spcPct val="0"/>
              </a:spcBef>
              <a:spcAft>
                <a:spcPct val="0"/>
              </a:spcAft>
              <a:buSzPts val="1400"/>
              <a:buNone/>
              <a:defRPr/>
            </a:lvl2pPr>
            <a:lvl3pPr lvl="2" algn="l">
              <a:spcBef>
                <a:spcPct val="0"/>
              </a:spcBef>
              <a:spcAft>
                <a:spcPct val="0"/>
              </a:spcAft>
              <a:buSzPts val="1400"/>
              <a:buNone/>
              <a:defRPr/>
            </a:lvl3pPr>
            <a:lvl4pPr lvl="3" algn="l">
              <a:spcBef>
                <a:spcPct val="0"/>
              </a:spcBef>
              <a:spcAft>
                <a:spcPct val="0"/>
              </a:spcAft>
              <a:buSzPts val="1400"/>
              <a:buNone/>
              <a:defRPr/>
            </a:lvl4pPr>
            <a:lvl5pPr lvl="4" algn="l">
              <a:spcBef>
                <a:spcPct val="0"/>
              </a:spcBef>
              <a:spcAft>
                <a:spcPct val="0"/>
              </a:spcAft>
              <a:buSzPts val="1400"/>
              <a:buNone/>
              <a:defRPr/>
            </a:lvl5pPr>
            <a:lvl6pPr lvl="5" algn="l">
              <a:spcBef>
                <a:spcPct val="0"/>
              </a:spcBef>
              <a:spcAft>
                <a:spcPct val="0"/>
              </a:spcAft>
              <a:buSzPts val="1400"/>
              <a:buNone/>
              <a:defRPr/>
            </a:lvl6pPr>
            <a:lvl7pPr lvl="6" algn="l">
              <a:spcBef>
                <a:spcPct val="0"/>
              </a:spcBef>
              <a:spcAft>
                <a:spcPct val="0"/>
              </a:spcAft>
              <a:buSzPts val="1400"/>
              <a:buNone/>
              <a:defRPr/>
            </a:lvl7pPr>
            <a:lvl8pPr lvl="7" algn="l">
              <a:spcBef>
                <a:spcPct val="0"/>
              </a:spcBef>
              <a:spcAft>
                <a:spcPct val="0"/>
              </a:spcAft>
              <a:buSzPts val="1400"/>
              <a:buNone/>
              <a:defRPr/>
            </a:lvl8pPr>
            <a:lvl9pPr lvl="8" algn="l">
              <a:spcBef>
                <a:spcPct val="0"/>
              </a:spcBef>
              <a:spcAft>
                <a:spcPct val="0"/>
              </a:spcAft>
              <a:buSzPts val="1400"/>
              <a:buNone/>
              <a:defRPr/>
            </a:lvl9pPr>
          </a:lstStyle>
          <a:p>
            <a:endParaRPr/>
          </a:p>
        </p:txBody>
      </p:sp>
      <p:sp>
        <p:nvSpPr>
          <p:cNvPr id="187" name="Google Shape;187;p135"/>
          <p:cNvSpPr txBox="1">
            <a:spLocks noGrp="1"/>
          </p:cNvSpPr>
          <p:nvPr>
            <p:ph type="body" idx="1"/>
          </p:nvPr>
        </p:nvSpPr>
        <p:spPr>
          <a:xfrm rot="5400000">
            <a:off x="4061301" y="-1415056"/>
            <a:ext cx="4058751" cy="10353762"/>
          </a:xfrm>
          <a:prstGeom prst="rect">
            <a:avLst/>
          </a:prstGeom>
          <a:noFill/>
          <a:ln>
            <a:noFill/>
          </a:ln>
          <a:effectLst>
            <a:outerShdw blurRad="25400">
              <a:srgbClr val="000000">
                <a:alpha val="45882"/>
              </a:srgbClr>
            </a:outerShdw>
          </a:effectLst>
        </p:spPr>
        <p:txBody>
          <a:bodyPr spcFirstLastPara="1" wrap="square" lIns="91425" tIns="45700" rIns="91425" bIns="45700" anchor="t" anchorCtr="0">
            <a:normAutofit/>
          </a:bodyPr>
          <a:lstStyle>
            <a:lvl1pPr marL="457200" lvl="0" indent="-308610" algn="l">
              <a:spcBef>
                <a:spcPts val="360"/>
              </a:spcBef>
              <a:spcAft>
                <a:spcPct val="0"/>
              </a:spcAft>
              <a:buSzPts val="1260"/>
              <a:buChar char="◈"/>
              <a:defRPr/>
            </a:lvl1pPr>
            <a:lvl2pPr marL="914400" lvl="1" indent="-308610" algn="l">
              <a:spcBef>
                <a:spcPts val="600"/>
              </a:spcBef>
              <a:spcAft>
                <a:spcPct val="0"/>
              </a:spcAft>
              <a:buSzPts val="1260"/>
              <a:buChar char="🞚"/>
              <a:defRPr/>
            </a:lvl2pPr>
            <a:lvl3pPr marL="1371600" lvl="2" indent="-308610" algn="l">
              <a:spcBef>
                <a:spcPts val="600"/>
              </a:spcBef>
              <a:spcAft>
                <a:spcPct val="0"/>
              </a:spcAft>
              <a:buSzPts val="1260"/>
              <a:buChar char="◈"/>
              <a:defRPr/>
            </a:lvl3pPr>
            <a:lvl4pPr marL="1828800" lvl="3" indent="-308610" algn="l">
              <a:spcBef>
                <a:spcPts val="600"/>
              </a:spcBef>
              <a:spcAft>
                <a:spcPct val="0"/>
              </a:spcAft>
              <a:buSzPts val="1260"/>
              <a:buChar char="🞚"/>
              <a:defRPr/>
            </a:lvl4pPr>
            <a:lvl5pPr marL="2286000" lvl="4" indent="-308610" algn="l">
              <a:spcBef>
                <a:spcPts val="600"/>
              </a:spcBef>
              <a:spcAft>
                <a:spcPct val="0"/>
              </a:spcAft>
              <a:buSzPts val="1260"/>
              <a:buChar char="◈"/>
              <a:defRPr/>
            </a:lvl5pPr>
            <a:lvl6pPr marL="2743200" lvl="5" indent="-308610" algn="l">
              <a:spcBef>
                <a:spcPts val="600"/>
              </a:spcBef>
              <a:spcAft>
                <a:spcPct val="0"/>
              </a:spcAft>
              <a:buSzPts val="1260"/>
              <a:buChar char="◈"/>
              <a:defRPr/>
            </a:lvl6pPr>
            <a:lvl7pPr marL="3200400" lvl="6" indent="-308610" algn="l">
              <a:spcBef>
                <a:spcPts val="600"/>
              </a:spcBef>
              <a:spcAft>
                <a:spcPct val="0"/>
              </a:spcAft>
              <a:buSzPts val="1260"/>
              <a:buChar char="◈"/>
              <a:defRPr/>
            </a:lvl7pPr>
            <a:lvl8pPr marL="3657600" lvl="7" indent="-308609" algn="l">
              <a:spcBef>
                <a:spcPts val="600"/>
              </a:spcBef>
              <a:spcAft>
                <a:spcPct val="0"/>
              </a:spcAft>
              <a:buSzPts val="1260"/>
              <a:buChar char="◈"/>
              <a:defRPr/>
            </a:lvl8pPr>
            <a:lvl9pPr marL="4114800" lvl="8" indent="-308609" algn="l">
              <a:spcBef>
                <a:spcPts val="600"/>
              </a:spcBef>
              <a:spcAft>
                <a:spcPts val="600"/>
              </a:spcAft>
              <a:buSzPts val="1260"/>
              <a:buChar char="◈"/>
              <a:defRPr/>
            </a:lvl9pPr>
          </a:lstStyle>
          <a:p>
            <a:endParaRPr/>
          </a:p>
        </p:txBody>
      </p:sp>
      <p:sp>
        <p:nvSpPr>
          <p:cNvPr id="188" name="Google Shape;188;p135"/>
          <p:cNvSpPr txBox="1">
            <a:spLocks noGrp="1"/>
          </p:cNvSpPr>
          <p:nvPr>
            <p:ph type="dt" idx="10"/>
          </p:nvPr>
        </p:nvSpPr>
        <p:spPr>
          <a:xfrm>
            <a:off x="7678736" y="5883275"/>
            <a:ext cx="2743200" cy="365125"/>
          </a:xfrm>
          <a:prstGeom prst="rect">
            <a:avLst/>
          </a:prstGeom>
          <a:noFill/>
          <a:ln>
            <a:noFill/>
          </a:ln>
        </p:spPr>
        <p:txBody>
          <a:bodyPr spcFirstLastPara="1" wrap="square" lIns="91425" tIns="45700" rIns="91425" bIns="45700" anchor="ctr" anchorCtr="0">
            <a:noAutofit/>
          </a:bodyPr>
          <a:lstStyle>
            <a:lvl1pPr lvl="0" algn="r">
              <a:spcBef>
                <a:spcPct val="0"/>
              </a:spcBef>
              <a:spcAft>
                <a:spcPct val="0"/>
              </a:spcAft>
              <a:buSzPts val="1400"/>
              <a:buNone/>
              <a:defRPr/>
            </a:lvl1pPr>
            <a:lvl2pPr lvl="1" algn="l">
              <a:spcBef>
                <a:spcPct val="0"/>
              </a:spcBef>
              <a:spcAft>
                <a:spcPct val="0"/>
              </a:spcAft>
              <a:buSzPts val="1400"/>
              <a:buNone/>
              <a:defRPr/>
            </a:lvl2pPr>
            <a:lvl3pPr lvl="2" algn="l">
              <a:spcBef>
                <a:spcPct val="0"/>
              </a:spcBef>
              <a:spcAft>
                <a:spcPct val="0"/>
              </a:spcAft>
              <a:buSzPts val="1400"/>
              <a:buNone/>
              <a:defRPr/>
            </a:lvl3pPr>
            <a:lvl4pPr lvl="3" algn="l">
              <a:spcBef>
                <a:spcPct val="0"/>
              </a:spcBef>
              <a:spcAft>
                <a:spcPct val="0"/>
              </a:spcAft>
              <a:buSzPts val="1400"/>
              <a:buNone/>
              <a:defRPr/>
            </a:lvl4pPr>
            <a:lvl5pPr lvl="4" algn="l">
              <a:spcBef>
                <a:spcPct val="0"/>
              </a:spcBef>
              <a:spcAft>
                <a:spcPct val="0"/>
              </a:spcAft>
              <a:buSzPts val="1400"/>
              <a:buNone/>
              <a:defRPr/>
            </a:lvl5pPr>
            <a:lvl6pPr lvl="5" algn="l">
              <a:spcBef>
                <a:spcPct val="0"/>
              </a:spcBef>
              <a:spcAft>
                <a:spcPct val="0"/>
              </a:spcAft>
              <a:buSzPts val="1400"/>
              <a:buNone/>
              <a:defRPr/>
            </a:lvl6pPr>
            <a:lvl7pPr lvl="6" algn="l">
              <a:spcBef>
                <a:spcPct val="0"/>
              </a:spcBef>
              <a:spcAft>
                <a:spcPct val="0"/>
              </a:spcAft>
              <a:buSzPts val="1400"/>
              <a:buNone/>
              <a:defRPr/>
            </a:lvl7pPr>
            <a:lvl8pPr lvl="7" algn="l">
              <a:spcBef>
                <a:spcPct val="0"/>
              </a:spcBef>
              <a:spcAft>
                <a:spcPct val="0"/>
              </a:spcAft>
              <a:buSzPts val="1400"/>
              <a:buNone/>
              <a:defRPr/>
            </a:lvl8pPr>
            <a:lvl9pPr lvl="8" algn="l">
              <a:spcBef>
                <a:spcPct val="0"/>
              </a:spcBef>
              <a:spcAft>
                <a:spcPct val="0"/>
              </a:spcAft>
              <a:buSzPts val="1400"/>
              <a:buNone/>
              <a:defRPr/>
            </a:lvl9pPr>
          </a:lstStyle>
          <a:p>
            <a:endParaRPr/>
          </a:p>
        </p:txBody>
      </p:sp>
      <p:sp>
        <p:nvSpPr>
          <p:cNvPr id="189" name="Google Shape;189;p135"/>
          <p:cNvSpPr txBox="1">
            <a:spLocks noGrp="1"/>
          </p:cNvSpPr>
          <p:nvPr>
            <p:ph type="ftr" idx="11"/>
          </p:nvPr>
        </p:nvSpPr>
        <p:spPr>
          <a:xfrm>
            <a:off x="913795" y="5883275"/>
            <a:ext cx="6672865" cy="365125"/>
          </a:xfrm>
          <a:prstGeom prst="rect">
            <a:avLst/>
          </a:prstGeom>
          <a:noFill/>
          <a:ln>
            <a:noFill/>
          </a:ln>
        </p:spPr>
        <p:txBody>
          <a:bodyPr spcFirstLastPara="1" wrap="square" lIns="91425" tIns="45700" rIns="91425" bIns="45700" anchor="ctr" anchorCtr="0">
            <a:noAutofit/>
          </a:bodyPr>
          <a:lstStyle>
            <a:lvl1pPr lvl="0" algn="l">
              <a:spcBef>
                <a:spcPct val="0"/>
              </a:spcBef>
              <a:spcAft>
                <a:spcPct val="0"/>
              </a:spcAft>
              <a:buSzPts val="1400"/>
              <a:buNone/>
              <a:defRPr/>
            </a:lvl1pPr>
            <a:lvl2pPr lvl="1" algn="l">
              <a:spcBef>
                <a:spcPct val="0"/>
              </a:spcBef>
              <a:spcAft>
                <a:spcPct val="0"/>
              </a:spcAft>
              <a:buSzPts val="1400"/>
              <a:buNone/>
              <a:defRPr/>
            </a:lvl2pPr>
            <a:lvl3pPr lvl="2" algn="l">
              <a:spcBef>
                <a:spcPct val="0"/>
              </a:spcBef>
              <a:spcAft>
                <a:spcPct val="0"/>
              </a:spcAft>
              <a:buSzPts val="1400"/>
              <a:buNone/>
              <a:defRPr/>
            </a:lvl3pPr>
            <a:lvl4pPr lvl="3" algn="l">
              <a:spcBef>
                <a:spcPct val="0"/>
              </a:spcBef>
              <a:spcAft>
                <a:spcPct val="0"/>
              </a:spcAft>
              <a:buSzPts val="1400"/>
              <a:buNone/>
              <a:defRPr/>
            </a:lvl4pPr>
            <a:lvl5pPr lvl="4" algn="l">
              <a:spcBef>
                <a:spcPct val="0"/>
              </a:spcBef>
              <a:spcAft>
                <a:spcPct val="0"/>
              </a:spcAft>
              <a:buSzPts val="1400"/>
              <a:buNone/>
              <a:defRPr/>
            </a:lvl5pPr>
            <a:lvl6pPr lvl="5" algn="l">
              <a:spcBef>
                <a:spcPct val="0"/>
              </a:spcBef>
              <a:spcAft>
                <a:spcPct val="0"/>
              </a:spcAft>
              <a:buSzPts val="1400"/>
              <a:buNone/>
              <a:defRPr/>
            </a:lvl6pPr>
            <a:lvl7pPr lvl="6" algn="l">
              <a:spcBef>
                <a:spcPct val="0"/>
              </a:spcBef>
              <a:spcAft>
                <a:spcPct val="0"/>
              </a:spcAft>
              <a:buSzPts val="1400"/>
              <a:buNone/>
              <a:defRPr/>
            </a:lvl7pPr>
            <a:lvl8pPr lvl="7" algn="l">
              <a:spcBef>
                <a:spcPct val="0"/>
              </a:spcBef>
              <a:spcAft>
                <a:spcPct val="0"/>
              </a:spcAft>
              <a:buSzPts val="1400"/>
              <a:buNone/>
              <a:defRPr/>
            </a:lvl8pPr>
            <a:lvl9pPr lvl="8" algn="l">
              <a:spcBef>
                <a:spcPct val="0"/>
              </a:spcBef>
              <a:spcAft>
                <a:spcPct val="0"/>
              </a:spcAft>
              <a:buSzPts val="1400"/>
              <a:buNone/>
              <a:defRPr/>
            </a:lvl9pPr>
          </a:lstStyle>
          <a:p>
            <a:endParaRPr/>
          </a:p>
        </p:txBody>
      </p:sp>
      <p:sp>
        <p:nvSpPr>
          <p:cNvPr id="190" name="Google Shape;190;p135"/>
          <p:cNvSpPr txBox="1">
            <a:spLocks noGrp="1"/>
          </p:cNvSpPr>
          <p:nvPr>
            <p:ph type="sldNum" idx="12"/>
          </p:nvPr>
        </p:nvSpPr>
        <p:spPr>
          <a:xfrm>
            <a:off x="10514011" y="5883275"/>
            <a:ext cx="753545" cy="365125"/>
          </a:xfrm>
          <a:prstGeom prst="rect">
            <a:avLst/>
          </a:prstGeom>
          <a:noFill/>
          <a:ln>
            <a:noFill/>
          </a:ln>
        </p:spPr>
        <p:txBody>
          <a:bodyPr spcFirstLastPara="1" wrap="square" lIns="91425" tIns="45700" rIns="91425" bIns="45700" anchor="ctr" anchorCtr="0">
            <a:noAutofit/>
          </a:bodyPr>
          <a:lstStyle>
            <a:lvl1pPr marL="12700" lvl="0" indent="0" algn="r">
              <a:lnSpc>
                <a:spcPct val="142500"/>
              </a:lnSpc>
              <a:spcBef>
                <a:spcPct val="0"/>
              </a:spcBef>
              <a:buNone/>
              <a:defRPr/>
            </a:lvl1pPr>
            <a:lvl2pPr marL="12700" lvl="1" indent="0" algn="r">
              <a:lnSpc>
                <a:spcPct val="142500"/>
              </a:lnSpc>
              <a:spcBef>
                <a:spcPct val="0"/>
              </a:spcBef>
              <a:buNone/>
              <a:defRPr/>
            </a:lvl2pPr>
            <a:lvl3pPr marL="12700" lvl="2" indent="0" algn="r">
              <a:lnSpc>
                <a:spcPct val="142500"/>
              </a:lnSpc>
              <a:spcBef>
                <a:spcPct val="0"/>
              </a:spcBef>
              <a:buNone/>
              <a:defRPr/>
            </a:lvl3pPr>
            <a:lvl4pPr marL="12700" lvl="3" indent="0" algn="r">
              <a:lnSpc>
                <a:spcPct val="142500"/>
              </a:lnSpc>
              <a:spcBef>
                <a:spcPct val="0"/>
              </a:spcBef>
              <a:buNone/>
              <a:defRPr/>
            </a:lvl4pPr>
            <a:lvl5pPr marL="12700" lvl="4" indent="0" algn="r">
              <a:lnSpc>
                <a:spcPct val="142500"/>
              </a:lnSpc>
              <a:spcBef>
                <a:spcPct val="0"/>
              </a:spcBef>
              <a:buNone/>
              <a:defRPr/>
            </a:lvl5pPr>
            <a:lvl6pPr marL="12700" lvl="5" indent="0" algn="r">
              <a:lnSpc>
                <a:spcPct val="142500"/>
              </a:lnSpc>
              <a:spcBef>
                <a:spcPct val="0"/>
              </a:spcBef>
              <a:buNone/>
              <a:defRPr/>
            </a:lvl6pPr>
            <a:lvl7pPr marL="12700" lvl="6" indent="0" algn="r">
              <a:lnSpc>
                <a:spcPct val="142500"/>
              </a:lnSpc>
              <a:spcBef>
                <a:spcPct val="0"/>
              </a:spcBef>
              <a:buNone/>
              <a:defRPr/>
            </a:lvl7pPr>
            <a:lvl8pPr marL="12700" lvl="7" indent="0" algn="r">
              <a:lnSpc>
                <a:spcPct val="142500"/>
              </a:lnSpc>
              <a:spcBef>
                <a:spcPct val="0"/>
              </a:spcBef>
              <a:buNone/>
              <a:defRPr/>
            </a:lvl8pPr>
            <a:lvl9pPr marL="12700" lvl="8" indent="0" algn="r">
              <a:lnSpc>
                <a:spcPct val="142500"/>
              </a:lnSpc>
              <a:spcBef>
                <a:spcPct val="0"/>
              </a:spcBef>
              <a:buNone/>
              <a:defRPr/>
            </a:lvl9pPr>
          </a:lstStyle>
          <a:p>
            <a:pPr marL="12700" lvl="0" indent="0" algn="r" rtl="0">
              <a:spcBef>
                <a:spcPct val="0"/>
              </a:spcBef>
              <a:spcAft>
                <a:spcPct val="0"/>
              </a:spcAft>
              <a:buNone/>
            </a:pPr>
            <a:r>
              <a:rPr lang="en-US"/>
              <a:t>10</a:t>
            </a:r>
            <a:fld id="{00000000-1234-1234-1234-123412341234}" type="slidenum">
              <a:rPr lang="en-US"/>
              <a:t>‹#›</a:t>
            </a:fld>
            <a:endParaRPr/>
          </a:p>
        </p:txBody>
      </p:sp>
    </p:spTree>
  </p:cSld>
  <p:clrMapOvr>
    <a:masterClrMapping/>
  </p:clrMapOvr>
  <p:transition/>
</p:sldLayout>
</file>

<file path=ppt/slideLayouts/slideLayout31.xml><?xml version="1.0" encoding="utf-8"?>
<p:sldLayout xmlns:a="http://schemas.openxmlformats.org/drawingml/2006/main" xmlns:r="http://schemas.openxmlformats.org/officeDocument/2006/relationships" xmlns:p="http://schemas.openxmlformats.org/presentationml/2006/main" matchingName="Vertical Title and Text" type="vertTitleAndTx">
  <p:cSld name="VERTICAL_TITLE_AND_VERTICAL_TEXT">
    <p:spTree>
      <p:nvGrpSpPr>
        <p:cNvPr id="1" name="Shape 191"/>
        <p:cNvGrpSpPr/>
        <p:nvPr/>
      </p:nvGrpSpPr>
      <p:grpSpPr>
        <a:xfrm>
          <a:off x="0" y="0"/>
          <a:ext cx="0" cy="0"/>
          <a:chOff x="0" y="0"/>
          <a:chExt cx="0" cy="0"/>
        </a:xfrm>
      </p:grpSpPr>
      <p:sp>
        <p:nvSpPr>
          <p:cNvPr id="192" name="Google Shape;192;p136"/>
          <p:cNvSpPr txBox="1">
            <a:spLocks noGrp="1"/>
          </p:cNvSpPr>
          <p:nvPr>
            <p:ph type="title"/>
          </p:nvPr>
        </p:nvSpPr>
        <p:spPr>
          <a:xfrm rot="5400000">
            <a:off x="7534511" y="2058156"/>
            <a:ext cx="5181601" cy="2284487"/>
          </a:xfrm>
          <a:prstGeom prst="rect">
            <a:avLst/>
          </a:prstGeom>
          <a:noFill/>
          <a:ln>
            <a:noFill/>
          </a:ln>
          <a:effectLst>
            <a:outerShdw blurRad="25400">
              <a:srgbClr val="000000">
                <a:alpha val="45882"/>
              </a:srgbClr>
            </a:outerShdw>
          </a:effectLst>
        </p:spPr>
        <p:txBody>
          <a:bodyPr spcFirstLastPara="1" wrap="square" lIns="91425" tIns="45700" rIns="91425" bIns="45700" anchor="ctr" anchorCtr="0">
            <a:normAutofit/>
          </a:bodyPr>
          <a:lstStyle>
            <a:lvl1pPr lvl="0" algn="l">
              <a:spcBef>
                <a:spcPct val="0"/>
              </a:spcBef>
              <a:spcAft>
                <a:spcPct val="0"/>
              </a:spcAft>
              <a:buClr>
                <a:schemeClr val="lt2"/>
              </a:buClr>
              <a:buSzPts val="4000"/>
              <a:buFont typeface="Lustria"/>
              <a:buNone/>
              <a:defRPr/>
            </a:lvl1pPr>
            <a:lvl2pPr lvl="1" algn="l">
              <a:spcBef>
                <a:spcPct val="0"/>
              </a:spcBef>
              <a:spcAft>
                <a:spcPct val="0"/>
              </a:spcAft>
              <a:buSzPts val="1400"/>
              <a:buNone/>
              <a:defRPr/>
            </a:lvl2pPr>
            <a:lvl3pPr lvl="2" algn="l">
              <a:spcBef>
                <a:spcPct val="0"/>
              </a:spcBef>
              <a:spcAft>
                <a:spcPct val="0"/>
              </a:spcAft>
              <a:buSzPts val="1400"/>
              <a:buNone/>
              <a:defRPr/>
            </a:lvl3pPr>
            <a:lvl4pPr lvl="3" algn="l">
              <a:spcBef>
                <a:spcPct val="0"/>
              </a:spcBef>
              <a:spcAft>
                <a:spcPct val="0"/>
              </a:spcAft>
              <a:buSzPts val="1400"/>
              <a:buNone/>
              <a:defRPr/>
            </a:lvl4pPr>
            <a:lvl5pPr lvl="4" algn="l">
              <a:spcBef>
                <a:spcPct val="0"/>
              </a:spcBef>
              <a:spcAft>
                <a:spcPct val="0"/>
              </a:spcAft>
              <a:buSzPts val="1400"/>
              <a:buNone/>
              <a:defRPr/>
            </a:lvl5pPr>
            <a:lvl6pPr lvl="5" algn="l">
              <a:spcBef>
                <a:spcPct val="0"/>
              </a:spcBef>
              <a:spcAft>
                <a:spcPct val="0"/>
              </a:spcAft>
              <a:buSzPts val="1400"/>
              <a:buNone/>
              <a:defRPr/>
            </a:lvl6pPr>
            <a:lvl7pPr lvl="6" algn="l">
              <a:spcBef>
                <a:spcPct val="0"/>
              </a:spcBef>
              <a:spcAft>
                <a:spcPct val="0"/>
              </a:spcAft>
              <a:buSzPts val="1400"/>
              <a:buNone/>
              <a:defRPr/>
            </a:lvl7pPr>
            <a:lvl8pPr lvl="7" algn="l">
              <a:spcBef>
                <a:spcPct val="0"/>
              </a:spcBef>
              <a:spcAft>
                <a:spcPct val="0"/>
              </a:spcAft>
              <a:buSzPts val="1400"/>
              <a:buNone/>
              <a:defRPr/>
            </a:lvl8pPr>
            <a:lvl9pPr lvl="8" algn="l">
              <a:spcBef>
                <a:spcPct val="0"/>
              </a:spcBef>
              <a:spcAft>
                <a:spcPct val="0"/>
              </a:spcAft>
              <a:buSzPts val="1400"/>
              <a:buNone/>
              <a:defRPr/>
            </a:lvl9pPr>
          </a:lstStyle>
          <a:p>
            <a:endParaRPr/>
          </a:p>
        </p:txBody>
      </p:sp>
      <p:sp>
        <p:nvSpPr>
          <p:cNvPr id="193" name="Google Shape;193;p136"/>
          <p:cNvSpPr txBox="1">
            <a:spLocks noGrp="1"/>
          </p:cNvSpPr>
          <p:nvPr>
            <p:ph type="body" idx="1"/>
          </p:nvPr>
        </p:nvSpPr>
        <p:spPr>
          <a:xfrm rot="5400000">
            <a:off x="2281431" y="-758036"/>
            <a:ext cx="5181601" cy="7916872"/>
          </a:xfrm>
          <a:prstGeom prst="rect">
            <a:avLst/>
          </a:prstGeom>
          <a:noFill/>
          <a:ln>
            <a:noFill/>
          </a:ln>
          <a:effectLst>
            <a:outerShdw blurRad="25400">
              <a:srgbClr val="000000">
                <a:alpha val="45882"/>
              </a:srgbClr>
            </a:outerShdw>
          </a:effectLst>
        </p:spPr>
        <p:txBody>
          <a:bodyPr spcFirstLastPara="1" wrap="square" lIns="91425" tIns="45700" rIns="91425" bIns="45700" anchor="t" anchorCtr="0">
            <a:normAutofit/>
          </a:bodyPr>
          <a:lstStyle>
            <a:lvl1pPr marL="457200" lvl="0" indent="-308610" algn="l">
              <a:spcBef>
                <a:spcPts val="360"/>
              </a:spcBef>
              <a:spcAft>
                <a:spcPct val="0"/>
              </a:spcAft>
              <a:buSzPts val="1260"/>
              <a:buChar char="◈"/>
              <a:defRPr/>
            </a:lvl1pPr>
            <a:lvl2pPr marL="914400" lvl="1" indent="-308610" algn="l">
              <a:spcBef>
                <a:spcPts val="600"/>
              </a:spcBef>
              <a:spcAft>
                <a:spcPct val="0"/>
              </a:spcAft>
              <a:buSzPts val="1260"/>
              <a:buChar char="🞚"/>
              <a:defRPr/>
            </a:lvl2pPr>
            <a:lvl3pPr marL="1371600" lvl="2" indent="-308610" algn="l">
              <a:spcBef>
                <a:spcPts val="600"/>
              </a:spcBef>
              <a:spcAft>
                <a:spcPct val="0"/>
              </a:spcAft>
              <a:buSzPts val="1260"/>
              <a:buChar char="◈"/>
              <a:defRPr/>
            </a:lvl3pPr>
            <a:lvl4pPr marL="1828800" lvl="3" indent="-308610" algn="l">
              <a:spcBef>
                <a:spcPts val="600"/>
              </a:spcBef>
              <a:spcAft>
                <a:spcPct val="0"/>
              </a:spcAft>
              <a:buSzPts val="1260"/>
              <a:buChar char="🞚"/>
              <a:defRPr/>
            </a:lvl4pPr>
            <a:lvl5pPr marL="2286000" lvl="4" indent="-308610" algn="l">
              <a:spcBef>
                <a:spcPts val="600"/>
              </a:spcBef>
              <a:spcAft>
                <a:spcPct val="0"/>
              </a:spcAft>
              <a:buSzPts val="1260"/>
              <a:buChar char="◈"/>
              <a:defRPr/>
            </a:lvl5pPr>
            <a:lvl6pPr marL="2743200" lvl="5" indent="-308610" algn="l">
              <a:spcBef>
                <a:spcPts val="600"/>
              </a:spcBef>
              <a:spcAft>
                <a:spcPct val="0"/>
              </a:spcAft>
              <a:buSzPts val="1260"/>
              <a:buChar char="◈"/>
              <a:defRPr/>
            </a:lvl6pPr>
            <a:lvl7pPr marL="3200400" lvl="6" indent="-308610" algn="l">
              <a:spcBef>
                <a:spcPts val="600"/>
              </a:spcBef>
              <a:spcAft>
                <a:spcPct val="0"/>
              </a:spcAft>
              <a:buSzPts val="1260"/>
              <a:buChar char="◈"/>
              <a:defRPr/>
            </a:lvl7pPr>
            <a:lvl8pPr marL="3657600" lvl="7" indent="-308609" algn="l">
              <a:spcBef>
                <a:spcPts val="600"/>
              </a:spcBef>
              <a:spcAft>
                <a:spcPct val="0"/>
              </a:spcAft>
              <a:buSzPts val="1260"/>
              <a:buChar char="◈"/>
              <a:defRPr/>
            </a:lvl8pPr>
            <a:lvl9pPr marL="4114800" lvl="8" indent="-308609" algn="l">
              <a:spcBef>
                <a:spcPts val="600"/>
              </a:spcBef>
              <a:spcAft>
                <a:spcPts val="600"/>
              </a:spcAft>
              <a:buSzPts val="1260"/>
              <a:buChar char="◈"/>
              <a:defRPr/>
            </a:lvl9pPr>
          </a:lstStyle>
          <a:p>
            <a:endParaRPr/>
          </a:p>
        </p:txBody>
      </p:sp>
      <p:sp>
        <p:nvSpPr>
          <p:cNvPr id="194" name="Google Shape;194;p136"/>
          <p:cNvSpPr txBox="1">
            <a:spLocks noGrp="1"/>
          </p:cNvSpPr>
          <p:nvPr>
            <p:ph type="dt" idx="10"/>
          </p:nvPr>
        </p:nvSpPr>
        <p:spPr>
          <a:xfrm>
            <a:off x="7678736" y="5883275"/>
            <a:ext cx="2743200" cy="365125"/>
          </a:xfrm>
          <a:prstGeom prst="rect">
            <a:avLst/>
          </a:prstGeom>
          <a:noFill/>
          <a:ln>
            <a:noFill/>
          </a:ln>
        </p:spPr>
        <p:txBody>
          <a:bodyPr spcFirstLastPara="1" wrap="square" lIns="91425" tIns="45700" rIns="91425" bIns="45700" anchor="ctr" anchorCtr="0">
            <a:noAutofit/>
          </a:bodyPr>
          <a:lstStyle>
            <a:lvl1pPr lvl="0" algn="r">
              <a:spcBef>
                <a:spcPct val="0"/>
              </a:spcBef>
              <a:spcAft>
                <a:spcPct val="0"/>
              </a:spcAft>
              <a:buSzPts val="1400"/>
              <a:buNone/>
              <a:defRPr/>
            </a:lvl1pPr>
            <a:lvl2pPr lvl="1" algn="l">
              <a:spcBef>
                <a:spcPct val="0"/>
              </a:spcBef>
              <a:spcAft>
                <a:spcPct val="0"/>
              </a:spcAft>
              <a:buSzPts val="1400"/>
              <a:buNone/>
              <a:defRPr/>
            </a:lvl2pPr>
            <a:lvl3pPr lvl="2" algn="l">
              <a:spcBef>
                <a:spcPct val="0"/>
              </a:spcBef>
              <a:spcAft>
                <a:spcPct val="0"/>
              </a:spcAft>
              <a:buSzPts val="1400"/>
              <a:buNone/>
              <a:defRPr/>
            </a:lvl3pPr>
            <a:lvl4pPr lvl="3" algn="l">
              <a:spcBef>
                <a:spcPct val="0"/>
              </a:spcBef>
              <a:spcAft>
                <a:spcPct val="0"/>
              </a:spcAft>
              <a:buSzPts val="1400"/>
              <a:buNone/>
              <a:defRPr/>
            </a:lvl4pPr>
            <a:lvl5pPr lvl="4" algn="l">
              <a:spcBef>
                <a:spcPct val="0"/>
              </a:spcBef>
              <a:spcAft>
                <a:spcPct val="0"/>
              </a:spcAft>
              <a:buSzPts val="1400"/>
              <a:buNone/>
              <a:defRPr/>
            </a:lvl5pPr>
            <a:lvl6pPr lvl="5" algn="l">
              <a:spcBef>
                <a:spcPct val="0"/>
              </a:spcBef>
              <a:spcAft>
                <a:spcPct val="0"/>
              </a:spcAft>
              <a:buSzPts val="1400"/>
              <a:buNone/>
              <a:defRPr/>
            </a:lvl6pPr>
            <a:lvl7pPr lvl="6" algn="l">
              <a:spcBef>
                <a:spcPct val="0"/>
              </a:spcBef>
              <a:spcAft>
                <a:spcPct val="0"/>
              </a:spcAft>
              <a:buSzPts val="1400"/>
              <a:buNone/>
              <a:defRPr/>
            </a:lvl7pPr>
            <a:lvl8pPr lvl="7" algn="l">
              <a:spcBef>
                <a:spcPct val="0"/>
              </a:spcBef>
              <a:spcAft>
                <a:spcPct val="0"/>
              </a:spcAft>
              <a:buSzPts val="1400"/>
              <a:buNone/>
              <a:defRPr/>
            </a:lvl8pPr>
            <a:lvl9pPr lvl="8" algn="l">
              <a:spcBef>
                <a:spcPct val="0"/>
              </a:spcBef>
              <a:spcAft>
                <a:spcPct val="0"/>
              </a:spcAft>
              <a:buSzPts val="1400"/>
              <a:buNone/>
              <a:defRPr/>
            </a:lvl9pPr>
          </a:lstStyle>
          <a:p>
            <a:endParaRPr/>
          </a:p>
        </p:txBody>
      </p:sp>
      <p:sp>
        <p:nvSpPr>
          <p:cNvPr id="195" name="Google Shape;195;p136"/>
          <p:cNvSpPr txBox="1">
            <a:spLocks noGrp="1"/>
          </p:cNvSpPr>
          <p:nvPr>
            <p:ph type="ftr" idx="11"/>
          </p:nvPr>
        </p:nvSpPr>
        <p:spPr>
          <a:xfrm>
            <a:off x="913795" y="5883275"/>
            <a:ext cx="6672865" cy="365125"/>
          </a:xfrm>
          <a:prstGeom prst="rect">
            <a:avLst/>
          </a:prstGeom>
          <a:noFill/>
          <a:ln>
            <a:noFill/>
          </a:ln>
        </p:spPr>
        <p:txBody>
          <a:bodyPr spcFirstLastPara="1" wrap="square" lIns="91425" tIns="45700" rIns="91425" bIns="45700" anchor="ctr" anchorCtr="0">
            <a:noAutofit/>
          </a:bodyPr>
          <a:lstStyle>
            <a:lvl1pPr lvl="0" algn="l">
              <a:spcBef>
                <a:spcPct val="0"/>
              </a:spcBef>
              <a:spcAft>
                <a:spcPct val="0"/>
              </a:spcAft>
              <a:buSzPts val="1400"/>
              <a:buNone/>
              <a:defRPr/>
            </a:lvl1pPr>
            <a:lvl2pPr lvl="1" algn="l">
              <a:spcBef>
                <a:spcPct val="0"/>
              </a:spcBef>
              <a:spcAft>
                <a:spcPct val="0"/>
              </a:spcAft>
              <a:buSzPts val="1400"/>
              <a:buNone/>
              <a:defRPr/>
            </a:lvl2pPr>
            <a:lvl3pPr lvl="2" algn="l">
              <a:spcBef>
                <a:spcPct val="0"/>
              </a:spcBef>
              <a:spcAft>
                <a:spcPct val="0"/>
              </a:spcAft>
              <a:buSzPts val="1400"/>
              <a:buNone/>
              <a:defRPr/>
            </a:lvl3pPr>
            <a:lvl4pPr lvl="3" algn="l">
              <a:spcBef>
                <a:spcPct val="0"/>
              </a:spcBef>
              <a:spcAft>
                <a:spcPct val="0"/>
              </a:spcAft>
              <a:buSzPts val="1400"/>
              <a:buNone/>
              <a:defRPr/>
            </a:lvl4pPr>
            <a:lvl5pPr lvl="4" algn="l">
              <a:spcBef>
                <a:spcPct val="0"/>
              </a:spcBef>
              <a:spcAft>
                <a:spcPct val="0"/>
              </a:spcAft>
              <a:buSzPts val="1400"/>
              <a:buNone/>
              <a:defRPr/>
            </a:lvl5pPr>
            <a:lvl6pPr lvl="5" algn="l">
              <a:spcBef>
                <a:spcPct val="0"/>
              </a:spcBef>
              <a:spcAft>
                <a:spcPct val="0"/>
              </a:spcAft>
              <a:buSzPts val="1400"/>
              <a:buNone/>
              <a:defRPr/>
            </a:lvl6pPr>
            <a:lvl7pPr lvl="6" algn="l">
              <a:spcBef>
                <a:spcPct val="0"/>
              </a:spcBef>
              <a:spcAft>
                <a:spcPct val="0"/>
              </a:spcAft>
              <a:buSzPts val="1400"/>
              <a:buNone/>
              <a:defRPr/>
            </a:lvl7pPr>
            <a:lvl8pPr lvl="7" algn="l">
              <a:spcBef>
                <a:spcPct val="0"/>
              </a:spcBef>
              <a:spcAft>
                <a:spcPct val="0"/>
              </a:spcAft>
              <a:buSzPts val="1400"/>
              <a:buNone/>
              <a:defRPr/>
            </a:lvl8pPr>
            <a:lvl9pPr lvl="8" algn="l">
              <a:spcBef>
                <a:spcPct val="0"/>
              </a:spcBef>
              <a:spcAft>
                <a:spcPct val="0"/>
              </a:spcAft>
              <a:buSzPts val="1400"/>
              <a:buNone/>
              <a:defRPr/>
            </a:lvl9pPr>
          </a:lstStyle>
          <a:p>
            <a:endParaRPr/>
          </a:p>
        </p:txBody>
      </p:sp>
      <p:sp>
        <p:nvSpPr>
          <p:cNvPr id="196" name="Google Shape;196;p136"/>
          <p:cNvSpPr txBox="1">
            <a:spLocks noGrp="1"/>
          </p:cNvSpPr>
          <p:nvPr>
            <p:ph type="sldNum" idx="12"/>
          </p:nvPr>
        </p:nvSpPr>
        <p:spPr>
          <a:xfrm>
            <a:off x="10514011" y="5883275"/>
            <a:ext cx="753545" cy="365125"/>
          </a:xfrm>
          <a:prstGeom prst="rect">
            <a:avLst/>
          </a:prstGeom>
          <a:noFill/>
          <a:ln>
            <a:noFill/>
          </a:ln>
        </p:spPr>
        <p:txBody>
          <a:bodyPr spcFirstLastPara="1" wrap="square" lIns="91425" tIns="45700" rIns="91425" bIns="45700" anchor="ctr" anchorCtr="0">
            <a:noAutofit/>
          </a:bodyPr>
          <a:lstStyle>
            <a:lvl1pPr marL="12700" lvl="0" indent="0" algn="r">
              <a:lnSpc>
                <a:spcPct val="142500"/>
              </a:lnSpc>
              <a:spcBef>
                <a:spcPct val="0"/>
              </a:spcBef>
              <a:buNone/>
              <a:defRPr/>
            </a:lvl1pPr>
            <a:lvl2pPr marL="12700" lvl="1" indent="0" algn="r">
              <a:lnSpc>
                <a:spcPct val="142500"/>
              </a:lnSpc>
              <a:spcBef>
                <a:spcPct val="0"/>
              </a:spcBef>
              <a:buNone/>
              <a:defRPr/>
            </a:lvl2pPr>
            <a:lvl3pPr marL="12700" lvl="2" indent="0" algn="r">
              <a:lnSpc>
                <a:spcPct val="142500"/>
              </a:lnSpc>
              <a:spcBef>
                <a:spcPct val="0"/>
              </a:spcBef>
              <a:buNone/>
              <a:defRPr/>
            </a:lvl3pPr>
            <a:lvl4pPr marL="12700" lvl="3" indent="0" algn="r">
              <a:lnSpc>
                <a:spcPct val="142500"/>
              </a:lnSpc>
              <a:spcBef>
                <a:spcPct val="0"/>
              </a:spcBef>
              <a:buNone/>
              <a:defRPr/>
            </a:lvl4pPr>
            <a:lvl5pPr marL="12700" lvl="4" indent="0" algn="r">
              <a:lnSpc>
                <a:spcPct val="142500"/>
              </a:lnSpc>
              <a:spcBef>
                <a:spcPct val="0"/>
              </a:spcBef>
              <a:buNone/>
              <a:defRPr/>
            </a:lvl5pPr>
            <a:lvl6pPr marL="12700" lvl="5" indent="0" algn="r">
              <a:lnSpc>
                <a:spcPct val="142500"/>
              </a:lnSpc>
              <a:spcBef>
                <a:spcPct val="0"/>
              </a:spcBef>
              <a:buNone/>
              <a:defRPr/>
            </a:lvl6pPr>
            <a:lvl7pPr marL="12700" lvl="6" indent="0" algn="r">
              <a:lnSpc>
                <a:spcPct val="142500"/>
              </a:lnSpc>
              <a:spcBef>
                <a:spcPct val="0"/>
              </a:spcBef>
              <a:buNone/>
              <a:defRPr/>
            </a:lvl7pPr>
            <a:lvl8pPr marL="12700" lvl="7" indent="0" algn="r">
              <a:lnSpc>
                <a:spcPct val="142500"/>
              </a:lnSpc>
              <a:spcBef>
                <a:spcPct val="0"/>
              </a:spcBef>
              <a:buNone/>
              <a:defRPr/>
            </a:lvl8pPr>
            <a:lvl9pPr marL="12700" lvl="8" indent="0" algn="r">
              <a:lnSpc>
                <a:spcPct val="142500"/>
              </a:lnSpc>
              <a:spcBef>
                <a:spcPct val="0"/>
              </a:spcBef>
              <a:buNone/>
              <a:defRPr/>
            </a:lvl9pPr>
          </a:lstStyle>
          <a:p>
            <a:pPr marL="12700" lvl="0" indent="0" algn="r" rtl="0">
              <a:spcBef>
                <a:spcPct val="0"/>
              </a:spcBef>
              <a:spcAft>
                <a:spcPct val="0"/>
              </a:spcAft>
              <a:buNone/>
            </a:pPr>
            <a:r>
              <a:rPr lang="en-US"/>
              <a:t>10</a:t>
            </a:r>
            <a:fld id="{00000000-1234-1234-1234-123412341234}" type="slidenum">
              <a:rPr lang="en-US"/>
              <a:t>‹#›</a:t>
            </a:fld>
            <a:endParaRPr/>
          </a:p>
        </p:txBody>
      </p:sp>
    </p:spTree>
  </p:cSld>
  <p:clrMapOvr>
    <a:masterClrMapping/>
  </p:clrMapOvr>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theme" Target="../theme/theme1.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2.xml"/><Relationship Id="rId13" Type="http://schemas.openxmlformats.org/officeDocument/2006/relationships/slideLayout" Target="../slideLayouts/slideLayout27.xml"/><Relationship Id="rId18" Type="http://schemas.openxmlformats.org/officeDocument/2006/relationships/theme" Target="../theme/theme2.xml"/><Relationship Id="rId3" Type="http://schemas.openxmlformats.org/officeDocument/2006/relationships/slideLayout" Target="../slideLayouts/slideLayout17.xml"/><Relationship Id="rId7" Type="http://schemas.openxmlformats.org/officeDocument/2006/relationships/slideLayout" Target="../slideLayouts/slideLayout21.xml"/><Relationship Id="rId12" Type="http://schemas.openxmlformats.org/officeDocument/2006/relationships/slideLayout" Target="../slideLayouts/slideLayout26.xml"/><Relationship Id="rId17" Type="http://schemas.openxmlformats.org/officeDocument/2006/relationships/slideLayout" Target="../slideLayouts/slideLayout31.xml"/><Relationship Id="rId2" Type="http://schemas.openxmlformats.org/officeDocument/2006/relationships/slideLayout" Target="../slideLayouts/slideLayout16.xml"/><Relationship Id="rId16" Type="http://schemas.openxmlformats.org/officeDocument/2006/relationships/slideLayout" Target="../slideLayouts/slideLayout30.xml"/><Relationship Id="rId1" Type="http://schemas.openxmlformats.org/officeDocument/2006/relationships/slideLayout" Target="../slideLayouts/slideLayout15.xml"/><Relationship Id="rId6" Type="http://schemas.openxmlformats.org/officeDocument/2006/relationships/slideLayout" Target="../slideLayouts/slideLayout20.xml"/><Relationship Id="rId11" Type="http://schemas.openxmlformats.org/officeDocument/2006/relationships/slideLayout" Target="../slideLayouts/slideLayout25.xml"/><Relationship Id="rId5" Type="http://schemas.openxmlformats.org/officeDocument/2006/relationships/slideLayout" Target="../slideLayouts/slideLayout19.xml"/><Relationship Id="rId15" Type="http://schemas.openxmlformats.org/officeDocument/2006/relationships/slideLayout" Target="../slideLayouts/slideLayout29.xml"/><Relationship Id="rId10" Type="http://schemas.openxmlformats.org/officeDocument/2006/relationships/slideLayout" Target="../slideLayouts/slideLayout24.xml"/><Relationship Id="rId19" Type="http://schemas.openxmlformats.org/officeDocument/2006/relationships/image" Target="../media/image1.png"/><Relationship Id="rId4" Type="http://schemas.openxmlformats.org/officeDocument/2006/relationships/slideLayout" Target="../slideLayouts/slideLayout18.xml"/><Relationship Id="rId9" Type="http://schemas.openxmlformats.org/officeDocument/2006/relationships/slideLayout" Target="../slideLayouts/slideLayout23.xml"/><Relationship Id="rId14" Type="http://schemas.openxmlformats.org/officeDocument/2006/relationships/slideLayout" Target="../slideLayouts/slideLayout28.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8FD0B7A-F5DD-4F40-B4CB-3B2C354B893A}" type="datetimeFigureOut">
              <a:rPr lang="en-US" smtClean="0"/>
              <a:t>9/12/2021</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3AE1883-0942-4AA3-9DB2-9C7C3A0314B1}"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779" r:id="rId12"/>
    <p:sldLayoutId id="2147483780" r:id="rId13"/>
    <p:sldLayoutId id="2147483781" r:id="rId14"/>
  </p:sldLayoutIdLst>
  <p:transition/>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blipFill>
          <a:blip r:embed="rId19">
            <a:alphaModFix/>
          </a:blip>
          <a:stretch>
            <a:fillRect/>
          </a:stretch>
        </a:blipFill>
        <a:effectLst/>
      </p:bgPr>
    </p:bg>
    <p:spTree>
      <p:nvGrpSpPr>
        <p:cNvPr id="1" name="Shape 62"/>
        <p:cNvGrpSpPr/>
        <p:nvPr/>
      </p:nvGrpSpPr>
      <p:grpSpPr>
        <a:xfrm>
          <a:off x="0" y="0"/>
          <a:ext cx="0" cy="0"/>
          <a:chOff x="0" y="0"/>
          <a:chExt cx="0" cy="0"/>
        </a:xfrm>
      </p:grpSpPr>
      <p:sp>
        <p:nvSpPr>
          <p:cNvPr id="63" name="Google Shape;63;p119"/>
          <p:cNvSpPr txBox="1">
            <a:spLocks noGrp="1"/>
          </p:cNvSpPr>
          <p:nvPr>
            <p:ph type="title"/>
          </p:nvPr>
        </p:nvSpPr>
        <p:spPr>
          <a:xfrm>
            <a:off x="913795" y="609600"/>
            <a:ext cx="10353762" cy="970450"/>
          </a:xfrm>
          <a:prstGeom prst="rect">
            <a:avLst/>
          </a:prstGeom>
          <a:noFill/>
          <a:ln>
            <a:noFill/>
          </a:ln>
          <a:effectLst>
            <a:outerShdw blurRad="25400">
              <a:srgbClr val="000000">
                <a:alpha val="45882"/>
              </a:srgbClr>
            </a:outerShdw>
          </a:effectLst>
        </p:spPr>
        <p:txBody>
          <a:bodyPr spcFirstLastPara="1" wrap="square" lIns="91425" tIns="45700" rIns="91425" bIns="45700" anchor="ctr" anchorCtr="0">
            <a:normAutofit/>
          </a:bodyPr>
          <a:lstStyle>
            <a:lvl1pPr marR="0" lvl="0" algn="ctr" rtl="0">
              <a:spcBef>
                <a:spcPct val="0"/>
              </a:spcBef>
              <a:spcAft>
                <a:spcPct val="0"/>
              </a:spcAft>
              <a:buClr>
                <a:schemeClr val="lt2"/>
              </a:buClr>
              <a:buSzPts val="4000"/>
              <a:buFont typeface="Lustria"/>
              <a:buNone/>
              <a:defRPr sz="4000" b="0" i="0" u="none" strike="noStrike" cap="none">
                <a:solidFill>
                  <a:schemeClr val="lt2"/>
                </a:solidFill>
                <a:latin typeface="Lustria"/>
                <a:ea typeface="Lustria"/>
                <a:cs typeface="Lustria"/>
                <a:sym typeface="Lustria"/>
              </a:defRPr>
            </a:lvl1pPr>
            <a:lvl2pPr marR="0" lvl="1" algn="l" rtl="0">
              <a:spcBef>
                <a:spcPct val="0"/>
              </a:spcBef>
              <a:spcAft>
                <a:spcPct val="0"/>
              </a:spcAft>
              <a:buSzPts val="1400"/>
              <a:buNone/>
              <a:defRPr sz="1800" b="0" i="0" u="none" strike="noStrike" cap="none">
                <a:solidFill>
                  <a:schemeClr val="lt2"/>
                </a:solidFill>
              </a:defRPr>
            </a:lvl2pPr>
            <a:lvl3pPr marR="0" lvl="2" algn="l" rtl="0">
              <a:spcBef>
                <a:spcPct val="0"/>
              </a:spcBef>
              <a:spcAft>
                <a:spcPct val="0"/>
              </a:spcAft>
              <a:buSzPts val="1400"/>
              <a:buNone/>
              <a:defRPr sz="1800" b="0" i="0" u="none" strike="noStrike" cap="none">
                <a:solidFill>
                  <a:schemeClr val="lt2"/>
                </a:solidFill>
              </a:defRPr>
            </a:lvl3pPr>
            <a:lvl4pPr marR="0" lvl="3" algn="l" rtl="0">
              <a:spcBef>
                <a:spcPct val="0"/>
              </a:spcBef>
              <a:spcAft>
                <a:spcPct val="0"/>
              </a:spcAft>
              <a:buSzPts val="1400"/>
              <a:buNone/>
              <a:defRPr sz="1800" b="0" i="0" u="none" strike="noStrike" cap="none">
                <a:solidFill>
                  <a:schemeClr val="lt2"/>
                </a:solidFill>
              </a:defRPr>
            </a:lvl4pPr>
            <a:lvl5pPr marR="0" lvl="4" algn="l" rtl="0">
              <a:spcBef>
                <a:spcPct val="0"/>
              </a:spcBef>
              <a:spcAft>
                <a:spcPct val="0"/>
              </a:spcAft>
              <a:buSzPts val="1400"/>
              <a:buNone/>
              <a:defRPr sz="1800" b="0" i="0" u="none" strike="noStrike" cap="none">
                <a:solidFill>
                  <a:schemeClr val="lt2"/>
                </a:solidFill>
              </a:defRPr>
            </a:lvl5pPr>
            <a:lvl6pPr marR="0" lvl="5" algn="l" rtl="0">
              <a:spcBef>
                <a:spcPct val="0"/>
              </a:spcBef>
              <a:spcAft>
                <a:spcPct val="0"/>
              </a:spcAft>
              <a:buSzPts val="1400"/>
              <a:buNone/>
              <a:defRPr sz="1800" b="0" i="0" u="none" strike="noStrike" cap="none">
                <a:solidFill>
                  <a:schemeClr val="lt2"/>
                </a:solidFill>
              </a:defRPr>
            </a:lvl6pPr>
            <a:lvl7pPr marR="0" lvl="6" algn="l" rtl="0">
              <a:spcBef>
                <a:spcPct val="0"/>
              </a:spcBef>
              <a:spcAft>
                <a:spcPct val="0"/>
              </a:spcAft>
              <a:buSzPts val="1400"/>
              <a:buNone/>
              <a:defRPr sz="1800" b="0" i="0" u="none" strike="noStrike" cap="none">
                <a:solidFill>
                  <a:schemeClr val="lt2"/>
                </a:solidFill>
              </a:defRPr>
            </a:lvl7pPr>
            <a:lvl8pPr marR="0" lvl="7" algn="l" rtl="0">
              <a:spcBef>
                <a:spcPct val="0"/>
              </a:spcBef>
              <a:spcAft>
                <a:spcPct val="0"/>
              </a:spcAft>
              <a:buSzPts val="1400"/>
              <a:buNone/>
              <a:defRPr sz="1800" b="0" i="0" u="none" strike="noStrike" cap="none">
                <a:solidFill>
                  <a:schemeClr val="lt2"/>
                </a:solidFill>
              </a:defRPr>
            </a:lvl8pPr>
            <a:lvl9pPr marR="0" lvl="8" algn="l" rtl="0">
              <a:spcBef>
                <a:spcPct val="0"/>
              </a:spcBef>
              <a:spcAft>
                <a:spcPct val="0"/>
              </a:spcAft>
              <a:buSzPts val="1400"/>
              <a:buNone/>
              <a:defRPr sz="1800" b="0" i="0" u="none" strike="noStrike" cap="none">
                <a:solidFill>
                  <a:schemeClr val="lt2"/>
                </a:solidFill>
              </a:defRPr>
            </a:lvl9pPr>
          </a:lstStyle>
          <a:p>
            <a:endParaRPr/>
          </a:p>
        </p:txBody>
      </p:sp>
      <p:sp>
        <p:nvSpPr>
          <p:cNvPr id="64" name="Google Shape;64;p119"/>
          <p:cNvSpPr txBox="1">
            <a:spLocks noGrp="1"/>
          </p:cNvSpPr>
          <p:nvPr>
            <p:ph type="body" idx="1"/>
          </p:nvPr>
        </p:nvSpPr>
        <p:spPr>
          <a:xfrm>
            <a:off x="913795" y="1732449"/>
            <a:ext cx="10353762" cy="4058751"/>
          </a:xfrm>
          <a:prstGeom prst="rect">
            <a:avLst/>
          </a:prstGeom>
          <a:noFill/>
          <a:ln>
            <a:noFill/>
          </a:ln>
          <a:effectLst>
            <a:outerShdw blurRad="25400">
              <a:srgbClr val="000000">
                <a:alpha val="45882"/>
              </a:srgbClr>
            </a:outerShdw>
          </a:effectLst>
        </p:spPr>
        <p:txBody>
          <a:bodyPr spcFirstLastPara="1" wrap="square" lIns="91425" tIns="45700" rIns="91425" bIns="45700" anchor="t" anchorCtr="0">
            <a:normAutofit/>
          </a:bodyPr>
          <a:lstStyle>
            <a:lvl1pPr marL="457200" marR="0" lvl="0" indent="-317500" algn="l" rtl="0">
              <a:spcBef>
                <a:spcPts val="400"/>
              </a:spcBef>
              <a:spcAft>
                <a:spcPct val="0"/>
              </a:spcAft>
              <a:buClr>
                <a:schemeClr val="lt2"/>
              </a:buClr>
              <a:buSzPts val="1400"/>
              <a:buFont typeface="Noto Sans Symbols"/>
              <a:buChar char="◈"/>
              <a:defRPr sz="2000" b="0" i="0" u="none" strike="noStrike" cap="none">
                <a:solidFill>
                  <a:schemeClr val="lt2"/>
                </a:solidFill>
                <a:latin typeface="Lustria"/>
                <a:ea typeface="Lustria"/>
                <a:cs typeface="Lustria"/>
                <a:sym typeface="Lustria"/>
              </a:defRPr>
            </a:lvl1pPr>
            <a:lvl2pPr marL="914400" marR="0" lvl="1" indent="-308610" algn="l" rtl="0">
              <a:spcBef>
                <a:spcPts val="600"/>
              </a:spcBef>
              <a:spcAft>
                <a:spcPct val="0"/>
              </a:spcAft>
              <a:buClr>
                <a:schemeClr val="lt2"/>
              </a:buClr>
              <a:buSzPts val="1260"/>
              <a:buFont typeface="Noto Sans Symbols"/>
              <a:buChar char="🞚"/>
              <a:defRPr sz="1800" b="0" i="0" u="none" strike="noStrike" cap="none">
                <a:solidFill>
                  <a:schemeClr val="lt2"/>
                </a:solidFill>
                <a:latin typeface="Lustria"/>
                <a:ea typeface="Lustria"/>
                <a:cs typeface="Lustria"/>
                <a:sym typeface="Lustria"/>
              </a:defRPr>
            </a:lvl2pPr>
            <a:lvl3pPr marL="1371600" marR="0" lvl="2" indent="-299719" algn="l" rtl="0">
              <a:spcBef>
                <a:spcPts val="600"/>
              </a:spcBef>
              <a:spcAft>
                <a:spcPct val="0"/>
              </a:spcAft>
              <a:buClr>
                <a:schemeClr val="lt2"/>
              </a:buClr>
              <a:buSzPts val="1120"/>
              <a:buFont typeface="Noto Sans Symbols"/>
              <a:buChar char="◈"/>
              <a:defRPr sz="1600" b="0" i="0" u="none" strike="noStrike" cap="none">
                <a:solidFill>
                  <a:schemeClr val="lt2"/>
                </a:solidFill>
                <a:latin typeface="Lustria"/>
                <a:ea typeface="Lustria"/>
                <a:cs typeface="Lustria"/>
                <a:sym typeface="Lustria"/>
              </a:defRPr>
            </a:lvl3pPr>
            <a:lvl4pPr marL="1828800" marR="0" lvl="3" indent="-290830" algn="l" rtl="0">
              <a:spcBef>
                <a:spcPts val="600"/>
              </a:spcBef>
              <a:spcAft>
                <a:spcPct val="0"/>
              </a:spcAft>
              <a:buClr>
                <a:schemeClr val="lt2"/>
              </a:buClr>
              <a:buSzPts val="980"/>
              <a:buFont typeface="Noto Sans Symbols"/>
              <a:buChar char="🞚"/>
              <a:defRPr sz="1400" b="0" i="0" u="none" strike="noStrike" cap="none">
                <a:solidFill>
                  <a:schemeClr val="lt2"/>
                </a:solidFill>
                <a:latin typeface="Lustria"/>
                <a:ea typeface="Lustria"/>
                <a:cs typeface="Lustria"/>
                <a:sym typeface="Lustria"/>
              </a:defRPr>
            </a:lvl4pPr>
            <a:lvl5pPr marL="2286000" marR="0" lvl="4" indent="-290829" algn="l" rtl="0">
              <a:spcBef>
                <a:spcPts val="600"/>
              </a:spcBef>
              <a:spcAft>
                <a:spcPct val="0"/>
              </a:spcAft>
              <a:buClr>
                <a:schemeClr val="lt2"/>
              </a:buClr>
              <a:buSzPts val="980"/>
              <a:buFont typeface="Noto Sans Symbols"/>
              <a:buChar char="◈"/>
              <a:defRPr sz="1400" b="0" i="0" u="none" strike="noStrike" cap="none">
                <a:solidFill>
                  <a:schemeClr val="lt2"/>
                </a:solidFill>
                <a:latin typeface="Lustria"/>
                <a:ea typeface="Lustria"/>
                <a:cs typeface="Lustria"/>
                <a:sym typeface="Lustria"/>
              </a:defRPr>
            </a:lvl5pPr>
            <a:lvl6pPr marL="2743200" marR="0" lvl="5" indent="-290829" algn="l" rtl="0">
              <a:spcBef>
                <a:spcPts val="600"/>
              </a:spcBef>
              <a:spcAft>
                <a:spcPct val="0"/>
              </a:spcAft>
              <a:buClr>
                <a:schemeClr val="lt2"/>
              </a:buClr>
              <a:buSzPts val="980"/>
              <a:buFont typeface="Noto Sans Symbols"/>
              <a:buChar char="◈"/>
              <a:defRPr sz="1400" b="0" i="0" u="none" strike="noStrike" cap="none">
                <a:solidFill>
                  <a:schemeClr val="lt2"/>
                </a:solidFill>
                <a:latin typeface="Lustria"/>
                <a:ea typeface="Lustria"/>
                <a:cs typeface="Lustria"/>
                <a:sym typeface="Lustria"/>
              </a:defRPr>
            </a:lvl6pPr>
            <a:lvl7pPr marL="3200400" marR="0" lvl="6" indent="-290829" algn="l" rtl="0">
              <a:spcBef>
                <a:spcPts val="600"/>
              </a:spcBef>
              <a:spcAft>
                <a:spcPct val="0"/>
              </a:spcAft>
              <a:buClr>
                <a:schemeClr val="lt2"/>
              </a:buClr>
              <a:buSzPts val="980"/>
              <a:buFont typeface="Noto Sans Symbols"/>
              <a:buChar char="◈"/>
              <a:defRPr sz="1400" b="0" i="0" u="none" strike="noStrike" cap="none">
                <a:solidFill>
                  <a:schemeClr val="lt2"/>
                </a:solidFill>
                <a:latin typeface="Lustria"/>
                <a:ea typeface="Lustria"/>
                <a:cs typeface="Lustria"/>
                <a:sym typeface="Lustria"/>
              </a:defRPr>
            </a:lvl7pPr>
            <a:lvl8pPr marL="3657600" marR="0" lvl="7" indent="-290829" algn="l" rtl="0">
              <a:spcBef>
                <a:spcPts val="600"/>
              </a:spcBef>
              <a:spcAft>
                <a:spcPct val="0"/>
              </a:spcAft>
              <a:buClr>
                <a:schemeClr val="lt2"/>
              </a:buClr>
              <a:buSzPts val="980"/>
              <a:buFont typeface="Noto Sans Symbols"/>
              <a:buChar char="◈"/>
              <a:defRPr sz="1400" b="0" i="0" u="none" strike="noStrike" cap="none">
                <a:solidFill>
                  <a:schemeClr val="lt2"/>
                </a:solidFill>
                <a:latin typeface="Lustria"/>
                <a:ea typeface="Lustria"/>
                <a:cs typeface="Lustria"/>
                <a:sym typeface="Lustria"/>
              </a:defRPr>
            </a:lvl8pPr>
            <a:lvl9pPr marL="4114800" marR="0" lvl="8" indent="-290829" algn="l" rtl="0">
              <a:spcBef>
                <a:spcPts val="600"/>
              </a:spcBef>
              <a:spcAft>
                <a:spcPts val="600"/>
              </a:spcAft>
              <a:buClr>
                <a:schemeClr val="lt2"/>
              </a:buClr>
              <a:buSzPts val="980"/>
              <a:buFont typeface="Noto Sans Symbols"/>
              <a:buChar char="◈"/>
              <a:defRPr sz="1400" b="0" i="0" u="none" strike="noStrike" cap="none">
                <a:solidFill>
                  <a:schemeClr val="lt2"/>
                </a:solidFill>
                <a:latin typeface="Lustria"/>
                <a:ea typeface="Lustria"/>
                <a:cs typeface="Lustria"/>
                <a:sym typeface="Lustria"/>
              </a:defRPr>
            </a:lvl9pPr>
          </a:lstStyle>
          <a:p>
            <a:endParaRPr/>
          </a:p>
        </p:txBody>
      </p:sp>
      <p:sp>
        <p:nvSpPr>
          <p:cNvPr id="65" name="Google Shape;65;p119"/>
          <p:cNvSpPr txBox="1">
            <a:spLocks noGrp="1"/>
          </p:cNvSpPr>
          <p:nvPr>
            <p:ph type="dt" idx="10"/>
          </p:nvPr>
        </p:nvSpPr>
        <p:spPr>
          <a:xfrm>
            <a:off x="7678736" y="5883275"/>
            <a:ext cx="2743200" cy="365125"/>
          </a:xfrm>
          <a:prstGeom prst="rect">
            <a:avLst/>
          </a:prstGeom>
          <a:noFill/>
          <a:ln>
            <a:noFill/>
          </a:ln>
        </p:spPr>
        <p:txBody>
          <a:bodyPr spcFirstLastPara="1" wrap="square" lIns="91425" tIns="45700" rIns="91425" bIns="45700" anchor="ctr" anchorCtr="0">
            <a:noAutofit/>
          </a:bodyPr>
          <a:lstStyle>
            <a:defPPr marR="0" lvl="0" algn="l" rtl="0">
              <a:lnSpc>
                <a:spcPct val="100000"/>
              </a:lnSpc>
              <a:spcBef>
                <a:spcPct val="0"/>
              </a:spcBef>
              <a:spcAft>
                <a:spcPct val="0"/>
              </a:spcAft>
            </a:defPPr>
            <a:lvl1pPr marR="0" lvl="0" algn="r" rtl="0">
              <a:lnSpc>
                <a:spcPct val="100000"/>
              </a:lnSpc>
              <a:spcBef>
                <a:spcPct val="0"/>
              </a:spcBef>
              <a:spcAft>
                <a:spcPct val="0"/>
              </a:spcAft>
              <a:buClr>
                <a:srgbClr val="000000"/>
              </a:buClr>
              <a:buSzPts val="1400"/>
              <a:buFont typeface="Arial" pitchFamily="34" charset="0"/>
              <a:buNone/>
              <a:defRPr sz="1000" b="0" i="0" u="none" strike="noStrike" cap="none">
                <a:solidFill>
                  <a:srgbClr val="F2F2F2"/>
                </a:solidFill>
                <a:latin typeface="Lustria"/>
                <a:ea typeface="Lustria"/>
                <a:cs typeface="Lustria"/>
                <a:sym typeface="Lustria"/>
              </a:defRPr>
            </a:lvl1pPr>
            <a:lvl2pPr marR="0" lvl="1" algn="l" rtl="0">
              <a:lnSpc>
                <a:spcPct val="100000"/>
              </a:lnSpc>
              <a:spcBef>
                <a:spcPct val="0"/>
              </a:spcBef>
              <a:spcAft>
                <a:spcPct val="0"/>
              </a:spcAft>
              <a:buClr>
                <a:srgbClr val="000000"/>
              </a:buClr>
              <a:buSzPts val="1400"/>
              <a:buFont typeface="Arial" pitchFamily="34" charset="0"/>
              <a:buNone/>
              <a:defRPr sz="1800" b="0" i="0" u="none" strike="noStrike" cap="none">
                <a:solidFill>
                  <a:schemeClr val="lt1"/>
                </a:solidFill>
                <a:latin typeface="Lustria"/>
                <a:ea typeface="Lustria"/>
                <a:cs typeface="Lustria"/>
                <a:sym typeface="Lustria"/>
              </a:defRPr>
            </a:lvl2pPr>
            <a:lvl3pPr marR="0" lvl="2" algn="l" rtl="0">
              <a:lnSpc>
                <a:spcPct val="100000"/>
              </a:lnSpc>
              <a:spcBef>
                <a:spcPct val="0"/>
              </a:spcBef>
              <a:spcAft>
                <a:spcPct val="0"/>
              </a:spcAft>
              <a:buClr>
                <a:srgbClr val="000000"/>
              </a:buClr>
              <a:buSzPts val="1400"/>
              <a:buFont typeface="Arial" pitchFamily="34" charset="0"/>
              <a:buNone/>
              <a:defRPr sz="1800" b="0" i="0" u="none" strike="noStrike" cap="none">
                <a:solidFill>
                  <a:schemeClr val="lt1"/>
                </a:solidFill>
                <a:latin typeface="Lustria"/>
                <a:ea typeface="Lustria"/>
                <a:cs typeface="Lustria"/>
                <a:sym typeface="Lustria"/>
              </a:defRPr>
            </a:lvl3pPr>
            <a:lvl4pPr marR="0" lvl="3" algn="l" rtl="0">
              <a:lnSpc>
                <a:spcPct val="100000"/>
              </a:lnSpc>
              <a:spcBef>
                <a:spcPct val="0"/>
              </a:spcBef>
              <a:spcAft>
                <a:spcPct val="0"/>
              </a:spcAft>
              <a:buClr>
                <a:srgbClr val="000000"/>
              </a:buClr>
              <a:buSzPts val="1400"/>
              <a:buFont typeface="Arial" pitchFamily="34" charset="0"/>
              <a:buNone/>
              <a:defRPr sz="1800" b="0" i="0" u="none" strike="noStrike" cap="none">
                <a:solidFill>
                  <a:schemeClr val="lt1"/>
                </a:solidFill>
                <a:latin typeface="Lustria"/>
                <a:ea typeface="Lustria"/>
                <a:cs typeface="Lustria"/>
                <a:sym typeface="Lustria"/>
              </a:defRPr>
            </a:lvl4pPr>
            <a:lvl5pPr marR="0" lvl="4" algn="l" rtl="0">
              <a:lnSpc>
                <a:spcPct val="100000"/>
              </a:lnSpc>
              <a:spcBef>
                <a:spcPct val="0"/>
              </a:spcBef>
              <a:spcAft>
                <a:spcPct val="0"/>
              </a:spcAft>
              <a:buClr>
                <a:srgbClr val="000000"/>
              </a:buClr>
              <a:buSzPts val="1400"/>
              <a:buFont typeface="Arial" pitchFamily="34" charset="0"/>
              <a:buNone/>
              <a:defRPr sz="1800" b="0" i="0" u="none" strike="noStrike" cap="none">
                <a:solidFill>
                  <a:schemeClr val="lt1"/>
                </a:solidFill>
                <a:latin typeface="Lustria"/>
                <a:ea typeface="Lustria"/>
                <a:cs typeface="Lustria"/>
                <a:sym typeface="Lustria"/>
              </a:defRPr>
            </a:lvl5pPr>
            <a:lvl6pPr marR="0" lvl="5" algn="l" rtl="0">
              <a:lnSpc>
                <a:spcPct val="100000"/>
              </a:lnSpc>
              <a:spcBef>
                <a:spcPct val="0"/>
              </a:spcBef>
              <a:spcAft>
                <a:spcPct val="0"/>
              </a:spcAft>
              <a:buClr>
                <a:srgbClr val="000000"/>
              </a:buClr>
              <a:buSzPts val="1400"/>
              <a:buFont typeface="Arial" pitchFamily="34" charset="0"/>
              <a:buNone/>
              <a:defRPr sz="1800" b="0" i="0" u="none" strike="noStrike" cap="none">
                <a:solidFill>
                  <a:schemeClr val="lt1"/>
                </a:solidFill>
                <a:latin typeface="Lustria"/>
                <a:ea typeface="Lustria"/>
                <a:cs typeface="Lustria"/>
                <a:sym typeface="Lustria"/>
              </a:defRPr>
            </a:lvl6pPr>
            <a:lvl7pPr marR="0" lvl="6" algn="l" rtl="0">
              <a:lnSpc>
                <a:spcPct val="100000"/>
              </a:lnSpc>
              <a:spcBef>
                <a:spcPct val="0"/>
              </a:spcBef>
              <a:spcAft>
                <a:spcPct val="0"/>
              </a:spcAft>
              <a:buClr>
                <a:srgbClr val="000000"/>
              </a:buClr>
              <a:buSzPts val="1400"/>
              <a:buFont typeface="Arial" pitchFamily="34" charset="0"/>
              <a:buNone/>
              <a:defRPr sz="1800" b="0" i="0" u="none" strike="noStrike" cap="none">
                <a:solidFill>
                  <a:schemeClr val="lt1"/>
                </a:solidFill>
                <a:latin typeface="Lustria"/>
                <a:ea typeface="Lustria"/>
                <a:cs typeface="Lustria"/>
                <a:sym typeface="Lustria"/>
              </a:defRPr>
            </a:lvl7pPr>
            <a:lvl8pPr marR="0" lvl="7" algn="l" rtl="0">
              <a:lnSpc>
                <a:spcPct val="100000"/>
              </a:lnSpc>
              <a:spcBef>
                <a:spcPct val="0"/>
              </a:spcBef>
              <a:spcAft>
                <a:spcPct val="0"/>
              </a:spcAft>
              <a:buClr>
                <a:srgbClr val="000000"/>
              </a:buClr>
              <a:buSzPts val="1400"/>
              <a:buFont typeface="Arial" pitchFamily="34" charset="0"/>
              <a:buNone/>
              <a:defRPr sz="1800" b="0" i="0" u="none" strike="noStrike" cap="none">
                <a:solidFill>
                  <a:schemeClr val="lt1"/>
                </a:solidFill>
                <a:latin typeface="Lustria"/>
                <a:ea typeface="Lustria"/>
                <a:cs typeface="Lustria"/>
                <a:sym typeface="Lustria"/>
              </a:defRPr>
            </a:lvl8pPr>
            <a:lvl9pPr marR="0" lvl="8" algn="l" rtl="0">
              <a:lnSpc>
                <a:spcPct val="100000"/>
              </a:lnSpc>
              <a:spcBef>
                <a:spcPct val="0"/>
              </a:spcBef>
              <a:spcAft>
                <a:spcPct val="0"/>
              </a:spcAft>
              <a:buClr>
                <a:srgbClr val="000000"/>
              </a:buClr>
              <a:buSzPts val="1400"/>
              <a:buFont typeface="Arial" pitchFamily="34" charset="0"/>
              <a:buNone/>
              <a:defRPr sz="1800" b="0" i="0" u="none" strike="noStrike" cap="none">
                <a:solidFill>
                  <a:schemeClr val="lt1"/>
                </a:solidFill>
                <a:latin typeface="Lustria"/>
                <a:ea typeface="Lustria"/>
                <a:cs typeface="Lustria"/>
                <a:sym typeface="Lustria"/>
              </a:defRPr>
            </a:lvl9pPr>
          </a:lstStyle>
          <a:p>
            <a:endParaRPr/>
          </a:p>
        </p:txBody>
      </p:sp>
      <p:sp>
        <p:nvSpPr>
          <p:cNvPr id="66" name="Google Shape;66;p119"/>
          <p:cNvSpPr txBox="1">
            <a:spLocks noGrp="1"/>
          </p:cNvSpPr>
          <p:nvPr>
            <p:ph type="ftr" idx="11"/>
          </p:nvPr>
        </p:nvSpPr>
        <p:spPr>
          <a:xfrm>
            <a:off x="913795" y="5883275"/>
            <a:ext cx="6672865" cy="365125"/>
          </a:xfrm>
          <a:prstGeom prst="rect">
            <a:avLst/>
          </a:prstGeom>
          <a:noFill/>
          <a:ln>
            <a:noFill/>
          </a:ln>
        </p:spPr>
        <p:txBody>
          <a:bodyPr spcFirstLastPara="1" wrap="square" lIns="91425" tIns="45700" rIns="91425" bIns="45700" anchor="ctr" anchorCtr="0">
            <a:noAutofit/>
          </a:bodyPr>
          <a:lstStyle>
            <a:defPPr marR="0" lvl="0" algn="l" rtl="0">
              <a:lnSpc>
                <a:spcPct val="100000"/>
              </a:lnSpc>
              <a:spcBef>
                <a:spcPct val="0"/>
              </a:spcBef>
              <a:spcAft>
                <a:spcPct val="0"/>
              </a:spcAft>
            </a:defPPr>
            <a:lvl1pPr marR="0" lvl="0" algn="l" rtl="0">
              <a:lnSpc>
                <a:spcPct val="100000"/>
              </a:lnSpc>
              <a:spcBef>
                <a:spcPct val="0"/>
              </a:spcBef>
              <a:spcAft>
                <a:spcPct val="0"/>
              </a:spcAft>
              <a:buClr>
                <a:srgbClr val="000000"/>
              </a:buClr>
              <a:buSzPts val="1400"/>
              <a:buFont typeface="Arial" pitchFamily="34" charset="0"/>
              <a:buNone/>
              <a:defRPr sz="1000" b="0" i="0" u="none" strike="noStrike" cap="none">
                <a:solidFill>
                  <a:srgbClr val="F2F2F2"/>
                </a:solidFill>
                <a:latin typeface="Lustria"/>
                <a:ea typeface="Lustria"/>
                <a:cs typeface="Lustria"/>
                <a:sym typeface="Lustria"/>
              </a:defRPr>
            </a:lvl1pPr>
            <a:lvl2pPr marR="0" lvl="1" algn="l" rtl="0">
              <a:lnSpc>
                <a:spcPct val="100000"/>
              </a:lnSpc>
              <a:spcBef>
                <a:spcPct val="0"/>
              </a:spcBef>
              <a:spcAft>
                <a:spcPct val="0"/>
              </a:spcAft>
              <a:buClr>
                <a:srgbClr val="000000"/>
              </a:buClr>
              <a:buSzPts val="1400"/>
              <a:buFont typeface="Arial" pitchFamily="34" charset="0"/>
              <a:buNone/>
              <a:defRPr sz="1800" b="0" i="0" u="none" strike="noStrike" cap="none">
                <a:solidFill>
                  <a:schemeClr val="lt1"/>
                </a:solidFill>
                <a:latin typeface="Lustria"/>
                <a:ea typeface="Lustria"/>
                <a:cs typeface="Lustria"/>
                <a:sym typeface="Lustria"/>
              </a:defRPr>
            </a:lvl2pPr>
            <a:lvl3pPr marR="0" lvl="2" algn="l" rtl="0">
              <a:lnSpc>
                <a:spcPct val="100000"/>
              </a:lnSpc>
              <a:spcBef>
                <a:spcPct val="0"/>
              </a:spcBef>
              <a:spcAft>
                <a:spcPct val="0"/>
              </a:spcAft>
              <a:buClr>
                <a:srgbClr val="000000"/>
              </a:buClr>
              <a:buSzPts val="1400"/>
              <a:buFont typeface="Arial" pitchFamily="34" charset="0"/>
              <a:buNone/>
              <a:defRPr sz="1800" b="0" i="0" u="none" strike="noStrike" cap="none">
                <a:solidFill>
                  <a:schemeClr val="lt1"/>
                </a:solidFill>
                <a:latin typeface="Lustria"/>
                <a:ea typeface="Lustria"/>
                <a:cs typeface="Lustria"/>
                <a:sym typeface="Lustria"/>
              </a:defRPr>
            </a:lvl3pPr>
            <a:lvl4pPr marR="0" lvl="3" algn="l" rtl="0">
              <a:lnSpc>
                <a:spcPct val="100000"/>
              </a:lnSpc>
              <a:spcBef>
                <a:spcPct val="0"/>
              </a:spcBef>
              <a:spcAft>
                <a:spcPct val="0"/>
              </a:spcAft>
              <a:buClr>
                <a:srgbClr val="000000"/>
              </a:buClr>
              <a:buSzPts val="1400"/>
              <a:buFont typeface="Arial" pitchFamily="34" charset="0"/>
              <a:buNone/>
              <a:defRPr sz="1800" b="0" i="0" u="none" strike="noStrike" cap="none">
                <a:solidFill>
                  <a:schemeClr val="lt1"/>
                </a:solidFill>
                <a:latin typeface="Lustria"/>
                <a:ea typeface="Lustria"/>
                <a:cs typeface="Lustria"/>
                <a:sym typeface="Lustria"/>
              </a:defRPr>
            </a:lvl4pPr>
            <a:lvl5pPr marR="0" lvl="4" algn="l" rtl="0">
              <a:lnSpc>
                <a:spcPct val="100000"/>
              </a:lnSpc>
              <a:spcBef>
                <a:spcPct val="0"/>
              </a:spcBef>
              <a:spcAft>
                <a:spcPct val="0"/>
              </a:spcAft>
              <a:buClr>
                <a:srgbClr val="000000"/>
              </a:buClr>
              <a:buSzPts val="1400"/>
              <a:buFont typeface="Arial" pitchFamily="34" charset="0"/>
              <a:buNone/>
              <a:defRPr sz="1800" b="0" i="0" u="none" strike="noStrike" cap="none">
                <a:solidFill>
                  <a:schemeClr val="lt1"/>
                </a:solidFill>
                <a:latin typeface="Lustria"/>
                <a:ea typeface="Lustria"/>
                <a:cs typeface="Lustria"/>
                <a:sym typeface="Lustria"/>
              </a:defRPr>
            </a:lvl5pPr>
            <a:lvl6pPr marR="0" lvl="5" algn="l" rtl="0">
              <a:lnSpc>
                <a:spcPct val="100000"/>
              </a:lnSpc>
              <a:spcBef>
                <a:spcPct val="0"/>
              </a:spcBef>
              <a:spcAft>
                <a:spcPct val="0"/>
              </a:spcAft>
              <a:buClr>
                <a:srgbClr val="000000"/>
              </a:buClr>
              <a:buSzPts val="1400"/>
              <a:buFont typeface="Arial" pitchFamily="34" charset="0"/>
              <a:buNone/>
              <a:defRPr sz="1800" b="0" i="0" u="none" strike="noStrike" cap="none">
                <a:solidFill>
                  <a:schemeClr val="lt1"/>
                </a:solidFill>
                <a:latin typeface="Lustria"/>
                <a:ea typeface="Lustria"/>
                <a:cs typeface="Lustria"/>
                <a:sym typeface="Lustria"/>
              </a:defRPr>
            </a:lvl6pPr>
            <a:lvl7pPr marR="0" lvl="6" algn="l" rtl="0">
              <a:lnSpc>
                <a:spcPct val="100000"/>
              </a:lnSpc>
              <a:spcBef>
                <a:spcPct val="0"/>
              </a:spcBef>
              <a:spcAft>
                <a:spcPct val="0"/>
              </a:spcAft>
              <a:buClr>
                <a:srgbClr val="000000"/>
              </a:buClr>
              <a:buSzPts val="1400"/>
              <a:buFont typeface="Arial" pitchFamily="34" charset="0"/>
              <a:buNone/>
              <a:defRPr sz="1800" b="0" i="0" u="none" strike="noStrike" cap="none">
                <a:solidFill>
                  <a:schemeClr val="lt1"/>
                </a:solidFill>
                <a:latin typeface="Lustria"/>
                <a:ea typeface="Lustria"/>
                <a:cs typeface="Lustria"/>
                <a:sym typeface="Lustria"/>
              </a:defRPr>
            </a:lvl7pPr>
            <a:lvl8pPr marR="0" lvl="7" algn="l" rtl="0">
              <a:lnSpc>
                <a:spcPct val="100000"/>
              </a:lnSpc>
              <a:spcBef>
                <a:spcPct val="0"/>
              </a:spcBef>
              <a:spcAft>
                <a:spcPct val="0"/>
              </a:spcAft>
              <a:buClr>
                <a:srgbClr val="000000"/>
              </a:buClr>
              <a:buSzPts val="1400"/>
              <a:buFont typeface="Arial" pitchFamily="34" charset="0"/>
              <a:buNone/>
              <a:defRPr sz="1800" b="0" i="0" u="none" strike="noStrike" cap="none">
                <a:solidFill>
                  <a:schemeClr val="lt1"/>
                </a:solidFill>
                <a:latin typeface="Lustria"/>
                <a:ea typeface="Lustria"/>
                <a:cs typeface="Lustria"/>
                <a:sym typeface="Lustria"/>
              </a:defRPr>
            </a:lvl8pPr>
            <a:lvl9pPr marR="0" lvl="8" algn="l" rtl="0">
              <a:lnSpc>
                <a:spcPct val="100000"/>
              </a:lnSpc>
              <a:spcBef>
                <a:spcPct val="0"/>
              </a:spcBef>
              <a:spcAft>
                <a:spcPct val="0"/>
              </a:spcAft>
              <a:buClr>
                <a:srgbClr val="000000"/>
              </a:buClr>
              <a:buSzPts val="1400"/>
              <a:buFont typeface="Arial" pitchFamily="34" charset="0"/>
              <a:buNone/>
              <a:defRPr sz="1800" b="0" i="0" u="none" strike="noStrike" cap="none">
                <a:solidFill>
                  <a:schemeClr val="lt1"/>
                </a:solidFill>
                <a:latin typeface="Lustria"/>
                <a:ea typeface="Lustria"/>
                <a:cs typeface="Lustria"/>
                <a:sym typeface="Lustria"/>
              </a:defRPr>
            </a:lvl9pPr>
          </a:lstStyle>
          <a:p>
            <a:endParaRPr/>
          </a:p>
        </p:txBody>
      </p:sp>
      <p:sp>
        <p:nvSpPr>
          <p:cNvPr id="67" name="Google Shape;67;p119"/>
          <p:cNvSpPr txBox="1">
            <a:spLocks noGrp="1"/>
          </p:cNvSpPr>
          <p:nvPr>
            <p:ph type="sldNum" idx="12"/>
          </p:nvPr>
        </p:nvSpPr>
        <p:spPr>
          <a:xfrm>
            <a:off x="10514011" y="5883275"/>
            <a:ext cx="753545" cy="365125"/>
          </a:xfrm>
          <a:prstGeom prst="rect">
            <a:avLst/>
          </a:prstGeom>
          <a:noFill/>
          <a:ln>
            <a:noFill/>
          </a:ln>
        </p:spPr>
        <p:txBody>
          <a:bodyPr spcFirstLastPara="1" wrap="square" lIns="91425" tIns="45700" rIns="91425" bIns="45700" anchor="ctr" anchorCtr="0">
            <a:noAutofit/>
          </a:bodyPr>
          <a:lstStyle>
            <a:defPPr marR="0" lvl="0" algn="l" rtl="0">
              <a:lnSpc>
                <a:spcPct val="100000"/>
              </a:lnSpc>
              <a:spcBef>
                <a:spcPct val="0"/>
              </a:spcBef>
              <a:spcAft>
                <a:spcPct val="0"/>
              </a:spcAft>
            </a:defPPr>
            <a:lvl1pPr marL="12700" marR="0" lvl="0" indent="0" algn="r" rtl="0">
              <a:lnSpc>
                <a:spcPct val="142500"/>
              </a:lnSpc>
              <a:spcBef>
                <a:spcPct val="0"/>
              </a:spcBef>
              <a:spcAft>
                <a:spcPct val="0"/>
              </a:spcAft>
              <a:buClr>
                <a:srgbClr val="000000"/>
              </a:buClr>
              <a:buFont typeface="Arial" pitchFamily="34" charset="0"/>
              <a:buNone/>
              <a:defRPr sz="1000" b="0" i="0" u="none" strike="noStrike" cap="none">
                <a:solidFill>
                  <a:srgbClr val="F2F2F2"/>
                </a:solidFill>
                <a:latin typeface="Lustria"/>
                <a:ea typeface="Lustria"/>
                <a:cs typeface="Lustria"/>
                <a:sym typeface="Lustria"/>
              </a:defRPr>
            </a:lvl1pPr>
            <a:lvl2pPr marL="12700" marR="0" lvl="1" indent="0" algn="r" rtl="0">
              <a:lnSpc>
                <a:spcPct val="142500"/>
              </a:lnSpc>
              <a:spcBef>
                <a:spcPct val="0"/>
              </a:spcBef>
              <a:spcAft>
                <a:spcPct val="0"/>
              </a:spcAft>
              <a:buClr>
                <a:srgbClr val="000000"/>
              </a:buClr>
              <a:buFont typeface="Arial" pitchFamily="34" charset="0"/>
              <a:buNone/>
              <a:defRPr sz="1000" b="0" i="0" u="none" strike="noStrike" cap="none">
                <a:solidFill>
                  <a:srgbClr val="F2F2F2"/>
                </a:solidFill>
                <a:latin typeface="Lustria"/>
                <a:ea typeface="Lustria"/>
                <a:cs typeface="Lustria"/>
                <a:sym typeface="Lustria"/>
              </a:defRPr>
            </a:lvl2pPr>
            <a:lvl3pPr marL="12700" marR="0" lvl="2" indent="0" algn="r" rtl="0">
              <a:lnSpc>
                <a:spcPct val="142500"/>
              </a:lnSpc>
              <a:spcBef>
                <a:spcPct val="0"/>
              </a:spcBef>
              <a:spcAft>
                <a:spcPct val="0"/>
              </a:spcAft>
              <a:buClr>
                <a:srgbClr val="000000"/>
              </a:buClr>
              <a:buFont typeface="Arial" pitchFamily="34" charset="0"/>
              <a:buNone/>
              <a:defRPr sz="1000" b="0" i="0" u="none" strike="noStrike" cap="none">
                <a:solidFill>
                  <a:srgbClr val="F2F2F2"/>
                </a:solidFill>
                <a:latin typeface="Lustria"/>
                <a:ea typeface="Lustria"/>
                <a:cs typeface="Lustria"/>
                <a:sym typeface="Lustria"/>
              </a:defRPr>
            </a:lvl3pPr>
            <a:lvl4pPr marL="12700" marR="0" lvl="3" indent="0" algn="r" rtl="0">
              <a:lnSpc>
                <a:spcPct val="142500"/>
              </a:lnSpc>
              <a:spcBef>
                <a:spcPct val="0"/>
              </a:spcBef>
              <a:spcAft>
                <a:spcPct val="0"/>
              </a:spcAft>
              <a:buClr>
                <a:srgbClr val="000000"/>
              </a:buClr>
              <a:buFont typeface="Arial" pitchFamily="34" charset="0"/>
              <a:buNone/>
              <a:defRPr sz="1000" b="0" i="0" u="none" strike="noStrike" cap="none">
                <a:solidFill>
                  <a:srgbClr val="F2F2F2"/>
                </a:solidFill>
                <a:latin typeface="Lustria"/>
                <a:ea typeface="Lustria"/>
                <a:cs typeface="Lustria"/>
                <a:sym typeface="Lustria"/>
              </a:defRPr>
            </a:lvl4pPr>
            <a:lvl5pPr marL="12700" marR="0" lvl="4" indent="0" algn="r" rtl="0">
              <a:lnSpc>
                <a:spcPct val="142500"/>
              </a:lnSpc>
              <a:spcBef>
                <a:spcPct val="0"/>
              </a:spcBef>
              <a:spcAft>
                <a:spcPct val="0"/>
              </a:spcAft>
              <a:buClr>
                <a:srgbClr val="000000"/>
              </a:buClr>
              <a:buFont typeface="Arial" pitchFamily="34" charset="0"/>
              <a:buNone/>
              <a:defRPr sz="1000" b="0" i="0" u="none" strike="noStrike" cap="none">
                <a:solidFill>
                  <a:srgbClr val="F2F2F2"/>
                </a:solidFill>
                <a:latin typeface="Lustria"/>
                <a:ea typeface="Lustria"/>
                <a:cs typeface="Lustria"/>
                <a:sym typeface="Lustria"/>
              </a:defRPr>
            </a:lvl5pPr>
            <a:lvl6pPr marL="12700" marR="0" lvl="5" indent="0" algn="r" rtl="0">
              <a:lnSpc>
                <a:spcPct val="142500"/>
              </a:lnSpc>
              <a:spcBef>
                <a:spcPct val="0"/>
              </a:spcBef>
              <a:spcAft>
                <a:spcPct val="0"/>
              </a:spcAft>
              <a:buClr>
                <a:srgbClr val="000000"/>
              </a:buClr>
              <a:buFont typeface="Arial" pitchFamily="34" charset="0"/>
              <a:buNone/>
              <a:defRPr sz="1000" b="0" i="0" u="none" strike="noStrike" cap="none">
                <a:solidFill>
                  <a:srgbClr val="F2F2F2"/>
                </a:solidFill>
                <a:latin typeface="Lustria"/>
                <a:ea typeface="Lustria"/>
                <a:cs typeface="Lustria"/>
                <a:sym typeface="Lustria"/>
              </a:defRPr>
            </a:lvl6pPr>
            <a:lvl7pPr marL="12700" marR="0" lvl="6" indent="0" algn="r" rtl="0">
              <a:lnSpc>
                <a:spcPct val="142500"/>
              </a:lnSpc>
              <a:spcBef>
                <a:spcPct val="0"/>
              </a:spcBef>
              <a:spcAft>
                <a:spcPct val="0"/>
              </a:spcAft>
              <a:buClr>
                <a:srgbClr val="000000"/>
              </a:buClr>
              <a:buFont typeface="Arial" pitchFamily="34" charset="0"/>
              <a:buNone/>
              <a:defRPr sz="1000" b="0" i="0" u="none" strike="noStrike" cap="none">
                <a:solidFill>
                  <a:srgbClr val="F2F2F2"/>
                </a:solidFill>
                <a:latin typeface="Lustria"/>
                <a:ea typeface="Lustria"/>
                <a:cs typeface="Lustria"/>
                <a:sym typeface="Lustria"/>
              </a:defRPr>
            </a:lvl7pPr>
            <a:lvl8pPr marL="12700" marR="0" lvl="7" indent="0" algn="r" rtl="0">
              <a:lnSpc>
                <a:spcPct val="142500"/>
              </a:lnSpc>
              <a:spcBef>
                <a:spcPct val="0"/>
              </a:spcBef>
              <a:spcAft>
                <a:spcPct val="0"/>
              </a:spcAft>
              <a:buClr>
                <a:srgbClr val="000000"/>
              </a:buClr>
              <a:buFont typeface="Arial" pitchFamily="34" charset="0"/>
              <a:buNone/>
              <a:defRPr sz="1000" b="0" i="0" u="none" strike="noStrike" cap="none">
                <a:solidFill>
                  <a:srgbClr val="F2F2F2"/>
                </a:solidFill>
                <a:latin typeface="Lustria"/>
                <a:ea typeface="Lustria"/>
                <a:cs typeface="Lustria"/>
                <a:sym typeface="Lustria"/>
              </a:defRPr>
            </a:lvl8pPr>
            <a:lvl9pPr marL="12700" marR="0" lvl="8" indent="0" algn="r" rtl="0">
              <a:lnSpc>
                <a:spcPct val="142500"/>
              </a:lnSpc>
              <a:spcBef>
                <a:spcPct val="0"/>
              </a:spcBef>
              <a:spcAft>
                <a:spcPct val="0"/>
              </a:spcAft>
              <a:buClr>
                <a:srgbClr val="000000"/>
              </a:buClr>
              <a:buFont typeface="Arial" pitchFamily="34" charset="0"/>
              <a:buNone/>
              <a:defRPr sz="1000" b="0" i="0" u="none" strike="noStrike" cap="none">
                <a:solidFill>
                  <a:srgbClr val="F2F2F2"/>
                </a:solidFill>
                <a:latin typeface="Lustria"/>
                <a:ea typeface="Lustria"/>
                <a:cs typeface="Lustria"/>
                <a:sym typeface="Lustria"/>
              </a:defRPr>
            </a:lvl9pPr>
          </a:lstStyle>
          <a:p>
            <a:pPr marL="12700" lvl="0" indent="0" algn="r" rtl="0">
              <a:spcBef>
                <a:spcPct val="0"/>
              </a:spcBef>
              <a:spcAft>
                <a:spcPct val="0"/>
              </a:spcAft>
              <a:buNone/>
            </a:pPr>
            <a:r>
              <a:rPr lang="en-US"/>
              <a:t>10</a:t>
            </a:r>
            <a:fld id="{00000000-1234-1234-1234-123412341234}" type="slidenum">
              <a:rPr lang="en-US"/>
              <a:t>‹#›</a:t>
            </a:fld>
            <a:endParaRPr/>
          </a:p>
        </p:txBody>
      </p:sp>
    </p:spTree>
  </p:cSld>
  <p:clrMap bg1="lt1" tx1="dk1" bg2="dk2" tx2="lt2" accent1="accent1" accent2="accent2" accent3="accent3" accent4="accent4" accent5="accent5" accent6="accent6" hlink="hlink" folHlink="folHlink"/>
  <p:sldLayoutIdLst>
    <p:sldLayoutId id="2147483708" r:id="rId1"/>
    <p:sldLayoutId id="2147483709" r:id="rId2"/>
    <p:sldLayoutId id="2147483710" r:id="rId3"/>
    <p:sldLayoutId id="2147483711" r:id="rId4"/>
    <p:sldLayoutId id="2147483712" r:id="rId5"/>
    <p:sldLayoutId id="2147483713" r:id="rId6"/>
    <p:sldLayoutId id="2147483714" r:id="rId7"/>
    <p:sldLayoutId id="2147483715" r:id="rId8"/>
    <p:sldLayoutId id="2147483716" r:id="rId9"/>
    <p:sldLayoutId id="2147483717" r:id="rId10"/>
    <p:sldLayoutId id="2147483718" r:id="rId11"/>
    <p:sldLayoutId id="2147483719" r:id="rId12"/>
    <p:sldLayoutId id="2147483720" r:id="rId13"/>
    <p:sldLayoutId id="2147483721" r:id="rId14"/>
    <p:sldLayoutId id="2147483722" r:id="rId15"/>
    <p:sldLayoutId id="2147483723" r:id="rId16"/>
    <p:sldLayoutId id="2147483724" r:id="rId17"/>
  </p:sldLayoutIdLst>
  <p:transition/>
  <p:txStyles>
    <p:titleStyle>
      <a:defPPr marR="0" lvl="0" algn="l" rtl="0">
        <a:lnSpc>
          <a:spcPct val="100000"/>
        </a:lnSpc>
        <a:spcBef>
          <a:spcPct val="0"/>
        </a:spcBef>
        <a:spcAft>
          <a:spcPct val="0"/>
        </a:spcAft>
      </a:defPPr>
      <a:lvl1pPr marR="0" lvl="0"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1pPr>
      <a:lvl2pPr marR="0" lvl="1"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2pPr>
      <a:lvl3pPr marR="0" lvl="2"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3pPr>
      <a:lvl4pPr marR="0" lvl="3"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4pPr>
      <a:lvl5pPr marR="0" lvl="4"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5pPr>
      <a:lvl6pPr marR="0" lvl="5"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6pPr>
      <a:lvl7pPr marR="0" lvl="6"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7pPr>
      <a:lvl8pPr marR="0" lvl="7"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8pPr>
      <a:lvl9pPr marR="0" lvl="8"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9pPr>
    </p:titleStyle>
    <p:bodyStyle>
      <a:defPPr marR="0" lvl="0" algn="l" rtl="0">
        <a:lnSpc>
          <a:spcPct val="100000"/>
        </a:lnSpc>
        <a:spcBef>
          <a:spcPct val="0"/>
        </a:spcBef>
        <a:spcAft>
          <a:spcPct val="0"/>
        </a:spcAft>
      </a:defPPr>
      <a:lvl1pPr marR="0" lvl="0"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1pPr>
      <a:lvl2pPr marR="0" lvl="1"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2pPr>
      <a:lvl3pPr marR="0" lvl="2"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3pPr>
      <a:lvl4pPr marR="0" lvl="3"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4pPr>
      <a:lvl5pPr marR="0" lvl="4"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5pPr>
      <a:lvl6pPr marR="0" lvl="5"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6pPr>
      <a:lvl7pPr marR="0" lvl="6"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7pPr>
      <a:lvl8pPr marR="0" lvl="7"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8pPr>
      <a:lvl9pPr marR="0" lvl="8"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9pPr>
    </p:bodyStyle>
    <p:otherStyle>
      <a:defPPr marR="0" lvl="0" algn="l" rtl="0">
        <a:lnSpc>
          <a:spcPct val="100000"/>
        </a:lnSpc>
        <a:spcBef>
          <a:spcPct val="0"/>
        </a:spcBef>
        <a:spcAft>
          <a:spcPct val="0"/>
        </a:spcAft>
      </a:defPPr>
      <a:lvl1pPr marR="0" lvl="0"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1pPr>
      <a:lvl2pPr marR="0" lvl="1"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2pPr>
      <a:lvl3pPr marR="0" lvl="2"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3pPr>
      <a:lvl4pPr marR="0" lvl="3"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4pPr>
      <a:lvl5pPr marR="0" lvl="4"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5pPr>
      <a:lvl6pPr marR="0" lvl="5"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6pPr>
      <a:lvl7pPr marR="0" lvl="6"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7pPr>
      <a:lvl8pPr marR="0" lvl="7"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8pPr>
      <a:lvl9pPr marR="0" lvl="8"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png"/><Relationship Id="rId1" Type="http://schemas.openxmlformats.org/officeDocument/2006/relationships/slideLayout" Target="../slideLayouts/slideLayout2.xml"/><Relationship Id="rId4" Type="http://schemas.openxmlformats.org/officeDocument/2006/relationships/image" Target="../media/image9.jpg"/></Relationships>
</file>

<file path=ppt/slides/_rels/slide6.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12.xml"/></Relationships>
</file>

<file path=ppt/slides/_rels/slide7.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1.xml"/><Relationship Id="rId1" Type="http://schemas.openxmlformats.org/officeDocument/2006/relationships/slideLayout" Target="../slideLayouts/slideLayout13.xml"/><Relationship Id="rId6" Type="http://schemas.openxmlformats.org/officeDocument/2006/relationships/image" Target="../media/image15.png"/><Relationship Id="rId5" Type="http://schemas.openxmlformats.org/officeDocument/2006/relationships/image" Target="../media/image14.jpeg"/><Relationship Id="rId4" Type="http://schemas.openxmlformats.org/officeDocument/2006/relationships/image" Target="../media/image13.jpeg"/></Relationships>
</file>

<file path=ppt/slides/_rels/slide9.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2.xml"/><Relationship Id="rId1" Type="http://schemas.openxmlformats.org/officeDocument/2006/relationships/slideLayout" Target="../slideLayouts/slideLayout14.xml"/><Relationship Id="rId4" Type="http://schemas.openxmlformats.org/officeDocument/2006/relationships/image" Target="../media/image17.png"/></Relationships>
</file>

<file path=ppt/slides/_rels/slide10.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18.png"/><Relationship Id="rId1" Type="http://schemas.openxmlformats.org/officeDocument/2006/relationships/slideLayout" Target="../slideLayouts/slideLayout13.xml"/></Relationships>
</file>

<file path=ppt/slides/_rels/slide11.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13.xml"/></Relationships>
</file>

<file path=ppt/slides/_rels/slide12.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25.png"/><Relationship Id="rId7" Type="http://schemas.openxmlformats.org/officeDocument/2006/relationships/image" Target="../media/image29.png"/><Relationship Id="rId2" Type="http://schemas.openxmlformats.org/officeDocument/2006/relationships/image" Target="../media/image24.png"/><Relationship Id="rId1" Type="http://schemas.openxmlformats.org/officeDocument/2006/relationships/slideLayout" Target="../slideLayouts/slideLayout2.xml"/><Relationship Id="rId6" Type="http://schemas.openxmlformats.org/officeDocument/2006/relationships/image" Target="../media/image28.png"/><Relationship Id="rId5" Type="http://schemas.openxmlformats.org/officeDocument/2006/relationships/image" Target="../media/image27.png"/><Relationship Id="rId4" Type="http://schemas.openxmlformats.org/officeDocument/2006/relationships/image" Target="../media/image26.png"/></Relationships>
</file>

<file path=ppt/slides/_rels/slide16.xml.rels><?xml version="1.0" encoding="UTF-8" standalone="yes"?>
<Relationships xmlns="http://schemas.openxmlformats.org/package/2006/relationships"><Relationship Id="rId8" Type="http://schemas.openxmlformats.org/officeDocument/2006/relationships/image" Target="../media/image33.emf"/><Relationship Id="rId3" Type="http://schemas.openxmlformats.org/officeDocument/2006/relationships/image" Target="../media/image30.png"/><Relationship Id="rId7" Type="http://schemas.openxmlformats.org/officeDocument/2006/relationships/customXml" Target="../ink/ink2.xml"/><Relationship Id="rId12" Type="http://schemas.openxmlformats.org/officeDocument/2006/relationships/image" Target="../media/image35.png"/><Relationship Id="rId2" Type="http://schemas.openxmlformats.org/officeDocument/2006/relationships/notesSlide" Target="../notesSlides/notesSlide3.xml"/><Relationship Id="rId1" Type="http://schemas.openxmlformats.org/officeDocument/2006/relationships/slideLayout" Target="../slideLayouts/slideLayout2.xml"/><Relationship Id="rId6" Type="http://schemas.openxmlformats.org/officeDocument/2006/relationships/image" Target="../media/image32.emf"/><Relationship Id="rId11" Type="http://schemas.openxmlformats.org/officeDocument/2006/relationships/image" Target="../media/image34.png"/><Relationship Id="rId5" Type="http://schemas.openxmlformats.org/officeDocument/2006/relationships/customXml" Target="../ink/ink1.xml"/><Relationship Id="rId10" Type="http://schemas.openxmlformats.org/officeDocument/2006/relationships/image" Target="../media/image33.png"/><Relationship Id="rId4" Type="http://schemas.openxmlformats.org/officeDocument/2006/relationships/image" Target="../media/image31.png"/><Relationship Id="rId9" Type="http://schemas.openxmlformats.org/officeDocument/2006/relationships/image" Target="../media/image32.png"/></Relationships>
</file>

<file path=ppt/slides/_rels/slide17.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image" Target="../media/image36.png"/><Relationship Id="rId1" Type="http://schemas.openxmlformats.org/officeDocument/2006/relationships/slideLayout" Target="../slideLayouts/slideLayout2.xml"/><Relationship Id="rId5" Type="http://schemas.openxmlformats.org/officeDocument/2006/relationships/image" Target="../media/image39.png"/><Relationship Id="rId4" Type="http://schemas.openxmlformats.org/officeDocument/2006/relationships/image" Target="../media/image38.png"/></Relationships>
</file>

<file path=ppt/slides/_rels/slide18.xml.rels><?xml version="1.0" encoding="UTF-8" standalone="yes"?>
<Relationships xmlns="http://schemas.openxmlformats.org/package/2006/relationships"><Relationship Id="rId3" Type="http://schemas.openxmlformats.org/officeDocument/2006/relationships/image" Target="../media/image41.png"/><Relationship Id="rId2" Type="http://schemas.openxmlformats.org/officeDocument/2006/relationships/image" Target="../media/image40.jpeg"/><Relationship Id="rId1" Type="http://schemas.openxmlformats.org/officeDocument/2006/relationships/slideLayout" Target="../slideLayouts/slideLayout8.xml"/><Relationship Id="rId4" Type="http://schemas.openxmlformats.org/officeDocument/2006/relationships/image" Target="../media/image42.png"/></Relationships>
</file>

<file path=ppt/slides/_rels/slide19.xml.rels><?xml version="1.0" encoding="UTF-8" standalone="yes"?>
<Relationships xmlns="http://schemas.openxmlformats.org/package/2006/relationships"><Relationship Id="rId3" Type="http://schemas.openxmlformats.org/officeDocument/2006/relationships/image" Target="../media/image44.png"/><Relationship Id="rId2" Type="http://schemas.openxmlformats.org/officeDocument/2006/relationships/image" Target="../media/image43.png"/><Relationship Id="rId1" Type="http://schemas.openxmlformats.org/officeDocument/2006/relationships/slideLayout" Target="../slideLayouts/slideLayout8.xml"/><Relationship Id="rId4" Type="http://schemas.openxmlformats.org/officeDocument/2006/relationships/image" Target="../media/image45.png"/></Relationships>
</file>

<file path=ppt/slides/_rels/slide20.xml.rels><?xml version="1.0" encoding="UTF-8" standalone="yes"?>
<Relationships xmlns="http://schemas.openxmlformats.org/package/2006/relationships"><Relationship Id="rId2" Type="http://schemas.openxmlformats.org/officeDocument/2006/relationships/image" Target="../media/image46.pn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48.png"/><Relationship Id="rId2" Type="http://schemas.openxmlformats.org/officeDocument/2006/relationships/image" Target="../media/image47.pn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49.pn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51.png"/><Relationship Id="rId2" Type="http://schemas.openxmlformats.org/officeDocument/2006/relationships/image" Target="../media/image50.emf"/><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image" Target="../media/image53.emf"/><Relationship Id="rId2" Type="http://schemas.openxmlformats.org/officeDocument/2006/relationships/image" Target="../media/image52.png"/><Relationship Id="rId1" Type="http://schemas.openxmlformats.org/officeDocument/2006/relationships/slideLayout" Target="../slideLayouts/slideLayout4.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image" Target="../media/image54.pn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image" Target="../media/image55.jp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image" Target="../media/image56.pn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image" Target="../media/image57.png"/><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image" Target="../media/image58.png"/><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3" Type="http://schemas.openxmlformats.org/officeDocument/2006/relationships/image" Target="../media/image60.png"/><Relationship Id="rId2" Type="http://schemas.openxmlformats.org/officeDocument/2006/relationships/image" Target="../media/image59.png"/><Relationship Id="rId1" Type="http://schemas.openxmlformats.org/officeDocument/2006/relationships/slideLayout" Target="../slideLayouts/slideLayout2.xml"/><Relationship Id="rId4" Type="http://schemas.openxmlformats.org/officeDocument/2006/relationships/image" Target="../media/image61.png"/></Relationships>
</file>

<file path=ppt/slides/_rels/slide32.xml.rels><?xml version="1.0" encoding="UTF-8" standalone="yes"?>
<Relationships xmlns="http://schemas.openxmlformats.org/package/2006/relationships"><Relationship Id="rId2" Type="http://schemas.openxmlformats.org/officeDocument/2006/relationships/image" Target="../media/image62.png"/><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image" Target="../media/image63.png"/><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3" Type="http://schemas.openxmlformats.org/officeDocument/2006/relationships/image" Target="../media/image65.png"/><Relationship Id="rId2" Type="http://schemas.openxmlformats.org/officeDocument/2006/relationships/image" Target="../media/image64.png"/><Relationship Id="rId1" Type="http://schemas.openxmlformats.org/officeDocument/2006/relationships/slideLayout" Target="../slideLayouts/slideLayout2.xml"/><Relationship Id="rId4" Type="http://schemas.openxmlformats.org/officeDocument/2006/relationships/image" Target="../media/image66.png"/></Relationships>
</file>

<file path=ppt/slides/_rels/slide36.xml.rels><?xml version="1.0" encoding="UTF-8" standalone="yes"?>
<Relationships xmlns="http://schemas.openxmlformats.org/package/2006/relationships"><Relationship Id="rId3" Type="http://schemas.openxmlformats.org/officeDocument/2006/relationships/image" Target="../media/image68.png"/><Relationship Id="rId2" Type="http://schemas.openxmlformats.org/officeDocument/2006/relationships/image" Target="../media/image67.png"/><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image" Target="../media/image69.png"/><Relationship Id="rId1" Type="http://schemas.openxmlformats.org/officeDocument/2006/relationships/slideLayout" Target="../slideLayouts/slideLayout3.xml"/></Relationships>
</file>

<file path=ppt/slides/_rels/slide38.xml.rels><?xml version="1.0" encoding="UTF-8" standalone="yes"?>
<Relationships xmlns="http://schemas.openxmlformats.org/package/2006/relationships"><Relationship Id="rId2" Type="http://schemas.openxmlformats.org/officeDocument/2006/relationships/image" Target="../media/image70.png"/><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3" Type="http://schemas.openxmlformats.org/officeDocument/2006/relationships/image" Target="../media/image72.png"/><Relationship Id="rId2" Type="http://schemas.openxmlformats.org/officeDocument/2006/relationships/image" Target="../media/image71.jpeg"/><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3" Type="http://schemas.openxmlformats.org/officeDocument/2006/relationships/image" Target="../media/image74.png"/><Relationship Id="rId2" Type="http://schemas.openxmlformats.org/officeDocument/2006/relationships/image" Target="../media/image73.png"/><Relationship Id="rId1" Type="http://schemas.openxmlformats.org/officeDocument/2006/relationships/slideLayout" Target="../slideLayouts/slideLayout2.xml"/><Relationship Id="rId6" Type="http://schemas.openxmlformats.org/officeDocument/2006/relationships/image" Target="../media/image77.png"/><Relationship Id="rId5" Type="http://schemas.openxmlformats.org/officeDocument/2006/relationships/image" Target="../media/image76.png"/><Relationship Id="rId4" Type="http://schemas.openxmlformats.org/officeDocument/2006/relationships/image" Target="../media/image75.png"/></Relationships>
</file>

<file path=ppt/slides/_rels/slide42.xml.rels><?xml version="1.0" encoding="UTF-8" standalone="yes"?>
<Relationships xmlns="http://schemas.openxmlformats.org/package/2006/relationships"><Relationship Id="rId3" Type="http://schemas.openxmlformats.org/officeDocument/2006/relationships/image" Target="../media/image79.png"/><Relationship Id="rId2" Type="http://schemas.openxmlformats.org/officeDocument/2006/relationships/image" Target="../media/image78.png"/><Relationship Id="rId1" Type="http://schemas.openxmlformats.org/officeDocument/2006/relationships/slideLayout" Target="../slideLayouts/slideLayout2.xml"/><Relationship Id="rId4" Type="http://schemas.openxmlformats.org/officeDocument/2006/relationships/image" Target="../media/image80.png"/></Relationships>
</file>

<file path=ppt/slides/_rels/slide43.xml.rels><?xml version="1.0" encoding="UTF-8" standalone="yes"?>
<Relationships xmlns="http://schemas.openxmlformats.org/package/2006/relationships"><Relationship Id="rId3" Type="http://schemas.openxmlformats.org/officeDocument/2006/relationships/image" Target="../media/image82.png"/><Relationship Id="rId2" Type="http://schemas.openxmlformats.org/officeDocument/2006/relationships/image" Target="../media/image81.png"/><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3" Type="http://schemas.openxmlformats.org/officeDocument/2006/relationships/image" Target="../media/image84.png"/><Relationship Id="rId2" Type="http://schemas.openxmlformats.org/officeDocument/2006/relationships/image" Target="../media/image83.png"/><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3" Type="http://schemas.openxmlformats.org/officeDocument/2006/relationships/image" Target="../media/image86.png"/><Relationship Id="rId2" Type="http://schemas.openxmlformats.org/officeDocument/2006/relationships/image" Target="../media/image85.png"/><Relationship Id="rId1" Type="http://schemas.openxmlformats.org/officeDocument/2006/relationships/slideLayout" Target="../slideLayouts/slideLayout2.xml"/><Relationship Id="rId4" Type="http://schemas.openxmlformats.org/officeDocument/2006/relationships/image" Target="../media/image87.png"/></Relationships>
</file>

<file path=ppt/slides/_rels/slide46.xml.rels><?xml version="1.0" encoding="UTF-8" standalone="yes"?>
<Relationships xmlns="http://schemas.openxmlformats.org/package/2006/relationships"><Relationship Id="rId3" Type="http://schemas.openxmlformats.org/officeDocument/2006/relationships/image" Target="../media/image89.png"/><Relationship Id="rId2" Type="http://schemas.openxmlformats.org/officeDocument/2006/relationships/image" Target="../media/image88.png"/><Relationship Id="rId1" Type="http://schemas.openxmlformats.org/officeDocument/2006/relationships/slideLayout" Target="../slideLayouts/slideLayout7.xml"/><Relationship Id="rId5" Type="http://schemas.openxmlformats.org/officeDocument/2006/relationships/image" Target="../media/image91.png"/><Relationship Id="rId4" Type="http://schemas.openxmlformats.org/officeDocument/2006/relationships/image" Target="../media/image90.png"/></Relationships>
</file>

<file path=ppt/slides/_rels/slide47.xml.rels><?xml version="1.0" encoding="UTF-8" standalone="yes"?>
<Relationships xmlns="http://schemas.openxmlformats.org/package/2006/relationships"><Relationship Id="rId2" Type="http://schemas.openxmlformats.org/officeDocument/2006/relationships/image" Target="../media/image92.png"/><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3" Type="http://schemas.openxmlformats.org/officeDocument/2006/relationships/image" Target="../media/image94.png"/><Relationship Id="rId2" Type="http://schemas.openxmlformats.org/officeDocument/2006/relationships/image" Target="../media/image93.png"/><Relationship Id="rId1" Type="http://schemas.openxmlformats.org/officeDocument/2006/relationships/slideLayout" Target="../slideLayouts/slideLayout2.xml"/><Relationship Id="rId5" Type="http://schemas.openxmlformats.org/officeDocument/2006/relationships/image" Target="../media/image96.png"/><Relationship Id="rId4" Type="http://schemas.openxmlformats.org/officeDocument/2006/relationships/image" Target="../media/image95.png"/></Relationships>
</file>

<file path=ppt/slides/_rels/slide49.xml.rels><?xml version="1.0" encoding="UTF-8" standalone="yes"?>
<Relationships xmlns="http://schemas.openxmlformats.org/package/2006/relationships"><Relationship Id="rId3" Type="http://schemas.openxmlformats.org/officeDocument/2006/relationships/image" Target="../media/image98.png"/><Relationship Id="rId2" Type="http://schemas.openxmlformats.org/officeDocument/2006/relationships/image" Target="../media/image97.png"/><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3" Type="http://schemas.openxmlformats.org/officeDocument/2006/relationships/image" Target="../media/image100.png"/><Relationship Id="rId2" Type="http://schemas.openxmlformats.org/officeDocument/2006/relationships/image" Target="../media/image99.png"/><Relationship Id="rId1" Type="http://schemas.openxmlformats.org/officeDocument/2006/relationships/slideLayout" Target="../slideLayouts/slideLayout2.xml"/><Relationship Id="rId5" Type="http://schemas.openxmlformats.org/officeDocument/2006/relationships/image" Target="../media/image102.png"/><Relationship Id="rId4" Type="http://schemas.openxmlformats.org/officeDocument/2006/relationships/image" Target="../media/image101.png"/></Relationships>
</file>

<file path=ppt/slides/_rels/slide51.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15.xml"/></Relationships>
</file>

<file path=ppt/slides/_rels/slide52.xml.rels><?xml version="1.0" encoding="UTF-8" standalone="yes"?>
<Relationships xmlns="http://schemas.openxmlformats.org/package/2006/relationships"><Relationship Id="rId3" Type="http://schemas.openxmlformats.org/officeDocument/2006/relationships/image" Target="../media/image103.png"/><Relationship Id="rId2" Type="http://schemas.openxmlformats.org/officeDocument/2006/relationships/notesSlide" Target="../notesSlides/notesSlide5.xml"/><Relationship Id="rId1" Type="http://schemas.openxmlformats.org/officeDocument/2006/relationships/slideLayout" Target="../slideLayouts/slideLayout17.xml"/><Relationship Id="rId5" Type="http://schemas.openxmlformats.org/officeDocument/2006/relationships/image" Target="../media/image105.png"/><Relationship Id="rId4" Type="http://schemas.openxmlformats.org/officeDocument/2006/relationships/image" Target="../media/image104.png"/></Relationships>
</file>

<file path=ppt/slides/_rels/slide53.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17.xml"/></Relationships>
</file>

<file path=ppt/slides/_rels/slide54.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17.xml"/></Relationships>
</file>

<file path=ppt/slides/_rels/slide55.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17.xml"/></Relationships>
</file>

<file path=ppt/slides/_rels/slide56.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17.xml"/></Relationships>
</file>

<file path=ppt/slides/_rels/slide57.xml.rels><?xml version="1.0" encoding="UTF-8" standalone="yes"?>
<Relationships xmlns="http://schemas.openxmlformats.org/package/2006/relationships"><Relationship Id="rId3" Type="http://schemas.openxmlformats.org/officeDocument/2006/relationships/image" Target="../media/image107.jpeg"/><Relationship Id="rId2" Type="http://schemas.openxmlformats.org/officeDocument/2006/relationships/image" Target="../media/image106.jpeg"/><Relationship Id="rId1" Type="http://schemas.openxmlformats.org/officeDocument/2006/relationships/slideLayout" Target="../slideLayouts/slideLayout17.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17.xml"/></Relationships>
</file>

<file path=ppt/slides/_rels/slide59.xml.rels><?xml version="1.0" encoding="UTF-8" standalone="yes"?>
<Relationships xmlns="http://schemas.openxmlformats.org/package/2006/relationships"><Relationship Id="rId2" Type="http://schemas.openxmlformats.org/officeDocument/2006/relationships/image" Target="../media/image108.jpeg"/><Relationship Id="rId1" Type="http://schemas.openxmlformats.org/officeDocument/2006/relationships/slideLayout" Target="../slideLayouts/slideLayout17.xml"/></Relationships>
</file>

<file path=ppt/slides/_rels/slide6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17.xml"/></Relationships>
</file>

<file path=ppt/slides/_rels/slide6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17.xml"/></Relationships>
</file>

<file path=ppt/slides/_rels/slide6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16.xml"/></Relationships>
</file>

<file path=ppt/slides/_rels/slide63.xml.rels><?xml version="1.0" encoding="UTF-8" standalone="yes"?>
<Relationships xmlns="http://schemas.openxmlformats.org/package/2006/relationships"><Relationship Id="rId8" Type="http://schemas.openxmlformats.org/officeDocument/2006/relationships/image" Target="../media/image114.png"/><Relationship Id="rId3" Type="http://schemas.openxmlformats.org/officeDocument/2006/relationships/image" Target="../media/image109.png"/><Relationship Id="rId7" Type="http://schemas.openxmlformats.org/officeDocument/2006/relationships/image" Target="../media/image113.png"/><Relationship Id="rId2" Type="http://schemas.openxmlformats.org/officeDocument/2006/relationships/notesSlide" Target="../notesSlides/notesSlide13.xml"/><Relationship Id="rId1" Type="http://schemas.openxmlformats.org/officeDocument/2006/relationships/slideLayout" Target="../slideLayouts/slideLayout16.xml"/><Relationship Id="rId6" Type="http://schemas.openxmlformats.org/officeDocument/2006/relationships/image" Target="../media/image112.png"/><Relationship Id="rId5" Type="http://schemas.openxmlformats.org/officeDocument/2006/relationships/image" Target="../media/image111.png"/><Relationship Id="rId4" Type="http://schemas.openxmlformats.org/officeDocument/2006/relationships/image" Target="../media/image110.png"/></Relationships>
</file>

<file path=ppt/slides/_rels/slide64.xml.rels><?xml version="1.0" encoding="UTF-8" standalone="yes"?>
<Relationships xmlns="http://schemas.openxmlformats.org/package/2006/relationships"><Relationship Id="rId3" Type="http://schemas.openxmlformats.org/officeDocument/2006/relationships/image" Target="../media/image115.png"/><Relationship Id="rId2" Type="http://schemas.openxmlformats.org/officeDocument/2006/relationships/notesSlide" Target="../notesSlides/notesSlide14.xml"/><Relationship Id="rId1" Type="http://schemas.openxmlformats.org/officeDocument/2006/relationships/slideLayout" Target="../slideLayouts/slideLayout17.xml"/><Relationship Id="rId6" Type="http://schemas.openxmlformats.org/officeDocument/2006/relationships/image" Target="../media/image118.png"/><Relationship Id="rId5" Type="http://schemas.openxmlformats.org/officeDocument/2006/relationships/image" Target="../media/image117.png"/><Relationship Id="rId4" Type="http://schemas.openxmlformats.org/officeDocument/2006/relationships/image" Target="../media/image116.png"/></Relationships>
</file>

<file path=ppt/slides/_rels/slide65.xml.rels><?xml version="1.0" encoding="UTF-8" standalone="yes"?>
<Relationships xmlns="http://schemas.openxmlformats.org/package/2006/relationships"><Relationship Id="rId3" Type="http://schemas.openxmlformats.org/officeDocument/2006/relationships/image" Target="../media/image119.png"/><Relationship Id="rId2" Type="http://schemas.openxmlformats.org/officeDocument/2006/relationships/notesSlide" Target="../notesSlides/notesSlide15.xml"/><Relationship Id="rId1" Type="http://schemas.openxmlformats.org/officeDocument/2006/relationships/slideLayout" Target="../slideLayouts/slideLayout17.xml"/><Relationship Id="rId5" Type="http://schemas.openxmlformats.org/officeDocument/2006/relationships/image" Target="../media/image121.png"/><Relationship Id="rId4" Type="http://schemas.openxmlformats.org/officeDocument/2006/relationships/image" Target="../media/image120.png"/></Relationships>
</file>

<file path=ppt/slides/_rels/slide66.xml.rels><?xml version="1.0" encoding="UTF-8" standalone="yes"?>
<Relationships xmlns="http://schemas.openxmlformats.org/package/2006/relationships"><Relationship Id="rId3" Type="http://schemas.openxmlformats.org/officeDocument/2006/relationships/image" Target="../media/image122.png"/><Relationship Id="rId2" Type="http://schemas.openxmlformats.org/officeDocument/2006/relationships/notesSlide" Target="../notesSlides/notesSlide16.xml"/><Relationship Id="rId1" Type="http://schemas.openxmlformats.org/officeDocument/2006/relationships/slideLayout" Target="../slideLayouts/slideLayout17.xml"/></Relationships>
</file>

<file path=ppt/slides/_rels/slide67.xml.rels><?xml version="1.0" encoding="UTF-8" standalone="yes"?>
<Relationships xmlns="http://schemas.openxmlformats.org/package/2006/relationships"><Relationship Id="rId3" Type="http://schemas.openxmlformats.org/officeDocument/2006/relationships/image" Target="../media/image123.png"/><Relationship Id="rId2" Type="http://schemas.openxmlformats.org/officeDocument/2006/relationships/notesSlide" Target="../notesSlides/notesSlide17.xml"/><Relationship Id="rId1" Type="http://schemas.openxmlformats.org/officeDocument/2006/relationships/slideLayout" Target="../slideLayouts/slideLayout16.xml"/><Relationship Id="rId4" Type="http://schemas.openxmlformats.org/officeDocument/2006/relationships/image" Target="../media/image124.png"/></Relationships>
</file>

<file path=ppt/slides/_rels/slide68.xml.rels><?xml version="1.0" encoding="UTF-8" standalone="yes"?>
<Relationships xmlns="http://schemas.openxmlformats.org/package/2006/relationships"><Relationship Id="rId3" Type="http://schemas.openxmlformats.org/officeDocument/2006/relationships/image" Target="../media/image125.png"/><Relationship Id="rId2" Type="http://schemas.openxmlformats.org/officeDocument/2006/relationships/notesSlide" Target="../notesSlides/notesSlide18.xml"/><Relationship Id="rId1" Type="http://schemas.openxmlformats.org/officeDocument/2006/relationships/slideLayout" Target="../slideLayouts/slideLayout16.xml"/><Relationship Id="rId4" Type="http://schemas.openxmlformats.org/officeDocument/2006/relationships/image" Target="../media/image126.png"/></Relationships>
</file>

<file path=ppt/slides/_rels/slide69.xml.rels><?xml version="1.0" encoding="UTF-8" standalone="yes"?>
<Relationships xmlns="http://schemas.openxmlformats.org/package/2006/relationships"><Relationship Id="rId3" Type="http://schemas.openxmlformats.org/officeDocument/2006/relationships/image" Target="../media/image127.png"/><Relationship Id="rId2" Type="http://schemas.openxmlformats.org/officeDocument/2006/relationships/notesSlide" Target="../notesSlides/notesSlide19.xml"/><Relationship Id="rId1" Type="http://schemas.openxmlformats.org/officeDocument/2006/relationships/slideLayout" Target="../slideLayouts/slideLayout16.xml"/><Relationship Id="rId6" Type="http://schemas.openxmlformats.org/officeDocument/2006/relationships/image" Target="../media/image130.png"/><Relationship Id="rId5" Type="http://schemas.openxmlformats.org/officeDocument/2006/relationships/image" Target="../media/image129.png"/><Relationship Id="rId4" Type="http://schemas.openxmlformats.org/officeDocument/2006/relationships/image" Target="../media/image128.png"/></Relationships>
</file>

<file path=ppt/slides/_rels/slide70.xml.rels><?xml version="1.0" encoding="UTF-8" standalone="yes"?>
<Relationships xmlns="http://schemas.openxmlformats.org/package/2006/relationships"><Relationship Id="rId2" Type="http://schemas.openxmlformats.org/officeDocument/2006/relationships/image" Target="../media/image131.jpeg"/><Relationship Id="rId1" Type="http://schemas.openxmlformats.org/officeDocument/2006/relationships/slideLayout" Target="../slideLayouts/slideLayout16.xml"/></Relationships>
</file>

<file path=ppt/slides/_rels/slide71.xml.rels><?xml version="1.0" encoding="UTF-8" standalone="yes"?>
<Relationships xmlns="http://schemas.openxmlformats.org/package/2006/relationships"><Relationship Id="rId3" Type="http://schemas.openxmlformats.org/officeDocument/2006/relationships/image" Target="../media/image132.jpeg"/><Relationship Id="rId2" Type="http://schemas.openxmlformats.org/officeDocument/2006/relationships/notesSlide" Target="../notesSlides/notesSlide20.xml"/><Relationship Id="rId1" Type="http://schemas.openxmlformats.org/officeDocument/2006/relationships/slideLayout" Target="../slideLayouts/slideLayout16.xml"/><Relationship Id="rId4" Type="http://schemas.openxmlformats.org/officeDocument/2006/relationships/image" Target="../media/image133.jpeg"/></Relationships>
</file>

<file path=ppt/slides/_rels/slide72.xml.rels><?xml version="1.0" encoding="UTF-8" standalone="yes"?>
<Relationships xmlns="http://schemas.openxmlformats.org/package/2006/relationships"><Relationship Id="rId3" Type="http://schemas.openxmlformats.org/officeDocument/2006/relationships/image" Target="../media/image134.jpeg"/><Relationship Id="rId2" Type="http://schemas.openxmlformats.org/officeDocument/2006/relationships/notesSlide" Target="../notesSlides/notesSlide21.xml"/><Relationship Id="rId1" Type="http://schemas.openxmlformats.org/officeDocument/2006/relationships/slideLayout" Target="../slideLayouts/slideLayout16.xml"/><Relationship Id="rId4" Type="http://schemas.openxmlformats.org/officeDocument/2006/relationships/image" Target="../media/image135.png"/></Relationships>
</file>

<file path=ppt/slides/_rels/slide73.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18.xml"/></Relationships>
</file>

<file path=ppt/slides/_rels/slide74.xml.rels><?xml version="1.0" encoding="UTF-8" standalone="yes"?>
<Relationships xmlns="http://schemas.openxmlformats.org/package/2006/relationships"><Relationship Id="rId3" Type="http://schemas.openxmlformats.org/officeDocument/2006/relationships/image" Target="../media/image136.png"/><Relationship Id="rId2" Type="http://schemas.openxmlformats.org/officeDocument/2006/relationships/notesSlide" Target="../notesSlides/notesSlide23.xml"/><Relationship Id="rId1" Type="http://schemas.openxmlformats.org/officeDocument/2006/relationships/slideLayout" Target="../slideLayouts/slideLayout16.xml"/><Relationship Id="rId4" Type="http://schemas.openxmlformats.org/officeDocument/2006/relationships/image" Target="../media/image137.png"/></Relationships>
</file>

<file path=ppt/slides/_rels/slide75.xml.rels><?xml version="1.0" encoding="UTF-8" standalone="yes"?>
<Relationships xmlns="http://schemas.openxmlformats.org/package/2006/relationships"><Relationship Id="rId3" Type="http://schemas.openxmlformats.org/officeDocument/2006/relationships/image" Target="../media/image138.png"/><Relationship Id="rId2" Type="http://schemas.openxmlformats.org/officeDocument/2006/relationships/notesSlide" Target="../notesSlides/notesSlide24.xml"/><Relationship Id="rId1" Type="http://schemas.openxmlformats.org/officeDocument/2006/relationships/slideLayout" Target="../slideLayouts/slideLayout17.xml"/></Relationships>
</file>

<file path=ppt/slides/_rels/slide76.xml.rels><?xml version="1.0" encoding="UTF-8" standalone="yes"?>
<Relationships xmlns="http://schemas.openxmlformats.org/package/2006/relationships"><Relationship Id="rId2" Type="http://schemas.openxmlformats.org/officeDocument/2006/relationships/image" Target="../media/image139.jpg"/><Relationship Id="rId1" Type="http://schemas.openxmlformats.org/officeDocument/2006/relationships/slideLayout" Target="../slideLayouts/slideLayout17.xml"/></Relationships>
</file>

<file path=ppt/slides/_rels/slide77.xml.rels><?xml version="1.0" encoding="UTF-8" standalone="yes"?>
<Relationships xmlns="http://schemas.openxmlformats.org/package/2006/relationships"><Relationship Id="rId3" Type="http://schemas.openxmlformats.org/officeDocument/2006/relationships/image" Target="../media/image140.png"/><Relationship Id="rId2" Type="http://schemas.openxmlformats.org/officeDocument/2006/relationships/notesSlide" Target="../notesSlides/notesSlide25.xml"/><Relationship Id="rId1" Type="http://schemas.openxmlformats.org/officeDocument/2006/relationships/slideLayout" Target="../slideLayouts/slideLayout17.xml"/></Relationships>
</file>

<file path=ppt/slides/_rels/slide78.xml.rels><?xml version="1.0" encoding="UTF-8" standalone="yes"?>
<Relationships xmlns="http://schemas.openxmlformats.org/package/2006/relationships"><Relationship Id="rId3" Type="http://schemas.openxmlformats.org/officeDocument/2006/relationships/image" Target="../media/image141.png"/><Relationship Id="rId7" Type="http://schemas.openxmlformats.org/officeDocument/2006/relationships/image" Target="../media/image145.png"/><Relationship Id="rId2" Type="http://schemas.openxmlformats.org/officeDocument/2006/relationships/notesSlide" Target="../notesSlides/notesSlide26.xml"/><Relationship Id="rId1" Type="http://schemas.openxmlformats.org/officeDocument/2006/relationships/slideLayout" Target="../slideLayouts/slideLayout17.xml"/><Relationship Id="rId6" Type="http://schemas.openxmlformats.org/officeDocument/2006/relationships/image" Target="../media/image144.png"/><Relationship Id="rId5" Type="http://schemas.openxmlformats.org/officeDocument/2006/relationships/image" Target="../media/image143.png"/><Relationship Id="rId4" Type="http://schemas.openxmlformats.org/officeDocument/2006/relationships/image" Target="../media/image142.png"/></Relationships>
</file>

<file path=ppt/slides/_rels/slide79.xml.rels><?xml version="1.0" encoding="UTF-8" standalone="yes"?>
<Relationships xmlns="http://schemas.openxmlformats.org/package/2006/relationships"><Relationship Id="rId8" Type="http://schemas.openxmlformats.org/officeDocument/2006/relationships/image" Target="../media/image151.png"/><Relationship Id="rId3" Type="http://schemas.openxmlformats.org/officeDocument/2006/relationships/image" Target="../media/image146.png"/><Relationship Id="rId7" Type="http://schemas.openxmlformats.org/officeDocument/2006/relationships/image" Target="../media/image150.png"/><Relationship Id="rId2" Type="http://schemas.openxmlformats.org/officeDocument/2006/relationships/notesSlide" Target="../notesSlides/notesSlide27.xml"/><Relationship Id="rId1" Type="http://schemas.openxmlformats.org/officeDocument/2006/relationships/slideLayout" Target="../slideLayouts/slideLayout17.xml"/><Relationship Id="rId6" Type="http://schemas.openxmlformats.org/officeDocument/2006/relationships/image" Target="../media/image149.png"/><Relationship Id="rId5" Type="http://schemas.openxmlformats.org/officeDocument/2006/relationships/image" Target="../media/image148.png"/><Relationship Id="rId4" Type="http://schemas.openxmlformats.org/officeDocument/2006/relationships/image" Target="../media/image147.png"/></Relationships>
</file>

<file path=ppt/slides/_rels/slide80.xml.rels><?xml version="1.0" encoding="UTF-8" standalone="yes"?>
<Relationships xmlns="http://schemas.openxmlformats.org/package/2006/relationships"><Relationship Id="rId3" Type="http://schemas.openxmlformats.org/officeDocument/2006/relationships/image" Target="../media/image152.png"/><Relationship Id="rId2" Type="http://schemas.openxmlformats.org/officeDocument/2006/relationships/notesSlide" Target="../notesSlides/notesSlide28.xml"/><Relationship Id="rId1" Type="http://schemas.openxmlformats.org/officeDocument/2006/relationships/slideLayout" Target="../slideLayouts/slideLayout16.xml"/><Relationship Id="rId4" Type="http://schemas.openxmlformats.org/officeDocument/2006/relationships/image" Target="../media/image153.png"/></Relationships>
</file>

<file path=ppt/slides/_rels/slide81.xml.rels><?xml version="1.0" encoding="UTF-8" standalone="yes"?>
<Relationships xmlns="http://schemas.openxmlformats.org/package/2006/relationships"><Relationship Id="rId3" Type="http://schemas.openxmlformats.org/officeDocument/2006/relationships/image" Target="../media/image154.jpeg"/><Relationship Id="rId2" Type="http://schemas.openxmlformats.org/officeDocument/2006/relationships/notesSlide" Target="../notesSlides/notesSlide29.xml"/><Relationship Id="rId1" Type="http://schemas.openxmlformats.org/officeDocument/2006/relationships/slideLayout" Target="../slideLayouts/slideLayout17.xml"/><Relationship Id="rId4" Type="http://schemas.openxmlformats.org/officeDocument/2006/relationships/image" Target="../media/image155.png"/></Relationships>
</file>

<file path=ppt/slides/_rels/slide82.xml.rels><?xml version="1.0" encoding="UTF-8" standalone="yes"?>
<Relationships xmlns="http://schemas.openxmlformats.org/package/2006/relationships"><Relationship Id="rId2" Type="http://schemas.openxmlformats.org/officeDocument/2006/relationships/image" Target="../media/image156.jpeg"/><Relationship Id="rId1" Type="http://schemas.openxmlformats.org/officeDocument/2006/relationships/slideLayout" Target="../slideLayouts/slideLayout23.xml"/></Relationships>
</file>

<file path=ppt/slides/_rels/slide83.xml.rels><?xml version="1.0" encoding="UTF-8" standalone="yes"?>
<Relationships xmlns="http://schemas.openxmlformats.org/package/2006/relationships"><Relationship Id="rId3" Type="http://schemas.openxmlformats.org/officeDocument/2006/relationships/image" Target="../media/image158.jpg"/><Relationship Id="rId2" Type="http://schemas.openxmlformats.org/officeDocument/2006/relationships/image" Target="../media/image157.jpg"/><Relationship Id="rId1" Type="http://schemas.openxmlformats.org/officeDocument/2006/relationships/slideLayout" Target="../slideLayouts/slideLayout17.xml"/></Relationships>
</file>

<file path=ppt/slides/_rels/slide84.xml.rels><?xml version="1.0" encoding="UTF-8" standalone="yes"?>
<Relationships xmlns="http://schemas.openxmlformats.org/package/2006/relationships"><Relationship Id="rId1" Type="http://schemas.openxmlformats.org/officeDocument/2006/relationships/slideLayout" Target="../slideLayouts/slideLayout20.xml"/></Relationships>
</file>

<file path=ppt/slides/_rels/slide85.xml.rels><?xml version="1.0" encoding="UTF-8" standalone="yes"?>
<Relationships xmlns="http://schemas.openxmlformats.org/package/2006/relationships"><Relationship Id="rId1" Type="http://schemas.openxmlformats.org/officeDocument/2006/relationships/slideLayout" Target="../slideLayouts/slideLayout16.xml"/></Relationships>
</file>

<file path=ppt/slides/_rels/slide86.xml.rels><?xml version="1.0" encoding="UTF-8" standalone="yes"?>
<Relationships xmlns="http://schemas.openxmlformats.org/package/2006/relationships"><Relationship Id="rId1" Type="http://schemas.openxmlformats.org/officeDocument/2006/relationships/slideLayout" Target="../slideLayouts/slideLayout16.xml"/></Relationships>
</file>

<file path=ppt/slides/_rels/slide87.xml.rels><?xml version="1.0" encoding="UTF-8" standalone="yes"?>
<Relationships xmlns="http://schemas.openxmlformats.org/package/2006/relationships"><Relationship Id="rId2" Type="http://schemas.openxmlformats.org/officeDocument/2006/relationships/image" Target="../media/image159.jpeg"/><Relationship Id="rId1" Type="http://schemas.openxmlformats.org/officeDocument/2006/relationships/slideLayout" Target="../slideLayouts/slideLayout24.xml"/></Relationships>
</file>

<file path=ppt/slides/_rels/slide88.xml.rels><?xml version="1.0" encoding="UTF-8" standalone="yes"?>
<Relationships xmlns="http://schemas.openxmlformats.org/package/2006/relationships"><Relationship Id="rId2" Type="http://schemas.openxmlformats.org/officeDocument/2006/relationships/image" Target="../media/image160.jpeg"/><Relationship Id="rId1" Type="http://schemas.openxmlformats.org/officeDocument/2006/relationships/slideLayout" Target="../slideLayouts/slideLayout23.xml"/></Relationships>
</file>

<file path=ppt/slides/_rels/slide89.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18.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676400" y="1676400"/>
            <a:ext cx="8229600" cy="1143000"/>
          </a:xfrm>
        </p:spPr>
        <p:txBody>
          <a:bodyPr>
            <a:normAutofit/>
          </a:bodyPr>
          <a:lstStyle/>
          <a:p>
            <a:r>
              <a:rPr lang="en-US" dirty="0">
                <a:solidFill>
                  <a:schemeClr val="accent1"/>
                </a:solidFill>
              </a:rPr>
              <a:t>PHYSICAL SIGNS OF NEONATE</a:t>
            </a:r>
          </a:p>
        </p:txBody>
      </p:sp>
      <p:sp>
        <p:nvSpPr>
          <p:cNvPr id="4" name="Text Placeholder 3"/>
          <p:cNvSpPr>
            <a:spLocks noGrp="1"/>
          </p:cNvSpPr>
          <p:nvPr>
            <p:ph type="body" idx="1"/>
          </p:nvPr>
        </p:nvSpPr>
        <p:spPr>
          <a:xfrm>
            <a:off x="8153400" y="4724400"/>
            <a:ext cx="3200400" cy="1401763"/>
          </a:xfrm>
        </p:spPr>
        <p:txBody>
          <a:bodyPr>
            <a:normAutofit fontScale="70000" lnSpcReduction="20000"/>
          </a:bodyPr>
          <a:lstStyle/>
          <a:p>
            <a:r>
              <a:rPr lang="en-US" dirty="0"/>
              <a:t>Supervised by: </a:t>
            </a:r>
            <a:r>
              <a:rPr lang="en-US" dirty="0" err="1" smtClean="0"/>
              <a:t>Dr</a:t>
            </a:r>
            <a:r>
              <a:rPr lang="en-US" dirty="0" smtClean="0"/>
              <a:t> </a:t>
            </a:r>
            <a:r>
              <a:rPr lang="en-US" dirty="0" err="1"/>
              <a:t>Thikra</a:t>
            </a:r>
            <a:endParaRPr lang="en-US" dirty="0"/>
          </a:p>
          <a:p>
            <a:r>
              <a:rPr lang="en-US" dirty="0" smtClean="0"/>
              <a:t>Done by </a:t>
            </a:r>
          </a:p>
          <a:p>
            <a:r>
              <a:rPr lang="en-US" dirty="0" smtClean="0"/>
              <a:t>Tala sultan  </a:t>
            </a:r>
          </a:p>
          <a:p>
            <a:r>
              <a:rPr lang="en-US" dirty="0" err="1" smtClean="0"/>
              <a:t>Rashed</a:t>
            </a:r>
            <a:r>
              <a:rPr lang="en-US" dirty="0" smtClean="0"/>
              <a:t> </a:t>
            </a:r>
            <a:r>
              <a:rPr lang="en-US" dirty="0" err="1" smtClean="0"/>
              <a:t>talal</a:t>
            </a:r>
            <a:r>
              <a:rPr lang="en-US" dirty="0" smtClean="0"/>
              <a:t> </a:t>
            </a:r>
          </a:p>
          <a:p>
            <a:r>
              <a:rPr lang="en-US" dirty="0" err="1" smtClean="0"/>
              <a:t>Qusai</a:t>
            </a:r>
            <a:r>
              <a:rPr lang="en-US" dirty="0" smtClean="0"/>
              <a:t> </a:t>
            </a:r>
            <a:r>
              <a:rPr lang="en-US" dirty="0" err="1" smtClean="0"/>
              <a:t>odeh</a:t>
            </a:r>
            <a:endParaRPr lang="en-US" dirty="0" smtClean="0"/>
          </a:p>
        </p:txBody>
      </p:sp>
    </p:spTree>
    <p:extLst>
      <p:ext uri="{BB962C8B-B14F-4D97-AF65-F5344CB8AC3E}">
        <p14:creationId xmlns:p14="http://schemas.microsoft.com/office/powerpoint/2010/main" val="2579520987"/>
      </p:ext>
    </p:extLst>
  </p:cSld>
  <p:clrMapOvr>
    <a:masterClrMapping/>
  </p:clrMapOvr>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Google Shape;144;p23"/>
          <p:cNvSpPr txBox="1">
            <a:spLocks noGrp="1"/>
          </p:cNvSpPr>
          <p:nvPr>
            <p:ph type="title"/>
          </p:nvPr>
        </p:nvSpPr>
        <p:spPr>
          <a:xfrm>
            <a:off x="1524000" y="1316841"/>
            <a:ext cx="4286400" cy="426400"/>
          </a:xfrm>
          <a:prstGeom prst="rect">
            <a:avLst/>
          </a:prstGeom>
          <a:solidFill>
            <a:schemeClr val="bg1"/>
          </a:solidFill>
          <a:ln>
            <a:solidFill>
              <a:schemeClr val="tx2"/>
            </a:solidFill>
          </a:ln>
        </p:spPr>
        <p:txBody>
          <a:bodyPr spcFirstLastPara="1" wrap="square" lIns="121900" tIns="121900" rIns="121900" bIns="121900" anchor="ctr" anchorCtr="0">
            <a:noAutofit/>
          </a:bodyPr>
          <a:lstStyle/>
          <a:p>
            <a:pPr lvl="0"/>
            <a:r>
              <a:rPr lang="en-US" sz="1800" dirty="0"/>
              <a:t>Definition and timing</a:t>
            </a:r>
          </a:p>
        </p:txBody>
      </p:sp>
      <p:sp>
        <p:nvSpPr>
          <p:cNvPr id="5" name="Google Shape;148;p23"/>
          <p:cNvSpPr txBox="1">
            <a:spLocks/>
          </p:cNvSpPr>
          <p:nvPr/>
        </p:nvSpPr>
        <p:spPr>
          <a:xfrm>
            <a:off x="1524000" y="2732743"/>
            <a:ext cx="4286400" cy="426400"/>
          </a:xfrm>
          <a:prstGeom prst="rect">
            <a:avLst/>
          </a:prstGeom>
          <a:noFill/>
          <a:ln>
            <a:solidFill>
              <a:schemeClr val="tx2"/>
            </a:solidFill>
          </a:ln>
        </p:spPr>
        <p:txBody>
          <a:bodyPr spcFirstLastPara="1" wrap="square" lIns="121900" tIns="121900" rIns="121900" bIns="121900" anchor="ctr" anchorCtr="0">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sz="1800" dirty="0" smtClean="0"/>
              <a:t>Initial assessment </a:t>
            </a:r>
            <a:endParaRPr lang="en-US" sz="1800" dirty="0"/>
          </a:p>
        </p:txBody>
      </p:sp>
      <p:sp>
        <p:nvSpPr>
          <p:cNvPr id="6" name="Google Shape;151;p23"/>
          <p:cNvSpPr txBox="1">
            <a:spLocks/>
          </p:cNvSpPr>
          <p:nvPr/>
        </p:nvSpPr>
        <p:spPr>
          <a:xfrm>
            <a:off x="1524000" y="4287428"/>
            <a:ext cx="4286400" cy="426400"/>
          </a:xfrm>
          <a:prstGeom prst="rect">
            <a:avLst/>
          </a:prstGeom>
          <a:solidFill>
            <a:schemeClr val="bg1"/>
          </a:solidFill>
          <a:ln>
            <a:solidFill>
              <a:schemeClr val="tx2"/>
            </a:solidFill>
          </a:ln>
        </p:spPr>
        <p:txBody>
          <a:bodyPr spcFirstLastPara="1" wrap="square" lIns="121900" tIns="121900" rIns="121900" bIns="121900" anchor="ctr" anchorCtr="0">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sz="1800" smtClean="0"/>
              <a:t>Detailed assessment</a:t>
            </a:r>
            <a:endParaRPr lang="en-US" sz="1800" dirty="0"/>
          </a:p>
        </p:txBody>
      </p:sp>
      <p:sp>
        <p:nvSpPr>
          <p:cNvPr id="7" name="Google Shape;154;p23"/>
          <p:cNvSpPr txBox="1">
            <a:spLocks/>
          </p:cNvSpPr>
          <p:nvPr/>
        </p:nvSpPr>
        <p:spPr>
          <a:xfrm>
            <a:off x="6581138" y="1316841"/>
            <a:ext cx="4286400" cy="426400"/>
          </a:xfrm>
          <a:prstGeom prst="rect">
            <a:avLst/>
          </a:prstGeom>
          <a:solidFill>
            <a:schemeClr val="bg1"/>
          </a:solidFill>
          <a:ln>
            <a:solidFill>
              <a:schemeClr val="tx2"/>
            </a:solidFill>
          </a:ln>
        </p:spPr>
        <p:txBody>
          <a:bodyPr spcFirstLastPara="1" wrap="square" lIns="121900" tIns="121900" rIns="121900" bIns="121900" anchor="ctr" anchorCtr="0">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sz="1800" dirty="0" smtClean="0"/>
              <a:t>Skin</a:t>
            </a:r>
            <a:endParaRPr lang="en-US" sz="1800" dirty="0"/>
          </a:p>
        </p:txBody>
      </p:sp>
      <p:sp>
        <p:nvSpPr>
          <p:cNvPr id="8" name="TextBox 7">
            <a:extLst>
              <a:ext uri="{FF2B5EF4-FFF2-40B4-BE49-F238E27FC236}">
                <a16:creationId xmlns:a16="http://schemas.microsoft.com/office/drawing/2014/main" xmlns="" id="{E4CF4754-0E7E-4770-889E-6DA2971390C7}"/>
              </a:ext>
            </a:extLst>
          </p:cNvPr>
          <p:cNvSpPr txBox="1"/>
          <p:nvPr/>
        </p:nvSpPr>
        <p:spPr>
          <a:xfrm>
            <a:off x="6671327" y="2762326"/>
            <a:ext cx="4286400" cy="367233"/>
          </a:xfrm>
          <a:prstGeom prst="rect">
            <a:avLst/>
          </a:prstGeom>
          <a:noFill/>
          <a:ln>
            <a:solidFill>
              <a:schemeClr val="tx2"/>
            </a:solidFill>
          </a:ln>
        </p:spPr>
        <p:txBody>
          <a:bodyPr wrap="square">
            <a:spAutoFit/>
          </a:bodyPr>
          <a:lstStyle/>
          <a:p>
            <a:pPr algn="ctr"/>
            <a:r>
              <a:rPr lang="en-US" dirty="0">
                <a:solidFill>
                  <a:srgbClr val="000000"/>
                </a:solidFill>
              </a:rPr>
              <a:t>Head, Face, and neck</a:t>
            </a:r>
          </a:p>
        </p:txBody>
      </p:sp>
      <p:sp>
        <p:nvSpPr>
          <p:cNvPr id="10" name="TextBox 9">
            <a:extLst>
              <a:ext uri="{FF2B5EF4-FFF2-40B4-BE49-F238E27FC236}">
                <a16:creationId xmlns:a16="http://schemas.microsoft.com/office/drawing/2014/main" xmlns="" id="{032D25AC-9EFE-4EC2-A800-1B29967AE6CC}"/>
              </a:ext>
            </a:extLst>
          </p:cNvPr>
          <p:cNvSpPr txBox="1"/>
          <p:nvPr/>
        </p:nvSpPr>
        <p:spPr>
          <a:xfrm>
            <a:off x="6645569" y="4318738"/>
            <a:ext cx="4286400" cy="369332"/>
          </a:xfrm>
          <a:prstGeom prst="rect">
            <a:avLst/>
          </a:prstGeom>
          <a:solidFill>
            <a:schemeClr val="bg1"/>
          </a:solidFill>
          <a:ln>
            <a:solidFill>
              <a:schemeClr val="tx2"/>
            </a:solidFill>
          </a:ln>
        </p:spPr>
        <p:txBody>
          <a:bodyPr wrap="square">
            <a:spAutoFit/>
          </a:bodyPr>
          <a:lstStyle/>
          <a:p>
            <a:pPr algn="ctr"/>
            <a:r>
              <a:rPr lang="en-US" dirty="0">
                <a:solidFill>
                  <a:srgbClr val="000000"/>
                </a:solidFill>
              </a:rPr>
              <a:t>Chest, Abdomen, and Genitalia</a:t>
            </a:r>
          </a:p>
        </p:txBody>
      </p:sp>
      <p:sp>
        <p:nvSpPr>
          <p:cNvPr id="11" name="TextBox 10">
            <a:extLst>
              <a:ext uri="{FF2B5EF4-FFF2-40B4-BE49-F238E27FC236}">
                <a16:creationId xmlns:a16="http://schemas.microsoft.com/office/drawing/2014/main" xmlns="" id="{6C53E78E-682A-4B34-941D-5669945364B0}"/>
              </a:ext>
            </a:extLst>
          </p:cNvPr>
          <p:cNvSpPr txBox="1"/>
          <p:nvPr/>
        </p:nvSpPr>
        <p:spPr>
          <a:xfrm>
            <a:off x="5410200" y="5105400"/>
            <a:ext cx="1948936" cy="369332"/>
          </a:xfrm>
          <a:prstGeom prst="rect">
            <a:avLst/>
          </a:prstGeom>
          <a:noFill/>
          <a:ln>
            <a:solidFill>
              <a:schemeClr val="tx2"/>
            </a:solidFill>
          </a:ln>
        </p:spPr>
        <p:txBody>
          <a:bodyPr wrap="square">
            <a:spAutoFit/>
          </a:bodyPr>
          <a:lstStyle/>
          <a:p>
            <a:r>
              <a:rPr lang="en-US" dirty="0">
                <a:solidFill>
                  <a:srgbClr val="000000"/>
                </a:solidFill>
              </a:rPr>
              <a:t>Extremities</a:t>
            </a:r>
          </a:p>
        </p:txBody>
      </p:sp>
    </p:spTree>
    <p:extLst>
      <p:ext uri="{BB962C8B-B14F-4D97-AF65-F5344CB8AC3E}">
        <p14:creationId xmlns:p14="http://schemas.microsoft.com/office/powerpoint/2010/main" val="2210058937"/>
      </p:ext>
    </p:extLst>
  </p:cSld>
  <p:clrMapOvr>
    <a:masterClrMapping/>
  </p:clrMapOvr>
  <p:transition/>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533400" y="1066800"/>
            <a:ext cx="8229600" cy="4525963"/>
          </a:xfrm>
        </p:spPr>
        <p:txBody>
          <a:bodyPr>
            <a:normAutofit fontScale="85000" lnSpcReduction="20000"/>
          </a:bodyPr>
          <a:lstStyle/>
          <a:p>
            <a:pPr marL="0" indent="0">
              <a:buClr>
                <a:schemeClr val="dk1"/>
              </a:buClr>
              <a:buSzPts val="1100"/>
              <a:buNone/>
            </a:pPr>
            <a:r>
              <a:rPr lang="en-US" dirty="0" err="1" smtClean="0"/>
              <a:t>Definion</a:t>
            </a:r>
            <a:r>
              <a:rPr lang="en-US" dirty="0" smtClean="0"/>
              <a:t> : Assessment </a:t>
            </a:r>
            <a:r>
              <a:rPr lang="en-US" dirty="0"/>
              <a:t>of recently born infant at various points within the timeframe of first 6-8weeks after birth including head to toe examination to look for any pathology.</a:t>
            </a:r>
          </a:p>
          <a:p>
            <a:pPr marL="0" indent="0">
              <a:lnSpc>
                <a:spcPct val="200000"/>
              </a:lnSpc>
            </a:pPr>
            <a:r>
              <a:rPr lang="en-US" dirty="0"/>
              <a:t>TIMING :</a:t>
            </a:r>
          </a:p>
          <a:p>
            <a:r>
              <a:rPr lang="en-US" dirty="0"/>
              <a:t>Initial exam immediately after birth and any resuscitation</a:t>
            </a:r>
          </a:p>
          <a:p>
            <a:r>
              <a:rPr lang="en-US" dirty="0"/>
              <a:t>Full and detailed assessment within 48hours and always prior to discharge </a:t>
            </a:r>
          </a:p>
          <a:p>
            <a:r>
              <a:rPr lang="en-US" dirty="0"/>
              <a:t>Follow up 5-7 days and 6weeks.</a:t>
            </a:r>
          </a:p>
        </p:txBody>
      </p:sp>
    </p:spTree>
    <p:extLst>
      <p:ext uri="{BB962C8B-B14F-4D97-AF65-F5344CB8AC3E}">
        <p14:creationId xmlns:p14="http://schemas.microsoft.com/office/powerpoint/2010/main" val="1429396920"/>
      </p:ext>
    </p:extLst>
  </p:cSld>
  <p:clrMapOvr>
    <a:masterClrMapping/>
  </p:clrMapOvr>
  <p:transition/>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xmlns="" id="{3BDFD239-00F1-47D5-9A54-0A9F491BFCCD}"/>
              </a:ext>
            </a:extLst>
          </p:cNvPr>
          <p:cNvPicPr>
            <a:picLocks noChangeAspect="1"/>
          </p:cNvPicPr>
          <p:nvPr/>
        </p:nvPicPr>
        <p:blipFill>
          <a:blip r:embed="rId2"/>
          <a:stretch>
            <a:fillRect/>
          </a:stretch>
        </p:blipFill>
        <p:spPr>
          <a:xfrm>
            <a:off x="152400" y="1143000"/>
            <a:ext cx="5983263" cy="4450644"/>
          </a:xfrm>
          <a:prstGeom prst="rect">
            <a:avLst/>
          </a:prstGeom>
          <a:ln>
            <a:noFill/>
          </a:ln>
          <a:effectLst>
            <a:reflection blurRad="12700" stA="30000" endPos="30000" dist="5000" dir="5400000" sy="-100000" algn="bl" rotWithShape="0"/>
          </a:effectLst>
          <a:scene3d>
            <a:camera prst="perspectiveContrastingLeftFacing">
              <a:rot lat="300000" lon="19800000" rev="0"/>
            </a:camera>
            <a:lightRig rig="threePt" dir="t">
              <a:rot lat="0" lon="0" rev="2700000"/>
            </a:lightRig>
          </a:scene3d>
          <a:sp3d>
            <a:bevelT w="63500" h="50800"/>
          </a:sp3d>
        </p:spPr>
      </p:pic>
      <p:sp>
        <p:nvSpPr>
          <p:cNvPr id="5" name="Title 1"/>
          <p:cNvSpPr>
            <a:spLocks noGrp="1"/>
          </p:cNvSpPr>
          <p:nvPr>
            <p:ph type="ctrTitle"/>
          </p:nvPr>
        </p:nvSpPr>
        <p:spPr>
          <a:xfrm>
            <a:off x="5486400" y="228600"/>
            <a:ext cx="6705600" cy="2895600"/>
          </a:xfrm>
        </p:spPr>
        <p:txBody>
          <a:bodyPr>
            <a:noAutofit/>
          </a:bodyPr>
          <a:lstStyle/>
          <a:p>
            <a:pPr defTabSz="1219170"/>
            <a:r>
              <a:rPr lang="en-US" sz="3600" dirty="0">
                <a:solidFill>
                  <a:schemeClr val="accent5"/>
                </a:solidFill>
              </a:rPr>
              <a:t>Initial assessment </a:t>
            </a:r>
            <a:r>
              <a:rPr lang="en-US" sz="2400" kern="0" dirty="0">
                <a:solidFill>
                  <a:srgbClr val="595959"/>
                </a:solidFill>
                <a:latin typeface="Raleway" panose="020B0604020202020204" charset="0"/>
                <a:cs typeface="Arial" pitchFamily="34" charset="0"/>
                <a:sym typeface="Arial" pitchFamily="34" charset="0"/>
              </a:rPr>
              <a:t/>
            </a:r>
            <a:br>
              <a:rPr lang="en-US" sz="2400" kern="0" dirty="0">
                <a:solidFill>
                  <a:srgbClr val="595959"/>
                </a:solidFill>
                <a:latin typeface="Raleway" panose="020B0604020202020204" charset="0"/>
                <a:cs typeface="Arial" pitchFamily="34" charset="0"/>
                <a:sym typeface="Arial" pitchFamily="34" charset="0"/>
              </a:rPr>
            </a:br>
            <a:r>
              <a:rPr lang="en-US" sz="2400" kern="0" dirty="0">
                <a:solidFill>
                  <a:srgbClr val="595959"/>
                </a:solidFill>
                <a:latin typeface="Raleway" panose="020B0604020202020204" charset="0"/>
                <a:cs typeface="Arial" pitchFamily="34" charset="0"/>
                <a:sym typeface="Arial" pitchFamily="34" charset="0"/>
              </a:rPr>
              <a:t>rapid scoring system based on</a:t>
            </a:r>
            <a:br>
              <a:rPr lang="en-US" sz="2400" kern="0" dirty="0">
                <a:solidFill>
                  <a:srgbClr val="595959"/>
                </a:solidFill>
                <a:latin typeface="Raleway" panose="020B0604020202020204" charset="0"/>
                <a:cs typeface="Arial" pitchFamily="34" charset="0"/>
                <a:sym typeface="Arial" pitchFamily="34" charset="0"/>
              </a:rPr>
            </a:br>
            <a:r>
              <a:rPr lang="en-US" sz="2400" kern="0" dirty="0">
                <a:solidFill>
                  <a:srgbClr val="595959"/>
                </a:solidFill>
                <a:latin typeface="Raleway" panose="020B0604020202020204" charset="0"/>
                <a:cs typeface="Arial" pitchFamily="34" charset="0"/>
                <a:sym typeface="Arial" pitchFamily="34" charset="0"/>
              </a:rPr>
              <a:t>physiologic responses to the birth process, is a good method for assessing the need to resuscitate a newborn.</a:t>
            </a:r>
            <a:br>
              <a:rPr lang="en-US" sz="2400" kern="0" dirty="0">
                <a:solidFill>
                  <a:srgbClr val="595959"/>
                </a:solidFill>
                <a:latin typeface="Raleway" panose="020B0604020202020204" charset="0"/>
                <a:cs typeface="Arial" pitchFamily="34" charset="0"/>
                <a:sym typeface="Arial" pitchFamily="34" charset="0"/>
              </a:rPr>
            </a:br>
            <a:endParaRPr lang="en-US" sz="2400" dirty="0"/>
          </a:p>
        </p:txBody>
      </p:sp>
      <p:sp>
        <p:nvSpPr>
          <p:cNvPr id="6" name="Subtitle 5"/>
          <p:cNvSpPr>
            <a:spLocks noGrp="1"/>
          </p:cNvSpPr>
          <p:nvPr>
            <p:ph type="subTitle" idx="1"/>
          </p:nvPr>
        </p:nvSpPr>
        <p:spPr>
          <a:xfrm>
            <a:off x="6324600" y="3658481"/>
            <a:ext cx="5486400" cy="1935163"/>
          </a:xfrm>
        </p:spPr>
        <p:txBody>
          <a:bodyPr>
            <a:normAutofit fontScale="77500" lnSpcReduction="20000"/>
          </a:bodyPr>
          <a:lstStyle/>
          <a:p>
            <a:r>
              <a:rPr lang="en-GB" dirty="0"/>
              <a:t>The 1-minute score </a:t>
            </a:r>
            <a:r>
              <a:rPr lang="en-GB" b="1" dirty="0"/>
              <a:t>determines how well the baby tolerated the birthing process</a:t>
            </a:r>
            <a:r>
              <a:rPr lang="en-GB" dirty="0"/>
              <a:t>. The 5-minute score tells the health care provider how well the baby is doing outside the </a:t>
            </a:r>
            <a:r>
              <a:rPr lang="en-GB" dirty="0" smtClean="0"/>
              <a:t>mother's womb</a:t>
            </a:r>
            <a:endParaRPr lang="en-US" dirty="0"/>
          </a:p>
        </p:txBody>
      </p:sp>
    </p:spTree>
    <p:extLst>
      <p:ext uri="{BB962C8B-B14F-4D97-AF65-F5344CB8AC3E}">
        <p14:creationId xmlns:p14="http://schemas.microsoft.com/office/powerpoint/2010/main" val="1486139095"/>
      </p:ext>
    </p:extLst>
  </p:cSld>
  <p:clrMapOvr>
    <a:masterClrMapping/>
  </p:clrMapOvr>
  <p:transition/>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2"/>
          <a:stretch>
            <a:fillRect/>
          </a:stretch>
        </p:blipFill>
        <p:spPr>
          <a:xfrm>
            <a:off x="7047987" y="3171404"/>
            <a:ext cx="3755461" cy="3517697"/>
          </a:xfrm>
          <a:prstGeom prst="rect">
            <a:avLst/>
          </a:prstGeom>
        </p:spPr>
      </p:pic>
      <p:pic>
        <p:nvPicPr>
          <p:cNvPr id="6" name="Picture 5"/>
          <p:cNvPicPr>
            <a:picLocks noChangeAspect="1"/>
          </p:cNvPicPr>
          <p:nvPr/>
        </p:nvPicPr>
        <p:blipFill>
          <a:blip r:embed="rId3"/>
          <a:stretch>
            <a:fillRect/>
          </a:stretch>
        </p:blipFill>
        <p:spPr>
          <a:xfrm>
            <a:off x="7047986" y="325065"/>
            <a:ext cx="3755461" cy="2731245"/>
          </a:xfrm>
          <a:prstGeom prst="rect">
            <a:avLst/>
          </a:prstGeom>
        </p:spPr>
      </p:pic>
      <p:pic>
        <p:nvPicPr>
          <p:cNvPr id="15" name="Content Placeholder 14"/>
          <p:cNvPicPr>
            <a:picLocks noGrp="1" noChangeAspect="1"/>
          </p:cNvPicPr>
          <p:nvPr>
            <p:ph idx="1"/>
          </p:nvPr>
        </p:nvPicPr>
        <p:blipFill>
          <a:blip r:embed="rId4">
            <a:extLst>
              <a:ext uri="{28A0092B-C50C-407E-A947-70E740481C1C}">
                <a14:useLocalDpi xmlns:a14="http://schemas.microsoft.com/office/drawing/2010/main" val="0"/>
              </a:ext>
            </a:extLst>
          </a:blip>
          <a:stretch>
            <a:fillRect/>
          </a:stretch>
        </p:blipFill>
        <p:spPr>
          <a:xfrm>
            <a:off x="1219200" y="319699"/>
            <a:ext cx="4632703" cy="6312059"/>
          </a:xfrm>
        </p:spPr>
      </p:pic>
    </p:spTree>
    <p:extLst>
      <p:ext uri="{BB962C8B-B14F-4D97-AF65-F5344CB8AC3E}">
        <p14:creationId xmlns:p14="http://schemas.microsoft.com/office/powerpoint/2010/main" val="3855423503"/>
      </p:ext>
    </p:extLst>
  </p:cSld>
  <p:clrMapOvr>
    <a:masterClrMapping/>
  </p:clrMapOvr>
  <p:transition/>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 xmlns:a16="http://schemas.microsoft.com/office/drawing/2014/main" id="{AE1D8C8F-305A-4BDE-BA5F-7BF81537FBDD}"/>
              </a:ext>
            </a:extLst>
          </p:cNvPr>
          <p:cNvSpPr>
            <a:spLocks noGrp="1"/>
          </p:cNvSpPr>
          <p:nvPr>
            <p:ph type="title"/>
          </p:nvPr>
        </p:nvSpPr>
        <p:spPr/>
        <p:txBody>
          <a:bodyPr/>
          <a:lstStyle/>
          <a:p>
            <a:r>
              <a:rPr lang="en-US">
                <a:latin typeface="Raleway" panose="020B0604020202020204" charset="0"/>
              </a:rPr>
              <a:t>Detailed assessment</a:t>
            </a:r>
          </a:p>
        </p:txBody>
      </p:sp>
      <p:sp>
        <p:nvSpPr>
          <p:cNvPr id="8" name="Title 1">
            <a:extLst>
              <a:ext uri="{FF2B5EF4-FFF2-40B4-BE49-F238E27FC236}">
                <a16:creationId xmlns="" xmlns:a16="http://schemas.microsoft.com/office/drawing/2014/main" id="{2B98ED2C-A6B3-4A8F-91B4-BF8061A50C7B}"/>
              </a:ext>
            </a:extLst>
          </p:cNvPr>
          <p:cNvSpPr>
            <a:spLocks noGrp="1"/>
          </p:cNvSpPr>
          <p:nvPr/>
        </p:nvSpPr>
        <p:spPr>
          <a:xfrm>
            <a:off x="1115857" y="-355532"/>
            <a:ext cx="9956800" cy="1524000"/>
          </a:xfrm>
          <a:prstGeom prst="rect">
            <a:avLst/>
          </a:prstGeom>
        </p:spPr>
        <p:txBody>
          <a:bodyPr vert="horz" anchor="b">
            <a:normAutofit/>
          </a:bodyPr>
          <a:lstStyle>
            <a:defPPr>
              <a:defRPr lang="en-US"/>
            </a:defPPr>
            <a:lvl1pPr marL="0" algn="l" defTabSz="914400" rtl="1" eaLnBrk="1" latinLnBrk="0" hangingPunct="1">
              <a:spcBef>
                <a:spcPct val="0"/>
              </a:spcBef>
              <a:buNone/>
              <a:defRPr kumimoji="0" sz="3000" b="0" kern="1200" cap="small" baseline="0">
                <a:solidFill>
                  <a:schemeClr val="tx2"/>
                </a:solidFill>
                <a:latin typeface="+mj-lt"/>
                <a:ea typeface="+mj-ea"/>
                <a:cs typeface="+mj-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1219170">
              <a:buClr>
                <a:srgbClr val="000000"/>
              </a:buClr>
            </a:pPr>
            <a:r>
              <a:rPr lang="en-US" sz="4800">
                <a:solidFill>
                  <a:srgbClr val="CADCDC">
                    <a:lumMod val="50000"/>
                  </a:srgbClr>
                </a:solidFill>
                <a:latin typeface="Raleway" panose="020B0604020202020204" charset="0"/>
                <a:sym typeface="Arial" pitchFamily="34" charset="0"/>
              </a:rPr>
              <a:t>Detailed assessment</a:t>
            </a:r>
            <a:endParaRPr lang="ar-JO" sz="4800">
              <a:solidFill>
                <a:srgbClr val="CADCDC">
                  <a:lumMod val="50000"/>
                </a:srgbClr>
              </a:solidFill>
              <a:latin typeface="Raleway" panose="020B0604020202020204" charset="0"/>
              <a:sym typeface="Arial" pitchFamily="34" charset="0"/>
            </a:endParaRPr>
          </a:p>
        </p:txBody>
      </p:sp>
      <p:sp>
        <p:nvSpPr>
          <p:cNvPr id="9" name="Content Placeholder 2">
            <a:extLst>
              <a:ext uri="{FF2B5EF4-FFF2-40B4-BE49-F238E27FC236}">
                <a16:creationId xmlns="" xmlns:a16="http://schemas.microsoft.com/office/drawing/2014/main" id="{2405CCCB-7D43-4E6A-B12E-E149036BABB7}"/>
              </a:ext>
            </a:extLst>
          </p:cNvPr>
          <p:cNvSpPr>
            <a:spLocks noGrp="1"/>
          </p:cNvSpPr>
          <p:nvPr/>
        </p:nvSpPr>
        <p:spPr>
          <a:xfrm>
            <a:off x="1115858" y="1168469"/>
            <a:ext cx="10920198" cy="5615104"/>
          </a:xfrm>
          <a:prstGeom prst="rect">
            <a:avLst/>
          </a:prstGeom>
          <a:solidFill>
            <a:schemeClr val="bg2"/>
          </a:solidFill>
        </p:spPr>
        <p:txBody>
          <a:bodyPr vert="horz">
            <a:noAutofit/>
          </a:bodyPr>
          <a:lstStyle>
            <a:defPPr>
              <a:defRPr lang="en-US"/>
            </a:defPPr>
            <a:lvl1pPr marL="274320" indent="-274320" algn="r" defTabSz="914400" rtl="1" eaLnBrk="1" latinLnBrk="0" hangingPunct="1">
              <a:spcBef>
                <a:spcPts val="600"/>
              </a:spcBef>
              <a:buClr>
                <a:schemeClr val="accent1"/>
              </a:buClr>
              <a:buSzPct val="70000"/>
              <a:buFont typeface="Wingdings"/>
              <a:buChar char=""/>
              <a:defRPr kumimoji="0" sz="2400" kern="1200">
                <a:solidFill>
                  <a:schemeClr val="tx1"/>
                </a:solidFill>
                <a:latin typeface="+mn-lt"/>
                <a:ea typeface="+mn-ea"/>
                <a:cs typeface="+mn-cs"/>
              </a:defRPr>
            </a:lvl1pPr>
            <a:lvl2pPr marL="640080" indent="-274320" algn="r" defTabSz="914400" rtl="1" eaLnBrk="1" latinLnBrk="0" hangingPunct="1">
              <a:spcBef>
                <a:spcPct val="20000"/>
              </a:spcBef>
              <a:buClr>
                <a:schemeClr val="accent1"/>
              </a:buClr>
              <a:buSzPct val="80000"/>
              <a:buFont typeface="Wingdings 2"/>
              <a:buChar char=""/>
              <a:defRPr kumimoji="0" sz="2100" kern="1200">
                <a:solidFill>
                  <a:schemeClr val="tx1"/>
                </a:solidFill>
                <a:latin typeface="+mn-lt"/>
                <a:ea typeface="+mn-ea"/>
                <a:cs typeface="+mn-cs"/>
              </a:defRPr>
            </a:lvl2pPr>
            <a:lvl3pPr marL="914400" indent="-182880" algn="r" defTabSz="914400" rtl="1" eaLnBrk="1" latinLnBrk="0" hangingPunct="1">
              <a:spcBef>
                <a:spcPct val="20000"/>
              </a:spcBef>
              <a:buClr>
                <a:schemeClr val="accent1">
                  <a:shade val="75000"/>
                </a:schemeClr>
              </a:buClr>
              <a:buSzPct val="60000"/>
              <a:buFont typeface="Wingdings"/>
              <a:buChar char=""/>
              <a:defRPr kumimoji="0" sz="1800" kern="1200">
                <a:solidFill>
                  <a:schemeClr val="tx1"/>
                </a:solidFill>
                <a:latin typeface="+mn-lt"/>
                <a:ea typeface="+mn-ea"/>
                <a:cs typeface="+mn-cs"/>
              </a:defRPr>
            </a:lvl3pPr>
            <a:lvl4pPr marL="1188720" indent="-182880" algn="r" defTabSz="914400" rtl="1" eaLnBrk="1" latinLnBrk="0" hangingPunct="1">
              <a:spcBef>
                <a:spcPct val="20000"/>
              </a:spcBef>
              <a:buClr>
                <a:schemeClr val="accent1">
                  <a:tint val="60000"/>
                </a:schemeClr>
              </a:buClr>
              <a:buSzPct val="60000"/>
              <a:buFont typeface="Wingdings"/>
              <a:buChar char=""/>
              <a:defRPr kumimoji="0" sz="1800" kern="1200">
                <a:solidFill>
                  <a:schemeClr val="tx1"/>
                </a:solidFill>
                <a:latin typeface="+mn-lt"/>
                <a:ea typeface="+mn-ea"/>
                <a:cs typeface="+mn-cs"/>
              </a:defRPr>
            </a:lvl4pPr>
            <a:lvl5pPr marL="1463040" indent="-182880" algn="r" defTabSz="914400" rtl="1" eaLnBrk="1" latinLnBrk="0" hangingPunct="1">
              <a:spcBef>
                <a:spcPct val="20000"/>
              </a:spcBef>
              <a:buClr>
                <a:schemeClr val="accent2">
                  <a:tint val="60000"/>
                </a:schemeClr>
              </a:buClr>
              <a:buSzPct val="68000"/>
              <a:buFont typeface="Wingdings 2"/>
              <a:buChar char=""/>
              <a:defRPr kumimoji="0" sz="1600" kern="1200">
                <a:solidFill>
                  <a:schemeClr val="tx1"/>
                </a:solidFill>
                <a:latin typeface="+mn-lt"/>
                <a:ea typeface="+mn-ea"/>
                <a:cs typeface="+mn-cs"/>
              </a:defRPr>
            </a:lvl5pPr>
            <a:lvl6pPr marL="1737360" indent="-182880" algn="r" defTabSz="914400" rtl="1" eaLnBrk="1" latinLnBrk="0" hangingPunct="1">
              <a:spcBef>
                <a:spcPct val="20000"/>
              </a:spcBef>
              <a:buClr>
                <a:schemeClr val="accent1"/>
              </a:buClr>
              <a:buChar char="•"/>
              <a:defRPr kumimoji="0" sz="1600" kern="1200">
                <a:solidFill>
                  <a:schemeClr val="tx2"/>
                </a:solidFill>
                <a:latin typeface="+mn-lt"/>
                <a:ea typeface="+mn-ea"/>
                <a:cs typeface="+mn-cs"/>
              </a:defRPr>
            </a:lvl6pPr>
            <a:lvl7pPr marL="2011680" indent="-182880" algn="r" defTabSz="914400" rtl="1" eaLnBrk="1" latinLnBrk="0" hangingPunct="1">
              <a:spcBef>
                <a:spcPct val="20000"/>
              </a:spcBef>
              <a:buClr>
                <a:schemeClr val="accent1">
                  <a:tint val="60000"/>
                </a:schemeClr>
              </a:buClr>
              <a:buSzPct val="60000"/>
              <a:buFont typeface="Wingdings"/>
              <a:buChar char=""/>
              <a:defRPr kumimoji="0" sz="1400" kern="1200" baseline="0">
                <a:solidFill>
                  <a:schemeClr val="tx2"/>
                </a:solidFill>
                <a:latin typeface="+mn-lt"/>
                <a:ea typeface="+mn-ea"/>
                <a:cs typeface="+mn-cs"/>
              </a:defRPr>
            </a:lvl7pPr>
            <a:lvl8pPr marL="2286000" indent="-182880" algn="r" defTabSz="914400" rtl="1" eaLnBrk="1" latinLnBrk="0" hangingPunct="1">
              <a:spcBef>
                <a:spcPct val="20000"/>
              </a:spcBef>
              <a:buClr>
                <a:schemeClr val="accent2"/>
              </a:buClr>
              <a:buChar char="•"/>
              <a:defRPr kumimoji="0" sz="1400" kern="1200" cap="small" baseline="0">
                <a:solidFill>
                  <a:schemeClr val="tx2"/>
                </a:solidFill>
                <a:latin typeface="+mn-lt"/>
                <a:ea typeface="+mn-ea"/>
                <a:cs typeface="+mn-cs"/>
              </a:defRPr>
            </a:lvl8pPr>
            <a:lvl9pPr marL="2560320" indent="-182880" algn="r" defTabSz="914400" rtl="1" eaLnBrk="1" latinLnBrk="0" hangingPunct="1">
              <a:spcBef>
                <a:spcPct val="20000"/>
              </a:spcBef>
              <a:buClr>
                <a:schemeClr val="accent1">
                  <a:shade val="75000"/>
                </a:schemeClr>
              </a:buClr>
              <a:buChar char="•"/>
              <a:defRPr kumimoji="0" sz="1400" kern="1200" baseline="0">
                <a:solidFill>
                  <a:schemeClr val="tx2"/>
                </a:solidFill>
                <a:latin typeface="+mn-lt"/>
                <a:ea typeface="+mn-ea"/>
                <a:cs typeface="+mn-cs"/>
              </a:defRPr>
            </a:lvl9pPr>
          </a:lstStyle>
          <a:p>
            <a:pPr marL="0" indent="0" algn="l" defTabSz="1219170" rtl="0">
              <a:spcBef>
                <a:spcPts val="800"/>
              </a:spcBef>
              <a:buClr>
                <a:srgbClr val="CADCDC"/>
              </a:buClr>
              <a:buFont typeface="Wingdings"/>
              <a:buNone/>
            </a:pPr>
            <a:r>
              <a:rPr lang="en-US" sz="2133" b="1" dirty="0">
                <a:solidFill>
                  <a:srgbClr val="000000"/>
                </a:solidFill>
                <a:latin typeface="Raleway" panose="020B0604020202020204" charset="0"/>
                <a:sym typeface="Arial" pitchFamily="34" charset="0"/>
              </a:rPr>
              <a:t>1) Gestational age, Based on:</a:t>
            </a:r>
          </a:p>
          <a:p>
            <a:pPr marL="994808" indent="-364058" algn="l" defTabSz="1219170" rtl="0">
              <a:spcBef>
                <a:spcPts val="800"/>
              </a:spcBef>
              <a:buClr>
                <a:srgbClr val="CADCDC"/>
              </a:buClr>
              <a:buFontTx/>
              <a:buChar char="-"/>
            </a:pPr>
            <a:r>
              <a:rPr lang="en-US" sz="2133" dirty="0">
                <a:solidFill>
                  <a:srgbClr val="000000"/>
                </a:solidFill>
                <a:latin typeface="Raleway" panose="020B0604020202020204" charset="0"/>
                <a:sym typeface="Arial" pitchFamily="34" charset="0"/>
              </a:rPr>
              <a:t>Menstrual periods</a:t>
            </a:r>
          </a:p>
          <a:p>
            <a:pPr marL="994808" indent="-364058" algn="l" defTabSz="1219170" rtl="0">
              <a:spcBef>
                <a:spcPts val="800"/>
              </a:spcBef>
              <a:buClr>
                <a:srgbClr val="CADCDC"/>
              </a:buClr>
              <a:buFontTx/>
              <a:buChar char="-"/>
            </a:pPr>
            <a:r>
              <a:rPr lang="en-US" sz="2133" dirty="0">
                <a:solidFill>
                  <a:srgbClr val="000000"/>
                </a:solidFill>
                <a:latin typeface="Raleway" panose="020B0604020202020204" charset="0"/>
                <a:sym typeface="Arial" pitchFamily="34" charset="0"/>
              </a:rPr>
              <a:t>Date of conception</a:t>
            </a:r>
          </a:p>
          <a:p>
            <a:pPr marL="994808" indent="-364058" algn="l" defTabSz="1219170" rtl="0">
              <a:spcBef>
                <a:spcPts val="800"/>
              </a:spcBef>
              <a:buClr>
                <a:srgbClr val="CADCDC"/>
              </a:buClr>
              <a:buFontTx/>
              <a:buChar char="-"/>
            </a:pPr>
            <a:r>
              <a:rPr lang="en-US" sz="2133" dirty="0">
                <a:solidFill>
                  <a:srgbClr val="000000"/>
                </a:solidFill>
                <a:latin typeface="Raleway" panose="020B0604020202020204" charset="0"/>
                <a:sym typeface="Arial" pitchFamily="34" charset="0"/>
              </a:rPr>
              <a:t>Fetal U/S</a:t>
            </a:r>
          </a:p>
          <a:p>
            <a:pPr marL="994808" indent="-364058" algn="l" defTabSz="1219170" rtl="0">
              <a:spcBef>
                <a:spcPts val="800"/>
              </a:spcBef>
              <a:buClr>
                <a:srgbClr val="CADCDC"/>
              </a:buClr>
              <a:buFontTx/>
              <a:buChar char="-"/>
            </a:pPr>
            <a:r>
              <a:rPr lang="en-US" sz="2133" dirty="0">
                <a:solidFill>
                  <a:srgbClr val="000000"/>
                </a:solidFill>
                <a:latin typeface="Raleway" panose="020B0604020202020204" charset="0"/>
                <a:sym typeface="Arial" pitchFamily="34" charset="0"/>
              </a:rPr>
              <a:t>Physical parameters after birth (Ballard score)</a:t>
            </a:r>
          </a:p>
          <a:p>
            <a:pPr marL="0" indent="0" algn="l" defTabSz="1219170" rtl="0">
              <a:spcBef>
                <a:spcPts val="800"/>
              </a:spcBef>
              <a:buClr>
                <a:srgbClr val="CADCDC"/>
              </a:buClr>
              <a:buFont typeface="Wingdings"/>
              <a:buNone/>
            </a:pPr>
            <a:r>
              <a:rPr lang="en-US" sz="2133" dirty="0">
                <a:solidFill>
                  <a:srgbClr val="C00000"/>
                </a:solidFill>
                <a:latin typeface="Raleway" panose="020B0604020202020204" charset="0"/>
                <a:sym typeface="Arial" pitchFamily="34" charset="0"/>
              </a:rPr>
              <a:t>Pre-term (&lt;37 weeks)</a:t>
            </a:r>
            <a:br>
              <a:rPr lang="en-US" sz="2133" dirty="0">
                <a:solidFill>
                  <a:srgbClr val="C00000"/>
                </a:solidFill>
                <a:latin typeface="Raleway" panose="020B0604020202020204" charset="0"/>
                <a:sym typeface="Arial" pitchFamily="34" charset="0"/>
              </a:rPr>
            </a:br>
            <a:r>
              <a:rPr lang="en-US" sz="2133" dirty="0">
                <a:solidFill>
                  <a:srgbClr val="C00000"/>
                </a:solidFill>
                <a:latin typeface="Raleway" panose="020B0604020202020204" charset="0"/>
                <a:sym typeface="Arial" pitchFamily="34" charset="0"/>
              </a:rPr>
              <a:t>Full term (37-42 weeks)</a:t>
            </a:r>
            <a:br>
              <a:rPr lang="en-US" sz="2133" dirty="0">
                <a:solidFill>
                  <a:srgbClr val="C00000"/>
                </a:solidFill>
                <a:latin typeface="Raleway" panose="020B0604020202020204" charset="0"/>
                <a:sym typeface="Arial" pitchFamily="34" charset="0"/>
              </a:rPr>
            </a:br>
            <a:r>
              <a:rPr lang="en-US" sz="2133" dirty="0">
                <a:solidFill>
                  <a:srgbClr val="C00000"/>
                </a:solidFill>
                <a:latin typeface="Raleway" panose="020B0604020202020204" charset="0"/>
                <a:sym typeface="Arial" pitchFamily="34" charset="0"/>
              </a:rPr>
              <a:t>Post-term (&gt;42 weeks)</a:t>
            </a:r>
          </a:p>
        </p:txBody>
      </p:sp>
      <p:sp>
        <p:nvSpPr>
          <p:cNvPr id="11" name="Title 1">
            <a:extLst>
              <a:ext uri="{FF2B5EF4-FFF2-40B4-BE49-F238E27FC236}">
                <a16:creationId xmlns="" xmlns:a16="http://schemas.microsoft.com/office/drawing/2014/main" id="{E5712016-EAC0-46C8-8BC1-DE77D26505DB}"/>
              </a:ext>
            </a:extLst>
          </p:cNvPr>
          <p:cNvSpPr>
            <a:spLocks noGrp="1"/>
          </p:cNvSpPr>
          <p:nvPr/>
        </p:nvSpPr>
        <p:spPr>
          <a:xfrm>
            <a:off x="8085401" y="157853"/>
            <a:ext cx="5437487" cy="1524000"/>
          </a:xfrm>
          <a:prstGeom prst="rect">
            <a:avLst/>
          </a:prstGeom>
        </p:spPr>
        <p:txBody>
          <a:bodyPr vert="horz" anchor="b">
            <a:normAutofit/>
          </a:bodyPr>
          <a:lstStyle>
            <a:defPPr>
              <a:defRPr lang="en-US"/>
            </a:defPPr>
            <a:lvl1pPr marL="0" algn="l" defTabSz="914400" rtl="1" eaLnBrk="1" latinLnBrk="0" hangingPunct="1">
              <a:spcBef>
                <a:spcPct val="0"/>
              </a:spcBef>
              <a:buNone/>
              <a:defRPr kumimoji="0" sz="3000" b="0" kern="1200" cap="small" baseline="0">
                <a:solidFill>
                  <a:schemeClr val="tx2"/>
                </a:solidFill>
                <a:latin typeface="+mj-lt"/>
                <a:ea typeface="+mj-ea"/>
                <a:cs typeface="+mj-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1219170"/>
            <a:endParaRPr lang="ar-JO" sz="2133">
              <a:solidFill>
                <a:srgbClr val="000000"/>
              </a:solidFill>
              <a:latin typeface="Raleway" panose="020B0604020202020204" charset="0"/>
              <a:sym typeface="Arial" pitchFamily="34" charset="0"/>
            </a:endParaRPr>
          </a:p>
          <a:p>
            <a:pPr defTabSz="1219170">
              <a:defRPr/>
            </a:pPr>
            <a:r>
              <a:rPr lang="en-US" sz="2133" b="1">
                <a:solidFill>
                  <a:srgbClr val="000000"/>
                </a:solidFill>
                <a:latin typeface="Raleway" panose="020B0604020202020204" charset="0"/>
                <a:sym typeface="Arial" pitchFamily="34" charset="0"/>
              </a:rPr>
              <a:t>2)</a:t>
            </a:r>
            <a:r>
              <a:rPr lang="en-US" sz="2400" b="1">
                <a:solidFill>
                  <a:srgbClr val="000000"/>
                </a:solidFill>
                <a:latin typeface="Raleway" panose="020B0604020202020204" charset="0"/>
                <a:sym typeface="Arial" pitchFamily="34" charset="0"/>
              </a:rPr>
              <a:t>Vitals</a:t>
            </a:r>
            <a:endParaRPr lang="ar-JO" sz="4267" b="1">
              <a:solidFill>
                <a:srgbClr val="000000"/>
              </a:solidFill>
              <a:latin typeface="Raleway" panose="020B0604020202020204" charset="0"/>
              <a:sym typeface="Arial" pitchFamily="34" charset="0"/>
            </a:endParaRPr>
          </a:p>
        </p:txBody>
      </p:sp>
      <p:sp>
        <p:nvSpPr>
          <p:cNvPr id="12" name="Content Placeholder 2">
            <a:extLst>
              <a:ext uri="{FF2B5EF4-FFF2-40B4-BE49-F238E27FC236}">
                <a16:creationId xmlns="" xmlns:a16="http://schemas.microsoft.com/office/drawing/2014/main" id="{C9777386-E281-4290-970A-0F454E67D6A2}"/>
              </a:ext>
            </a:extLst>
          </p:cNvPr>
          <p:cNvSpPr>
            <a:spLocks noGrp="1"/>
          </p:cNvSpPr>
          <p:nvPr/>
        </p:nvSpPr>
        <p:spPr>
          <a:xfrm>
            <a:off x="7954773" y="1778000"/>
            <a:ext cx="2495513" cy="3465332"/>
          </a:xfrm>
          <a:prstGeom prst="rect">
            <a:avLst/>
          </a:prstGeom>
        </p:spPr>
        <p:txBody>
          <a:bodyPr vert="horz">
            <a:noAutofit/>
          </a:bodyPr>
          <a:lstStyle>
            <a:defPPr>
              <a:defRPr lang="en-US"/>
            </a:defPPr>
            <a:lvl1pPr marL="274320" indent="-274320" algn="r" defTabSz="914400" rtl="1" eaLnBrk="1" latinLnBrk="0" hangingPunct="1">
              <a:spcBef>
                <a:spcPts val="600"/>
              </a:spcBef>
              <a:buClr>
                <a:schemeClr val="accent1"/>
              </a:buClr>
              <a:buSzPct val="70000"/>
              <a:buFont typeface="Wingdings"/>
              <a:buChar char=""/>
              <a:defRPr kumimoji="0" sz="2400" kern="1200">
                <a:solidFill>
                  <a:schemeClr val="tx1"/>
                </a:solidFill>
                <a:latin typeface="+mn-lt"/>
                <a:ea typeface="+mn-ea"/>
                <a:cs typeface="+mn-cs"/>
              </a:defRPr>
            </a:lvl1pPr>
            <a:lvl2pPr marL="640080" indent="-274320" algn="r" defTabSz="914400" rtl="1" eaLnBrk="1" latinLnBrk="0" hangingPunct="1">
              <a:spcBef>
                <a:spcPct val="20000"/>
              </a:spcBef>
              <a:buClr>
                <a:schemeClr val="accent1"/>
              </a:buClr>
              <a:buSzPct val="80000"/>
              <a:buFont typeface="Wingdings 2"/>
              <a:buChar char=""/>
              <a:defRPr kumimoji="0" sz="2100" kern="1200">
                <a:solidFill>
                  <a:schemeClr val="tx1"/>
                </a:solidFill>
                <a:latin typeface="+mn-lt"/>
                <a:ea typeface="+mn-ea"/>
                <a:cs typeface="+mn-cs"/>
              </a:defRPr>
            </a:lvl2pPr>
            <a:lvl3pPr marL="914400" indent="-182880" algn="r" defTabSz="914400" rtl="1" eaLnBrk="1" latinLnBrk="0" hangingPunct="1">
              <a:spcBef>
                <a:spcPct val="20000"/>
              </a:spcBef>
              <a:buClr>
                <a:schemeClr val="accent1">
                  <a:shade val="75000"/>
                </a:schemeClr>
              </a:buClr>
              <a:buSzPct val="60000"/>
              <a:buFont typeface="Wingdings"/>
              <a:buChar char=""/>
              <a:defRPr kumimoji="0" sz="1800" kern="1200">
                <a:solidFill>
                  <a:schemeClr val="tx1"/>
                </a:solidFill>
                <a:latin typeface="+mn-lt"/>
                <a:ea typeface="+mn-ea"/>
                <a:cs typeface="+mn-cs"/>
              </a:defRPr>
            </a:lvl3pPr>
            <a:lvl4pPr marL="1188720" indent="-182880" algn="r" defTabSz="914400" rtl="1" eaLnBrk="1" latinLnBrk="0" hangingPunct="1">
              <a:spcBef>
                <a:spcPct val="20000"/>
              </a:spcBef>
              <a:buClr>
                <a:schemeClr val="accent1">
                  <a:tint val="60000"/>
                </a:schemeClr>
              </a:buClr>
              <a:buSzPct val="60000"/>
              <a:buFont typeface="Wingdings"/>
              <a:buChar char=""/>
              <a:defRPr kumimoji="0" sz="1800" kern="1200">
                <a:solidFill>
                  <a:schemeClr val="tx1"/>
                </a:solidFill>
                <a:latin typeface="+mn-lt"/>
                <a:ea typeface="+mn-ea"/>
                <a:cs typeface="+mn-cs"/>
              </a:defRPr>
            </a:lvl4pPr>
            <a:lvl5pPr marL="1463040" indent="-182880" algn="r" defTabSz="914400" rtl="1" eaLnBrk="1" latinLnBrk="0" hangingPunct="1">
              <a:spcBef>
                <a:spcPct val="20000"/>
              </a:spcBef>
              <a:buClr>
                <a:schemeClr val="accent2">
                  <a:tint val="60000"/>
                </a:schemeClr>
              </a:buClr>
              <a:buSzPct val="68000"/>
              <a:buFont typeface="Wingdings 2"/>
              <a:buChar char=""/>
              <a:defRPr kumimoji="0" sz="1600" kern="1200">
                <a:solidFill>
                  <a:schemeClr val="tx1"/>
                </a:solidFill>
                <a:latin typeface="+mn-lt"/>
                <a:ea typeface="+mn-ea"/>
                <a:cs typeface="+mn-cs"/>
              </a:defRPr>
            </a:lvl5pPr>
            <a:lvl6pPr marL="1737360" indent="-182880" algn="r" defTabSz="914400" rtl="1" eaLnBrk="1" latinLnBrk="0" hangingPunct="1">
              <a:spcBef>
                <a:spcPct val="20000"/>
              </a:spcBef>
              <a:buClr>
                <a:schemeClr val="accent1"/>
              </a:buClr>
              <a:buChar char="•"/>
              <a:defRPr kumimoji="0" sz="1600" kern="1200">
                <a:solidFill>
                  <a:schemeClr val="tx2"/>
                </a:solidFill>
                <a:latin typeface="+mn-lt"/>
                <a:ea typeface="+mn-ea"/>
                <a:cs typeface="+mn-cs"/>
              </a:defRPr>
            </a:lvl6pPr>
            <a:lvl7pPr marL="2011680" indent="-182880" algn="r" defTabSz="914400" rtl="1" eaLnBrk="1" latinLnBrk="0" hangingPunct="1">
              <a:spcBef>
                <a:spcPct val="20000"/>
              </a:spcBef>
              <a:buClr>
                <a:schemeClr val="accent1">
                  <a:tint val="60000"/>
                </a:schemeClr>
              </a:buClr>
              <a:buSzPct val="60000"/>
              <a:buFont typeface="Wingdings"/>
              <a:buChar char=""/>
              <a:defRPr kumimoji="0" sz="1400" kern="1200" baseline="0">
                <a:solidFill>
                  <a:schemeClr val="tx2"/>
                </a:solidFill>
                <a:latin typeface="+mn-lt"/>
                <a:ea typeface="+mn-ea"/>
                <a:cs typeface="+mn-cs"/>
              </a:defRPr>
            </a:lvl7pPr>
            <a:lvl8pPr marL="2286000" indent="-182880" algn="r" defTabSz="914400" rtl="1" eaLnBrk="1" latinLnBrk="0" hangingPunct="1">
              <a:spcBef>
                <a:spcPct val="20000"/>
              </a:spcBef>
              <a:buClr>
                <a:schemeClr val="accent2"/>
              </a:buClr>
              <a:buChar char="•"/>
              <a:defRPr kumimoji="0" sz="1400" kern="1200" cap="small" baseline="0">
                <a:solidFill>
                  <a:schemeClr val="tx2"/>
                </a:solidFill>
                <a:latin typeface="+mn-lt"/>
                <a:ea typeface="+mn-ea"/>
                <a:cs typeface="+mn-cs"/>
              </a:defRPr>
            </a:lvl8pPr>
            <a:lvl9pPr marL="2560320" indent="-182880" algn="r" defTabSz="914400" rtl="1" eaLnBrk="1" latinLnBrk="0" hangingPunct="1">
              <a:spcBef>
                <a:spcPct val="20000"/>
              </a:spcBef>
              <a:buClr>
                <a:schemeClr val="accent1">
                  <a:shade val="75000"/>
                </a:schemeClr>
              </a:buClr>
              <a:buChar char="•"/>
              <a:defRPr kumimoji="0" sz="1400" kern="1200" baseline="0">
                <a:solidFill>
                  <a:schemeClr val="tx2"/>
                </a:solidFill>
                <a:latin typeface="+mn-lt"/>
                <a:ea typeface="+mn-ea"/>
                <a:cs typeface="+mn-cs"/>
              </a:defRPr>
            </a:lvl9pPr>
          </a:lstStyle>
          <a:p>
            <a:pPr marL="365751" indent="-365751" algn="l" defTabSz="1219170" rtl="0">
              <a:spcBef>
                <a:spcPts val="800"/>
              </a:spcBef>
              <a:buClr>
                <a:srgbClr val="FE8637"/>
              </a:buClr>
              <a:buFont typeface="Arial" pitchFamily="34" charset="0"/>
              <a:buChar char="•"/>
              <a:defRPr/>
            </a:pPr>
            <a:r>
              <a:rPr lang="en-US" sz="2133">
                <a:solidFill>
                  <a:sysClr val="windowText" lastClr="000000"/>
                </a:solidFill>
                <a:latin typeface="Raleway" panose="020B0604020202020204" charset="0"/>
                <a:sym typeface="Arial" pitchFamily="34" charset="0"/>
              </a:rPr>
              <a:t>Temperature</a:t>
            </a:r>
          </a:p>
          <a:p>
            <a:pPr marL="365751" indent="-365751" algn="l" defTabSz="1219170" rtl="0">
              <a:spcBef>
                <a:spcPts val="800"/>
              </a:spcBef>
              <a:buClr>
                <a:srgbClr val="FE8637"/>
              </a:buClr>
              <a:buFont typeface="Arial" pitchFamily="34" charset="0"/>
              <a:buChar char="•"/>
              <a:defRPr/>
            </a:pPr>
            <a:r>
              <a:rPr lang="en-US" sz="2133">
                <a:solidFill>
                  <a:sysClr val="windowText" lastClr="000000"/>
                </a:solidFill>
                <a:latin typeface="Raleway" panose="020B0604020202020204" charset="0"/>
                <a:sym typeface="Arial" pitchFamily="34" charset="0"/>
              </a:rPr>
              <a:t>Heart rate (120-160)</a:t>
            </a:r>
          </a:p>
          <a:p>
            <a:pPr marL="365751" indent="-365751" algn="l" defTabSz="1219170" rtl="0">
              <a:spcBef>
                <a:spcPts val="800"/>
              </a:spcBef>
              <a:buClr>
                <a:srgbClr val="FE8637"/>
              </a:buClr>
              <a:buFont typeface="Arial" pitchFamily="34" charset="0"/>
              <a:buChar char="•"/>
              <a:defRPr/>
            </a:pPr>
            <a:r>
              <a:rPr lang="en-US" sz="2133">
                <a:solidFill>
                  <a:sysClr val="windowText" lastClr="000000"/>
                </a:solidFill>
                <a:latin typeface="Raleway" panose="020B0604020202020204" charset="0"/>
                <a:sym typeface="Arial" pitchFamily="34" charset="0"/>
              </a:rPr>
              <a:t>Respiratory rate (30-60)</a:t>
            </a:r>
          </a:p>
          <a:p>
            <a:pPr marL="365751" indent="-365751" algn="l" defTabSz="1219170" rtl="0">
              <a:spcBef>
                <a:spcPts val="800"/>
              </a:spcBef>
              <a:buClr>
                <a:srgbClr val="FE8637"/>
              </a:buClr>
              <a:buFont typeface="Arial" pitchFamily="34" charset="0"/>
              <a:buChar char="•"/>
              <a:defRPr/>
            </a:pPr>
            <a:r>
              <a:rPr lang="en-US" sz="2133">
                <a:solidFill>
                  <a:sysClr val="windowText" lastClr="000000"/>
                </a:solidFill>
                <a:latin typeface="Raleway" panose="020B0604020202020204" charset="0"/>
                <a:sym typeface="Arial" pitchFamily="34" charset="0"/>
              </a:rPr>
              <a:t>Blood pressure</a:t>
            </a:r>
          </a:p>
          <a:p>
            <a:pPr marL="365751" indent="-365751" algn="l" defTabSz="1219170" rtl="0">
              <a:spcBef>
                <a:spcPts val="800"/>
              </a:spcBef>
              <a:buClr>
                <a:srgbClr val="FE8637"/>
              </a:buClr>
              <a:buFont typeface="Arial" pitchFamily="34" charset="0"/>
              <a:buChar char="•"/>
              <a:defRPr/>
            </a:pPr>
            <a:r>
              <a:rPr lang="en-US" sz="2133">
                <a:solidFill>
                  <a:sysClr val="windowText" lastClr="000000"/>
                </a:solidFill>
                <a:latin typeface="Raleway" panose="020B0604020202020204" charset="0"/>
                <a:sym typeface="Arial" pitchFamily="34" charset="0"/>
              </a:rPr>
              <a:t>SpO</a:t>
            </a:r>
            <a:r>
              <a:rPr lang="en-US" sz="2133" baseline="-25000">
                <a:solidFill>
                  <a:sysClr val="windowText" lastClr="000000"/>
                </a:solidFill>
                <a:latin typeface="Raleway" panose="020B0604020202020204" charset="0"/>
                <a:sym typeface="Arial" pitchFamily="34" charset="0"/>
              </a:rPr>
              <a:t>2</a:t>
            </a:r>
          </a:p>
          <a:p>
            <a:pPr marL="365751" indent="-365751" algn="l" defTabSz="1219170" rtl="0">
              <a:spcBef>
                <a:spcPts val="800"/>
              </a:spcBef>
              <a:buClr>
                <a:srgbClr val="FE8637"/>
              </a:buClr>
              <a:buFont typeface="Arial" pitchFamily="34" charset="0"/>
              <a:buChar char="•"/>
              <a:defRPr/>
            </a:pPr>
            <a:r>
              <a:rPr lang="en-US" sz="2133">
                <a:solidFill>
                  <a:sysClr val="windowText" lastClr="000000"/>
                </a:solidFill>
                <a:latin typeface="Raleway" panose="020B0604020202020204" charset="0"/>
                <a:sym typeface="Arial" pitchFamily="34" charset="0"/>
              </a:rPr>
              <a:t>Capillary refill</a:t>
            </a:r>
          </a:p>
        </p:txBody>
      </p:sp>
      <p:sp>
        <p:nvSpPr>
          <p:cNvPr id="13" name="Slide Number Placeholder 3">
            <a:extLst>
              <a:ext uri="{FF2B5EF4-FFF2-40B4-BE49-F238E27FC236}">
                <a16:creationId xmlns="" xmlns:a16="http://schemas.microsoft.com/office/drawing/2014/main" id="{D29F3289-E477-4CE9-91F2-299723CADA5E}"/>
              </a:ext>
            </a:extLst>
          </p:cNvPr>
          <p:cNvSpPr>
            <a:spLocks noGrp="1"/>
          </p:cNvSpPr>
          <p:nvPr/>
        </p:nvSpPr>
        <p:spPr>
          <a:xfrm>
            <a:off x="18314488" y="7638511"/>
            <a:ext cx="443876" cy="694944"/>
          </a:xfrm>
          <a:prstGeom prst="rect">
            <a:avLst/>
          </a:prstGeom>
        </p:spPr>
        <p:txBody>
          <a:bodyPr vert="horz" rtlCol="0" anchor="ctr"/>
          <a:lstStyle>
            <a:defPPr>
              <a:defRPr lang="ar-JO"/>
            </a:defPPr>
            <a:lvl1pPr marL="0" algn="ctr" defTabSz="914400" rtl="1" eaLnBrk="1" latinLnBrk="0" hangingPunct="1">
              <a:defRPr kumimoji="0" sz="1400" b="1" kern="1200">
                <a:solidFill>
                  <a:srgbClr val="FFFFFF"/>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a:lstStyle>
          <a:p>
            <a:pPr defTabSz="1219170">
              <a:defRPr/>
            </a:pPr>
            <a:fld id="{E5457D6C-33F9-4127-BD12-D145835A2E97}" type="slidenum">
              <a:rPr lang="ar-JO" sz="1867">
                <a:latin typeface="Raleway" panose="020B0604020202020204" charset="0"/>
                <a:cs typeface="Times New Roman" panose="02020603050405020304" pitchFamily="18" charset="0"/>
                <a:sym typeface="Arial" pitchFamily="34" charset="0"/>
              </a:rPr>
              <a:pPr defTabSz="1219170">
                <a:defRPr/>
              </a:pPr>
              <a:t>6</a:t>
            </a:fld>
            <a:endParaRPr lang="ar-JO" sz="1867">
              <a:latin typeface="Raleway" panose="020B0604020202020204" charset="0"/>
              <a:cs typeface="Times New Roman" panose="02020603050405020304" pitchFamily="18" charset="0"/>
              <a:sym typeface="Arial" pitchFamily="34" charset="0"/>
            </a:endParaRPr>
          </a:p>
        </p:txBody>
      </p:sp>
      <p:sp>
        <p:nvSpPr>
          <p:cNvPr id="14" name="TextBox 13">
            <a:extLst>
              <a:ext uri="{FF2B5EF4-FFF2-40B4-BE49-F238E27FC236}">
                <a16:creationId xmlns="" xmlns:a16="http://schemas.microsoft.com/office/drawing/2014/main" id="{B2A99939-CC10-42B8-B4D6-5C525712A3F2}"/>
              </a:ext>
            </a:extLst>
          </p:cNvPr>
          <p:cNvSpPr txBox="1"/>
          <p:nvPr/>
        </p:nvSpPr>
        <p:spPr>
          <a:xfrm>
            <a:off x="1230489" y="5080000"/>
            <a:ext cx="8647288" cy="1405256"/>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1219170">
              <a:buClr>
                <a:srgbClr val="000000"/>
              </a:buClr>
            </a:pPr>
            <a:r>
              <a:rPr lang="en-US" sz="2133" b="1" kern="0">
                <a:solidFill>
                  <a:srgbClr val="000000"/>
                </a:solidFill>
                <a:latin typeface="Raleway" panose="020B0604020202020204" charset="0"/>
                <a:cs typeface="Arial" pitchFamily="34" charset="0"/>
                <a:sym typeface="Arial" pitchFamily="34" charset="0"/>
              </a:rPr>
              <a:t>3) Growth parameters : </a:t>
            </a:r>
          </a:p>
          <a:p>
            <a:pPr marL="380990" indent="-380990" defTabSz="1219170">
              <a:buClr>
                <a:srgbClr val="000000"/>
              </a:buClr>
              <a:buFont typeface="Arial" pitchFamily="34" charset="0"/>
              <a:buChar char="•"/>
            </a:pPr>
            <a:r>
              <a:rPr lang="en-US" sz="2133" kern="0">
                <a:solidFill>
                  <a:srgbClr val="000000"/>
                </a:solidFill>
                <a:latin typeface="Raleway" panose="020B0604020202020204" charset="0"/>
                <a:cs typeface="Arial" pitchFamily="34" charset="0"/>
                <a:sym typeface="Arial" pitchFamily="34" charset="0"/>
              </a:rPr>
              <a:t>Head circumference</a:t>
            </a:r>
          </a:p>
          <a:p>
            <a:pPr marL="380990" indent="-380990" defTabSz="1219170">
              <a:buClr>
                <a:srgbClr val="000000"/>
              </a:buClr>
              <a:buFont typeface="Arial" pitchFamily="34" charset="0"/>
              <a:buChar char="•"/>
            </a:pPr>
            <a:r>
              <a:rPr lang="en-US" sz="2133" kern="0">
                <a:solidFill>
                  <a:srgbClr val="000000"/>
                </a:solidFill>
                <a:latin typeface="Raleway" panose="020B0604020202020204" charset="0"/>
                <a:cs typeface="Arial" pitchFamily="34" charset="0"/>
                <a:sym typeface="Arial" pitchFamily="34" charset="0"/>
              </a:rPr>
              <a:t>Body length </a:t>
            </a:r>
          </a:p>
          <a:p>
            <a:pPr marL="380990" indent="-380990" defTabSz="1219170">
              <a:buClr>
                <a:srgbClr val="000000"/>
              </a:buClr>
              <a:buFont typeface="Arial" pitchFamily="34" charset="0"/>
              <a:buChar char="•"/>
            </a:pPr>
            <a:r>
              <a:rPr lang="en-US" sz="2133" kern="0">
                <a:solidFill>
                  <a:srgbClr val="000000"/>
                </a:solidFill>
                <a:latin typeface="Raleway" panose="020B0604020202020204" charset="0"/>
                <a:cs typeface="Arial" pitchFamily="34" charset="0"/>
                <a:sym typeface="Arial" pitchFamily="34" charset="0"/>
              </a:rPr>
              <a:t>weight</a:t>
            </a:r>
          </a:p>
        </p:txBody>
      </p:sp>
      <p:pic>
        <p:nvPicPr>
          <p:cNvPr id="3" name="Picture 2">
            <a:extLst>
              <a:ext uri="{FF2B5EF4-FFF2-40B4-BE49-F238E27FC236}">
                <a16:creationId xmlns="" xmlns:a16="http://schemas.microsoft.com/office/drawing/2014/main" id="{B506A04B-4C9A-4627-B003-61CABE98716C}"/>
              </a:ext>
            </a:extLst>
          </p:cNvPr>
          <p:cNvPicPr>
            <a:picLocks noChangeAspect="1"/>
          </p:cNvPicPr>
          <p:nvPr/>
        </p:nvPicPr>
        <p:blipFill>
          <a:blip r:embed="rId2"/>
          <a:stretch>
            <a:fillRect/>
          </a:stretch>
        </p:blipFill>
        <p:spPr>
          <a:xfrm>
            <a:off x="8084886" y="5080000"/>
            <a:ext cx="2719258" cy="1560711"/>
          </a:xfrm>
          <a:prstGeom prst="rect">
            <a:avLst/>
          </a:prstGeom>
        </p:spPr>
      </p:pic>
    </p:spTree>
    <p:extLst>
      <p:ext uri="{BB962C8B-B14F-4D97-AF65-F5344CB8AC3E}">
        <p14:creationId xmlns:p14="http://schemas.microsoft.com/office/powerpoint/2010/main" val="3254664776"/>
      </p:ext>
    </p:extLst>
  </p:cSld>
  <p:clrMapOvr>
    <a:masterClrMapping/>
  </p:clrMapOvr>
  <p:transition/>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Ballard score </a:t>
            </a:r>
          </a:p>
        </p:txBody>
      </p:sp>
      <p:pic>
        <p:nvPicPr>
          <p:cNvPr id="5" name="Content Placeholder 4"/>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304801" y="1143000"/>
            <a:ext cx="7619999" cy="5334000"/>
          </a:xfrm>
        </p:spPr>
      </p:pic>
    </p:spTree>
    <p:extLst>
      <p:ext uri="{BB962C8B-B14F-4D97-AF65-F5344CB8AC3E}">
        <p14:creationId xmlns:p14="http://schemas.microsoft.com/office/powerpoint/2010/main" val="504473195"/>
      </p:ext>
    </p:extLst>
  </p:cSld>
  <p:clrMapOvr>
    <a:masterClrMapping/>
  </p:clrMapOvr>
  <p:transition/>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259"/>
        <p:cNvGrpSpPr/>
        <p:nvPr/>
      </p:nvGrpSpPr>
      <p:grpSpPr>
        <a:xfrm>
          <a:off x="0" y="0"/>
          <a:ext cx="0" cy="0"/>
          <a:chOff x="0" y="0"/>
          <a:chExt cx="0" cy="0"/>
        </a:xfrm>
      </p:grpSpPr>
      <p:sp>
        <p:nvSpPr>
          <p:cNvPr id="260" name="Google Shape;260;p30"/>
          <p:cNvSpPr txBox="1">
            <a:spLocks noGrp="1"/>
          </p:cNvSpPr>
          <p:nvPr>
            <p:ph type="title"/>
          </p:nvPr>
        </p:nvSpPr>
        <p:spPr>
          <a:prstGeom prst="rect">
            <a:avLst/>
          </a:prstGeom>
        </p:spPr>
        <p:txBody>
          <a:bodyPr spcFirstLastPara="1" wrap="square" lIns="121900" tIns="121900" rIns="121900" bIns="121900" anchor="ctr" anchorCtr="0">
            <a:noAutofit/>
          </a:bodyPr>
          <a:lstStyle/>
          <a:p>
            <a:r>
              <a:rPr lang="en-US">
                <a:solidFill>
                  <a:schemeClr val="dk1"/>
                </a:solidFill>
              </a:rPr>
              <a:t>Detailed assessment/</a:t>
            </a:r>
            <a:r>
              <a:rPr lang="en-US" sz="1800" b="0" i="0" u="none" strike="noStrike" baseline="0">
                <a:latin typeface="Avenir-Medium"/>
              </a:rPr>
              <a:t>Appearance</a:t>
            </a:r>
            <a:r>
              <a:rPr lang="en-US">
                <a:solidFill>
                  <a:schemeClr val="dk1"/>
                </a:solidFill>
              </a:rPr>
              <a:t> </a:t>
            </a:r>
            <a:endParaRPr/>
          </a:p>
        </p:txBody>
      </p:sp>
      <p:sp>
        <p:nvSpPr>
          <p:cNvPr id="264" name="Google Shape;264;p30"/>
          <p:cNvSpPr txBox="1">
            <a:spLocks noGrp="1"/>
          </p:cNvSpPr>
          <p:nvPr>
            <p:ph type="subTitle" idx="4294967295"/>
          </p:nvPr>
        </p:nvSpPr>
        <p:spPr>
          <a:xfrm>
            <a:off x="3832236" y="4719637"/>
            <a:ext cx="2137893" cy="1536700"/>
          </a:xfrm>
          <a:prstGeom prst="rect">
            <a:avLst/>
          </a:prstGeom>
          <a:solidFill>
            <a:srgbClr val="FFCCCC"/>
          </a:solidFill>
        </p:spPr>
        <p:txBody>
          <a:bodyPr spcFirstLastPara="1" wrap="square" lIns="121900" tIns="121900" rIns="121900" bIns="121900" anchor="t" anchorCtr="0">
            <a:noAutofit/>
          </a:bodyPr>
          <a:lstStyle/>
          <a:p>
            <a:pPr marL="0" indent="0" algn="ctr">
              <a:spcAft>
                <a:spcPts val="2133"/>
              </a:spcAft>
              <a:buNone/>
            </a:pPr>
            <a:r>
              <a:rPr lang="en-US" sz="1600" dirty="0"/>
              <a:t>(polycythemia: large placental twin to twin transfusions, hypoxia, IUGR, perinatal asphyxia)</a:t>
            </a:r>
            <a:endParaRPr sz="1600" dirty="0"/>
          </a:p>
        </p:txBody>
      </p:sp>
      <p:sp>
        <p:nvSpPr>
          <p:cNvPr id="267" name="Google Shape;267;p30"/>
          <p:cNvSpPr txBox="1">
            <a:spLocks noGrp="1"/>
          </p:cNvSpPr>
          <p:nvPr>
            <p:ph type="title" idx="4294967295"/>
          </p:nvPr>
        </p:nvSpPr>
        <p:spPr>
          <a:xfrm>
            <a:off x="734133" y="3986493"/>
            <a:ext cx="2479675" cy="425450"/>
          </a:xfrm>
          <a:prstGeom prst="rect">
            <a:avLst/>
          </a:prstGeom>
          <a:noFill/>
        </p:spPr>
        <p:txBody>
          <a:bodyPr spcFirstLastPara="1" wrap="square" lIns="121900" tIns="121900" rIns="121900" bIns="121900" anchor="t" anchorCtr="0">
            <a:noAutofit/>
          </a:bodyPr>
          <a:lstStyle/>
          <a:p>
            <a:pPr algn="ctr"/>
            <a:r>
              <a:rPr lang="en-US" sz="1800" b="1" i="1" dirty="0"/>
              <a:t>pallor</a:t>
            </a:r>
            <a:endParaRPr sz="1800" b="1" i="1" dirty="0"/>
          </a:p>
        </p:txBody>
      </p:sp>
      <p:sp>
        <p:nvSpPr>
          <p:cNvPr id="268" name="Google Shape;268;p30"/>
          <p:cNvSpPr txBox="1">
            <a:spLocks noGrp="1"/>
          </p:cNvSpPr>
          <p:nvPr>
            <p:ph type="title" idx="4294967295"/>
          </p:nvPr>
        </p:nvSpPr>
        <p:spPr>
          <a:xfrm>
            <a:off x="3752000" y="4029824"/>
            <a:ext cx="2255838" cy="425450"/>
          </a:xfrm>
          <a:prstGeom prst="rect">
            <a:avLst/>
          </a:prstGeom>
        </p:spPr>
        <p:txBody>
          <a:bodyPr spcFirstLastPara="1" wrap="square" lIns="121900" tIns="121900" rIns="121900" bIns="121900" anchor="t" anchorCtr="0">
            <a:noAutofit/>
          </a:bodyPr>
          <a:lstStyle/>
          <a:p>
            <a:pPr algn="ctr"/>
            <a:r>
              <a:rPr lang="en-US" sz="1800" b="1" i="1" dirty="0"/>
              <a:t>plethora</a:t>
            </a:r>
            <a:endParaRPr sz="1800" b="1" i="1" dirty="0"/>
          </a:p>
        </p:txBody>
      </p:sp>
      <p:sp>
        <p:nvSpPr>
          <p:cNvPr id="269" name="Google Shape;269;p30"/>
          <p:cNvSpPr txBox="1">
            <a:spLocks noGrp="1"/>
          </p:cNvSpPr>
          <p:nvPr>
            <p:ph type="title" idx="4294967295"/>
          </p:nvPr>
        </p:nvSpPr>
        <p:spPr>
          <a:xfrm>
            <a:off x="10047288" y="4665663"/>
            <a:ext cx="2144712" cy="425450"/>
          </a:xfrm>
          <a:prstGeom prst="rect">
            <a:avLst/>
          </a:prstGeom>
        </p:spPr>
        <p:txBody>
          <a:bodyPr spcFirstLastPara="1" wrap="square" lIns="121900" tIns="121900" rIns="121900" bIns="121900" anchor="t" anchorCtr="0">
            <a:noAutofit/>
          </a:bodyPr>
          <a:lstStyle/>
          <a:p>
            <a:pPr algn="ctr"/>
            <a:r>
              <a:rPr lang="en-US" sz="1800" i="1">
                <a:solidFill>
                  <a:schemeClr val="bg2"/>
                </a:solidFill>
              </a:rPr>
              <a:t>jaundice</a:t>
            </a:r>
            <a:endParaRPr sz="1400" i="1">
              <a:solidFill>
                <a:schemeClr val="bg2"/>
              </a:solidFill>
            </a:endParaRPr>
          </a:p>
        </p:txBody>
      </p:sp>
      <p:pic>
        <p:nvPicPr>
          <p:cNvPr id="261" name="Google Shape;261;p30"/>
          <p:cNvPicPr preferRelativeResize="0"/>
          <p:nvPr/>
        </p:nvPicPr>
        <p:blipFill>
          <a:blip r:embed="rId3"/>
          <a:stretch>
            <a:fillRect/>
          </a:stretch>
        </p:blipFill>
        <p:spPr>
          <a:xfrm>
            <a:off x="3832236" y="995552"/>
            <a:ext cx="2254784" cy="2645568"/>
          </a:xfrm>
          <a:prstGeom prst="rect">
            <a:avLst/>
          </a:prstGeom>
          <a:noFill/>
          <a:ln>
            <a:noFill/>
          </a:ln>
        </p:spPr>
      </p:pic>
      <p:pic>
        <p:nvPicPr>
          <p:cNvPr id="262" name="Google Shape;262;p30"/>
          <p:cNvPicPr preferRelativeResize="0"/>
          <p:nvPr/>
        </p:nvPicPr>
        <p:blipFill>
          <a:blip r:embed="rId4"/>
          <a:stretch>
            <a:fillRect/>
          </a:stretch>
        </p:blipFill>
        <p:spPr>
          <a:xfrm>
            <a:off x="6442532" y="491594"/>
            <a:ext cx="2144325" cy="3864642"/>
          </a:xfrm>
          <a:prstGeom prst="rect">
            <a:avLst/>
          </a:prstGeom>
          <a:noFill/>
          <a:ln>
            <a:noFill/>
          </a:ln>
        </p:spPr>
      </p:pic>
      <p:pic>
        <p:nvPicPr>
          <p:cNvPr id="263" name="Google Shape;263;p30"/>
          <p:cNvPicPr preferRelativeResize="0"/>
          <p:nvPr/>
        </p:nvPicPr>
        <p:blipFill>
          <a:blip r:embed="rId5"/>
          <a:stretch>
            <a:fillRect/>
          </a:stretch>
        </p:blipFill>
        <p:spPr>
          <a:xfrm>
            <a:off x="987121" y="1064980"/>
            <a:ext cx="2611695" cy="2645568"/>
          </a:xfrm>
          <a:prstGeom prst="rect">
            <a:avLst/>
          </a:prstGeom>
          <a:noFill/>
          <a:ln>
            <a:noFill/>
          </a:ln>
        </p:spPr>
      </p:pic>
      <p:sp>
        <p:nvSpPr>
          <p:cNvPr id="270" name="Google Shape;270;p30"/>
          <p:cNvSpPr/>
          <p:nvPr/>
        </p:nvSpPr>
        <p:spPr>
          <a:xfrm>
            <a:off x="769492" y="767636"/>
            <a:ext cx="592750" cy="561663"/>
          </a:xfrm>
          <a:prstGeom prst="ellipse">
            <a:avLst/>
          </a:prstGeom>
          <a:solidFill>
            <a:srgbClr val="FFFFFF"/>
          </a:solidFill>
          <a:ln>
            <a:noFill/>
          </a:ln>
        </p:spPr>
        <p:txBody>
          <a:bodyPr spcFirstLastPara="1" wrap="square" lIns="121900" tIns="121900" rIns="121900" bIns="121900" anchor="ctr"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1219170">
              <a:buClr>
                <a:srgbClr val="000000"/>
              </a:buClr>
            </a:pPr>
            <a:endParaRPr sz="1867" kern="0">
              <a:solidFill>
                <a:srgbClr val="000000"/>
              </a:solidFill>
              <a:cs typeface="Arial" pitchFamily="34" charset="0"/>
              <a:sym typeface="Arial" pitchFamily="34" charset="0"/>
            </a:endParaRPr>
          </a:p>
        </p:txBody>
      </p:sp>
      <p:sp>
        <p:nvSpPr>
          <p:cNvPr id="271" name="Google Shape;271;p30"/>
          <p:cNvSpPr/>
          <p:nvPr/>
        </p:nvSpPr>
        <p:spPr>
          <a:xfrm>
            <a:off x="3577849" y="633807"/>
            <a:ext cx="592750" cy="565002"/>
          </a:xfrm>
          <a:prstGeom prst="ellipse">
            <a:avLst/>
          </a:prstGeom>
          <a:solidFill>
            <a:srgbClr val="FFCCCC"/>
          </a:solidFill>
          <a:ln>
            <a:noFill/>
          </a:ln>
        </p:spPr>
        <p:txBody>
          <a:bodyPr spcFirstLastPara="1" wrap="square" lIns="121900" tIns="121900" rIns="121900" bIns="121900" anchor="ctr"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1219170">
              <a:buClr>
                <a:srgbClr val="000000"/>
              </a:buClr>
            </a:pPr>
            <a:endParaRPr sz="1867" kern="0">
              <a:solidFill>
                <a:srgbClr val="000000"/>
              </a:solidFill>
              <a:cs typeface="Arial" pitchFamily="34" charset="0"/>
              <a:sym typeface="Arial" pitchFamily="34" charset="0"/>
            </a:endParaRPr>
          </a:p>
        </p:txBody>
      </p:sp>
      <p:sp>
        <p:nvSpPr>
          <p:cNvPr id="272" name="Google Shape;272;p30"/>
          <p:cNvSpPr/>
          <p:nvPr/>
        </p:nvSpPr>
        <p:spPr>
          <a:xfrm>
            <a:off x="6227115" y="294956"/>
            <a:ext cx="592750" cy="598311"/>
          </a:xfrm>
          <a:prstGeom prst="ellipse">
            <a:avLst/>
          </a:prstGeom>
          <a:solidFill>
            <a:srgbClr val="FFFF00"/>
          </a:solidFill>
          <a:ln>
            <a:noFill/>
          </a:ln>
        </p:spPr>
        <p:txBody>
          <a:bodyPr spcFirstLastPara="1" wrap="square" lIns="121900" tIns="121900" rIns="121900" bIns="121900" anchor="ctr"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1219170">
              <a:buClr>
                <a:srgbClr val="000000"/>
              </a:buClr>
            </a:pPr>
            <a:endParaRPr sz="1867" kern="0">
              <a:solidFill>
                <a:srgbClr val="000000"/>
              </a:solidFill>
              <a:cs typeface="Arial" pitchFamily="34" charset="0"/>
              <a:sym typeface="Arial" pitchFamily="34" charset="0"/>
            </a:endParaRPr>
          </a:p>
        </p:txBody>
      </p:sp>
      <p:sp>
        <p:nvSpPr>
          <p:cNvPr id="2" name="TextBox 1">
            <a:extLst>
              <a:ext uri="{FF2B5EF4-FFF2-40B4-BE49-F238E27FC236}">
                <a16:creationId xmlns="" xmlns:a16="http://schemas.microsoft.com/office/drawing/2014/main" id="{4E033B6B-AC89-45B5-8659-BF41F076A2E7}"/>
              </a:ext>
            </a:extLst>
          </p:cNvPr>
          <p:cNvSpPr txBox="1"/>
          <p:nvPr/>
        </p:nvSpPr>
        <p:spPr>
          <a:xfrm>
            <a:off x="1163172" y="117100"/>
            <a:ext cx="3820457" cy="748988"/>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1219170">
              <a:buClr>
                <a:srgbClr val="000000"/>
              </a:buClr>
            </a:pPr>
            <a:r>
              <a:rPr lang="en-US" sz="4267" kern="0">
                <a:solidFill>
                  <a:srgbClr val="000000"/>
                </a:solidFill>
                <a:latin typeface="Raleway" panose="020B0604020202020204" charset="0"/>
                <a:cs typeface="Arial" pitchFamily="34" charset="0"/>
                <a:sym typeface="Arial" pitchFamily="34" charset="0"/>
              </a:rPr>
              <a:t>color</a:t>
            </a:r>
          </a:p>
        </p:txBody>
      </p:sp>
      <p:sp>
        <p:nvSpPr>
          <p:cNvPr id="3" name="TextBox 2">
            <a:extLst>
              <a:ext uri="{FF2B5EF4-FFF2-40B4-BE49-F238E27FC236}">
                <a16:creationId xmlns="" xmlns:a16="http://schemas.microsoft.com/office/drawing/2014/main" id="{67C509D0-A580-428D-81CB-B1891EB4999C}"/>
              </a:ext>
            </a:extLst>
          </p:cNvPr>
          <p:cNvSpPr txBox="1"/>
          <p:nvPr/>
        </p:nvSpPr>
        <p:spPr>
          <a:xfrm>
            <a:off x="6502184" y="5091113"/>
            <a:ext cx="2254785" cy="1107996"/>
          </a:xfrm>
          <a:prstGeom prst="rect">
            <a:avLst/>
          </a:prstGeom>
          <a:solidFill>
            <a:srgbClr val="FBFDDB"/>
          </a:solid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1219170">
              <a:buClr>
                <a:srgbClr val="000000"/>
              </a:buClr>
            </a:pPr>
            <a:r>
              <a:rPr lang="en-US" sz="1600" kern="0" dirty="0">
                <a:solidFill>
                  <a:srgbClr val="000000"/>
                </a:solidFill>
                <a:latin typeface="Raleway" panose="020B0604020202020204" charset="0"/>
                <a:cs typeface="Arial" pitchFamily="34" charset="0"/>
                <a:sym typeface="Arial" pitchFamily="34" charset="0"/>
              </a:rPr>
              <a:t>TORCH INFECTION, hemolytic disorders</a:t>
            </a:r>
          </a:p>
          <a:p>
            <a:pPr defTabSz="1219170">
              <a:buClr>
                <a:srgbClr val="000000"/>
              </a:buClr>
            </a:pPr>
            <a:r>
              <a:rPr lang="en-US" sz="1600" kern="0" dirty="0">
                <a:solidFill>
                  <a:srgbClr val="000000"/>
                </a:solidFill>
                <a:latin typeface="Raleway" panose="020B0604020202020204" charset="0"/>
                <a:cs typeface="Arial" pitchFamily="34" charset="0"/>
                <a:sym typeface="Arial" pitchFamily="34" charset="0"/>
              </a:rPr>
              <a:t>(g6pd, spherocytosis)</a:t>
            </a:r>
          </a:p>
          <a:p>
            <a:pPr defTabSz="1219170">
              <a:buClr>
                <a:srgbClr val="000000"/>
              </a:buClr>
            </a:pPr>
            <a:r>
              <a:rPr lang="en-US" sz="1600" kern="0" dirty="0">
                <a:solidFill>
                  <a:srgbClr val="000000"/>
                </a:solidFill>
                <a:latin typeface="Raleway" panose="020B0604020202020204" charset="0"/>
                <a:cs typeface="Arial" pitchFamily="34" charset="0"/>
                <a:sym typeface="Arial" pitchFamily="34" charset="0"/>
              </a:rPr>
              <a:t>Occult hematoma</a:t>
            </a:r>
          </a:p>
        </p:txBody>
      </p:sp>
      <p:pic>
        <p:nvPicPr>
          <p:cNvPr id="4" name="Picture 3">
            <a:extLst>
              <a:ext uri="{FF2B5EF4-FFF2-40B4-BE49-F238E27FC236}">
                <a16:creationId xmlns="" xmlns:a16="http://schemas.microsoft.com/office/drawing/2014/main" id="{77C6F1A8-4CC7-4B73-A3CF-EC1E2BBF4DEE}"/>
              </a:ext>
            </a:extLst>
          </p:cNvPr>
          <p:cNvPicPr>
            <a:picLocks noChangeAspect="1"/>
          </p:cNvPicPr>
          <p:nvPr/>
        </p:nvPicPr>
        <p:blipFill>
          <a:blip r:embed="rId6"/>
          <a:srcRect l="29001" t="3877" r="26269" b="10078"/>
          <a:stretch>
            <a:fillRect/>
          </a:stretch>
        </p:blipFill>
        <p:spPr>
          <a:xfrm>
            <a:off x="9057527" y="662400"/>
            <a:ext cx="2705210" cy="3902972"/>
          </a:xfrm>
          <a:prstGeom prst="rect">
            <a:avLst/>
          </a:prstGeom>
        </p:spPr>
      </p:pic>
      <p:sp>
        <p:nvSpPr>
          <p:cNvPr id="5" name="Google Shape;271;p30">
            <a:extLst>
              <a:ext uri="{FF2B5EF4-FFF2-40B4-BE49-F238E27FC236}">
                <a16:creationId xmlns="" xmlns:a16="http://schemas.microsoft.com/office/drawing/2014/main" id="{D5C41F07-D279-4A4B-A774-758E0F6FD6FD}"/>
              </a:ext>
            </a:extLst>
          </p:cNvPr>
          <p:cNvSpPr/>
          <p:nvPr/>
        </p:nvSpPr>
        <p:spPr>
          <a:xfrm>
            <a:off x="8862917" y="427720"/>
            <a:ext cx="560393" cy="539035"/>
          </a:xfrm>
          <a:prstGeom prst="ellipse">
            <a:avLst/>
          </a:prstGeom>
          <a:solidFill>
            <a:srgbClr val="0070C0"/>
          </a:solidFill>
          <a:ln>
            <a:noFill/>
          </a:ln>
        </p:spPr>
        <p:txBody>
          <a:bodyPr spcFirstLastPara="1" wrap="square" lIns="121900" tIns="121900" rIns="121900" bIns="121900" anchor="ctr"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1219170">
              <a:buClr>
                <a:srgbClr val="000000"/>
              </a:buClr>
            </a:pPr>
            <a:endParaRPr sz="1867" kern="0">
              <a:solidFill>
                <a:srgbClr val="000000"/>
              </a:solidFill>
              <a:cs typeface="Arial" pitchFamily="34" charset="0"/>
              <a:sym typeface="Arial" pitchFamily="34" charset="0"/>
            </a:endParaRPr>
          </a:p>
        </p:txBody>
      </p:sp>
      <p:sp>
        <p:nvSpPr>
          <p:cNvPr id="26" name="TextBox 25">
            <a:extLst>
              <a:ext uri="{FF2B5EF4-FFF2-40B4-BE49-F238E27FC236}">
                <a16:creationId xmlns="" xmlns:a16="http://schemas.microsoft.com/office/drawing/2014/main" id="{BE009A72-A033-4D5C-9A6D-56C3617F0ECA}"/>
              </a:ext>
            </a:extLst>
          </p:cNvPr>
          <p:cNvSpPr txBox="1"/>
          <p:nvPr/>
        </p:nvSpPr>
        <p:spPr>
          <a:xfrm>
            <a:off x="9143114" y="5292525"/>
            <a:ext cx="2589953" cy="584775"/>
          </a:xfrm>
          <a:prstGeom prst="rect">
            <a:avLst/>
          </a:prstGeom>
          <a:solidFill>
            <a:srgbClr val="CCECFF"/>
          </a:solidFill>
        </p:spPr>
        <p:txBody>
          <a:bodyPr wrap="square">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1600" err="1">
                <a:solidFill>
                  <a:srgbClr val="000000"/>
                </a:solidFill>
                <a:latin typeface="Raleway" panose="020B0604020202020204" charset="0"/>
              </a:rPr>
              <a:t>Methaemaglobinaemia, or significant hypoxemia. </a:t>
            </a:r>
          </a:p>
        </p:txBody>
      </p:sp>
      <p:sp>
        <p:nvSpPr>
          <p:cNvPr id="30" name="TextBox 29">
            <a:extLst>
              <a:ext uri="{FF2B5EF4-FFF2-40B4-BE49-F238E27FC236}">
                <a16:creationId xmlns="" xmlns:a16="http://schemas.microsoft.com/office/drawing/2014/main" id="{DE6B0C4C-2F37-4DEF-8A8B-9007F09AD60B}"/>
              </a:ext>
            </a:extLst>
          </p:cNvPr>
          <p:cNvSpPr txBox="1"/>
          <p:nvPr/>
        </p:nvSpPr>
        <p:spPr>
          <a:xfrm>
            <a:off x="9274999" y="4688513"/>
            <a:ext cx="2458068" cy="369332"/>
          </a:xfrm>
          <a:prstGeom prst="rect">
            <a:avLst/>
          </a:prstGeom>
          <a:noFill/>
        </p:spPr>
        <p:txBody>
          <a:bodyPr wrap="square">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i="1">
                <a:solidFill>
                  <a:srgbClr val="E8E9E9">
                    <a:lumMod val="25000"/>
                  </a:srgbClr>
                </a:solidFill>
                <a:latin typeface="Raleway" panose="020B0604020202020204" charset="0"/>
              </a:rPr>
              <a:t>Generalized cyanosis</a:t>
            </a:r>
          </a:p>
        </p:txBody>
      </p:sp>
      <p:sp>
        <p:nvSpPr>
          <p:cNvPr id="20" name="Google Shape;269;p30"/>
          <p:cNvSpPr txBox="1">
            <a:spLocks/>
          </p:cNvSpPr>
          <p:nvPr/>
        </p:nvSpPr>
        <p:spPr>
          <a:xfrm>
            <a:off x="6315253" y="4534666"/>
            <a:ext cx="2356129" cy="307694"/>
          </a:xfrm>
          <a:prstGeom prst="rect">
            <a:avLst/>
          </a:prstGeom>
          <a:noFill/>
        </p:spPr>
        <p:txBody>
          <a:bodyPr spcFirstLastPara="1" vert="horz" wrap="square" lIns="121900" tIns="121900" rIns="121900" bIns="121900" rtlCol="0" anchor="t" anchorCtr="0">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en-US" sz="1800" i="1" dirty="0" smtClean="0"/>
              <a:t>jaundice</a:t>
            </a:r>
            <a:endParaRPr lang="en-US" sz="1400" i="1" dirty="0"/>
          </a:p>
        </p:txBody>
      </p:sp>
      <p:sp>
        <p:nvSpPr>
          <p:cNvPr id="21" name="Google Shape;265;p30"/>
          <p:cNvSpPr txBox="1">
            <a:spLocks/>
          </p:cNvSpPr>
          <p:nvPr/>
        </p:nvSpPr>
        <p:spPr>
          <a:xfrm>
            <a:off x="730285" y="4665663"/>
            <a:ext cx="2715806" cy="1340955"/>
          </a:xfrm>
          <a:prstGeom prst="rect">
            <a:avLst/>
          </a:prstGeom>
          <a:solidFill>
            <a:schemeClr val="bg1"/>
          </a:solidFill>
        </p:spPr>
        <p:txBody>
          <a:bodyPr spcFirstLastPara="1" vert="horz" wrap="square" lIns="121900" tIns="121900" rIns="121900" bIns="121900" rtlCol="0" anchor="t" anchorCtr="0">
            <a:noAutofit/>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203195" indent="0" algn="ctr">
              <a:buFont typeface="Arial" pitchFamily="34" charset="0"/>
              <a:buNone/>
            </a:pPr>
            <a:r>
              <a:rPr lang="en-US" sz="1800" dirty="0" smtClean="0">
                <a:solidFill>
                  <a:schemeClr val="accent1">
                    <a:lumMod val="25000"/>
                  </a:schemeClr>
                </a:solidFill>
              </a:rPr>
              <a:t> (anemia, poor perfusion, shock, asphyxia, PDA)</a:t>
            </a:r>
            <a:endParaRPr lang="en-US" sz="1800" dirty="0">
              <a:solidFill>
                <a:schemeClr val="accent1">
                  <a:lumMod val="25000"/>
                </a:schemeClr>
              </a:solidFill>
            </a:endParaRPr>
          </a:p>
        </p:txBody>
      </p:sp>
    </p:spTree>
    <p:extLst>
      <p:ext uri="{BB962C8B-B14F-4D97-AF65-F5344CB8AC3E}">
        <p14:creationId xmlns:p14="http://schemas.microsoft.com/office/powerpoint/2010/main" val="4035819450"/>
      </p:ext>
    </p:extLst>
  </p:cSld>
  <p:clrMapOvr>
    <a:masterClrMapping/>
  </p:clrMapOvr>
  <p:transition/>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398"/>
        <p:cNvGrpSpPr/>
        <p:nvPr/>
      </p:nvGrpSpPr>
      <p:grpSpPr>
        <a:xfrm>
          <a:off x="0" y="0"/>
          <a:ext cx="0" cy="0"/>
          <a:chOff x="0" y="0"/>
          <a:chExt cx="0" cy="0"/>
        </a:xfrm>
      </p:grpSpPr>
      <p:sp>
        <p:nvSpPr>
          <p:cNvPr id="399" name="Google Shape;399;p34"/>
          <p:cNvSpPr txBox="1">
            <a:spLocks noGrp="1"/>
          </p:cNvSpPr>
          <p:nvPr>
            <p:ph type="title"/>
          </p:nvPr>
        </p:nvSpPr>
        <p:spPr>
          <a:prstGeom prst="rect">
            <a:avLst/>
          </a:prstGeom>
        </p:spPr>
        <p:txBody>
          <a:bodyPr spcFirstLastPara="1" wrap="square" lIns="121900" tIns="121900" rIns="121900" bIns="121900" anchor="ctr" anchorCtr="0">
            <a:noAutofit/>
          </a:bodyPr>
          <a:lstStyle/>
          <a:p>
            <a:r>
              <a:rPr lang="en-US"/>
              <a:t>D</a:t>
            </a:r>
            <a:r>
              <a:rPr lang="en"/>
              <a:t>etailed assessment</a:t>
            </a:r>
            <a:endParaRPr/>
          </a:p>
        </p:txBody>
      </p:sp>
      <p:sp>
        <p:nvSpPr>
          <p:cNvPr id="403" name="Google Shape;403;p34"/>
          <p:cNvSpPr txBox="1">
            <a:spLocks noGrp="1"/>
          </p:cNvSpPr>
          <p:nvPr>
            <p:ph type="subTitle" idx="1"/>
          </p:nvPr>
        </p:nvSpPr>
        <p:spPr>
          <a:xfrm>
            <a:off x="7101531" y="4532408"/>
            <a:ext cx="4132527" cy="1940309"/>
          </a:xfrm>
          <a:prstGeom prst="rect">
            <a:avLst/>
          </a:prstGeom>
        </p:spPr>
        <p:txBody>
          <a:bodyPr spcFirstLastPara="1" wrap="square" lIns="121900" tIns="121900" rIns="121900" bIns="121900" anchor="t" anchorCtr="0">
            <a:noAutofit/>
          </a:bodyPr>
          <a:lstStyle/>
          <a:p>
            <a:pPr marL="0" indent="0">
              <a:spcAft>
                <a:spcPts val="2133"/>
              </a:spcAft>
            </a:pPr>
            <a:r>
              <a:rPr lang="en-US" sz="1600">
                <a:solidFill>
                  <a:srgbClr val="FF0000"/>
                </a:solidFill>
              </a:rPr>
              <a:t>Cyanotic Heart Diseases</a:t>
            </a:r>
            <a:r>
              <a:rPr lang="en-US" sz="1600"/>
              <a:t/>
            </a:r>
            <a:br>
              <a:rPr lang="en-US" sz="1600"/>
            </a:br>
            <a:r>
              <a:rPr lang="en-US" sz="1600">
                <a:solidFill>
                  <a:srgbClr val="FF0000"/>
                </a:solidFill>
              </a:rPr>
              <a:t>Respiratory</a:t>
            </a:r>
            <a:r>
              <a:rPr lang="en-US" sz="1600"/>
              <a:t>  RDS, Choanal atresia,  Diaphragmatic hernia</a:t>
            </a:r>
            <a:br>
              <a:rPr lang="en-US" sz="1600"/>
            </a:br>
            <a:r>
              <a:rPr lang="en-US" sz="1600">
                <a:solidFill>
                  <a:srgbClr val="FF0000"/>
                </a:solidFill>
              </a:rPr>
              <a:t>CNS</a:t>
            </a:r>
            <a:r>
              <a:rPr lang="en-US" sz="1600"/>
              <a:t>  Respiratory center depression</a:t>
            </a:r>
            <a:br>
              <a:rPr lang="en-US" sz="1600"/>
            </a:br>
            <a:r>
              <a:rPr lang="en-US" sz="1600">
                <a:solidFill>
                  <a:srgbClr val="FF0000"/>
                </a:solidFill>
              </a:rPr>
              <a:t>Blood</a:t>
            </a:r>
            <a:r>
              <a:rPr lang="en-US" sz="1600"/>
              <a:t>  Methemoglobinemia</a:t>
            </a:r>
            <a:br>
              <a:rPr lang="en-US" sz="1600"/>
            </a:br>
            <a:r>
              <a:rPr lang="en-US" sz="1600">
                <a:solidFill>
                  <a:srgbClr val="FF0000"/>
                </a:solidFill>
              </a:rPr>
              <a:t>Metabolic</a:t>
            </a:r>
            <a:r>
              <a:rPr lang="en-US" sz="1600"/>
              <a:t>  hypothermia</a:t>
            </a:r>
          </a:p>
        </p:txBody>
      </p:sp>
      <p:sp>
        <p:nvSpPr>
          <p:cNvPr id="405" name="Google Shape;405;p34"/>
          <p:cNvSpPr txBox="1">
            <a:spLocks noGrp="1"/>
          </p:cNvSpPr>
          <p:nvPr>
            <p:ph type="subTitle" idx="2"/>
          </p:nvPr>
        </p:nvSpPr>
        <p:spPr>
          <a:xfrm>
            <a:off x="1261600" y="4394675"/>
            <a:ext cx="5312464" cy="2078043"/>
          </a:xfrm>
          <a:prstGeom prst="rect">
            <a:avLst/>
          </a:prstGeom>
        </p:spPr>
        <p:txBody>
          <a:bodyPr spcFirstLastPara="1" wrap="square" lIns="121900" tIns="121900" rIns="121900" bIns="121900" anchor="t" anchorCtr="0">
            <a:noAutofit/>
          </a:bodyPr>
          <a:lstStyle/>
          <a:p>
            <a:pPr marL="0" indent="0">
              <a:spcAft>
                <a:spcPts val="2133"/>
              </a:spcAft>
            </a:pPr>
            <a:r>
              <a:rPr lang="en-US" sz="1800" err="1"/>
              <a:t>Acrocyanosis is a bluish-purple discoloration of the hands and feet and, when the newborn is centrally pink, is a normal finding.</a:t>
            </a:r>
            <a:endParaRPr sz="1800"/>
          </a:p>
        </p:txBody>
      </p:sp>
      <p:sp>
        <p:nvSpPr>
          <p:cNvPr id="406" name="Google Shape;406;p34"/>
          <p:cNvSpPr txBox="1">
            <a:spLocks noGrp="1"/>
          </p:cNvSpPr>
          <p:nvPr>
            <p:ph type="title" idx="3"/>
          </p:nvPr>
        </p:nvSpPr>
        <p:spPr>
          <a:xfrm>
            <a:off x="2532032" y="4014043"/>
            <a:ext cx="2771600" cy="426400"/>
          </a:xfrm>
          <a:prstGeom prst="rect">
            <a:avLst/>
          </a:prstGeom>
        </p:spPr>
        <p:txBody>
          <a:bodyPr spcFirstLastPara="1" wrap="square" lIns="121900" tIns="121900" rIns="121900" bIns="121900" anchor="ctr" anchorCtr="0">
            <a:noAutofit/>
          </a:bodyPr>
          <a:lstStyle/>
          <a:p>
            <a:endParaRPr sz="1400" b="1"/>
          </a:p>
        </p:txBody>
      </p:sp>
      <p:sp>
        <p:nvSpPr>
          <p:cNvPr id="407" name="Google Shape;407;p34"/>
          <p:cNvSpPr txBox="1">
            <a:spLocks noGrp="1"/>
          </p:cNvSpPr>
          <p:nvPr>
            <p:ph type="title" idx="4"/>
          </p:nvPr>
        </p:nvSpPr>
        <p:spPr>
          <a:xfrm>
            <a:off x="7777776" y="4111037"/>
            <a:ext cx="2771600" cy="426400"/>
          </a:xfrm>
          <a:prstGeom prst="rect">
            <a:avLst/>
          </a:prstGeom>
        </p:spPr>
        <p:txBody>
          <a:bodyPr spcFirstLastPara="1" wrap="square" lIns="121900" tIns="121900" rIns="121900" bIns="121900" anchor="ctr" anchorCtr="0">
            <a:noAutofit/>
          </a:bodyPr>
          <a:lstStyle/>
          <a:p>
            <a:r>
              <a:rPr lang="en-US" sz="1400" b="1"/>
              <a:t>Central cyanosis</a:t>
            </a:r>
            <a:endParaRPr sz="1400" b="1"/>
          </a:p>
        </p:txBody>
      </p:sp>
      <p:pic>
        <p:nvPicPr>
          <p:cNvPr id="401" name="Google Shape;401;p34"/>
          <p:cNvPicPr preferRelativeResize="0"/>
          <p:nvPr/>
        </p:nvPicPr>
        <p:blipFill>
          <a:blip r:embed="rId3"/>
          <a:stretch>
            <a:fillRect/>
          </a:stretch>
        </p:blipFill>
        <p:spPr>
          <a:xfrm>
            <a:off x="6976153" y="878112"/>
            <a:ext cx="4257905" cy="3135932"/>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pic>
        <p:nvPicPr>
          <p:cNvPr id="2" name="Picture 1"/>
          <p:cNvPicPr>
            <a:picLocks noChangeAspect="1"/>
          </p:cNvPicPr>
          <p:nvPr/>
        </p:nvPicPr>
        <p:blipFill>
          <a:blip r:embed="rId4"/>
          <a:stretch>
            <a:fillRect/>
          </a:stretch>
        </p:blipFill>
        <p:spPr>
          <a:xfrm>
            <a:off x="1029442" y="878112"/>
            <a:ext cx="5262029" cy="5686819"/>
          </a:xfrm>
          <a:prstGeom prst="rect">
            <a:avLst/>
          </a:prstGeom>
        </p:spPr>
      </p:pic>
      <p:sp>
        <p:nvSpPr>
          <p:cNvPr id="9" name="TextBox 8">
            <a:extLst>
              <a:ext uri="{FF2B5EF4-FFF2-40B4-BE49-F238E27FC236}">
                <a16:creationId xmlns:a16="http://schemas.microsoft.com/office/drawing/2014/main" xmlns="" id="{DF9D8A65-884E-4946-AB64-B0189EA1F995}"/>
              </a:ext>
            </a:extLst>
          </p:cNvPr>
          <p:cNvSpPr txBox="1"/>
          <p:nvPr/>
        </p:nvSpPr>
        <p:spPr>
          <a:xfrm>
            <a:off x="838200" y="134788"/>
            <a:ext cx="11092543" cy="646331"/>
          </a:xfrm>
          <a:prstGeom prst="rect">
            <a:avLst/>
          </a:prstGeom>
          <a:solidFill>
            <a:schemeClr val="bg2"/>
          </a:solidFill>
        </p:spPr>
        <p:txBody>
          <a:bodyPr wrap="square">
            <a:spAutoFit/>
          </a:bodyPr>
          <a:lstStyle/>
          <a:p>
            <a:r>
              <a:rPr lang="en-US" dirty="0">
                <a:solidFill>
                  <a:srgbClr val="000000"/>
                </a:solidFill>
              </a:rPr>
              <a:t>Vasomotor instability with cutis marmorata, telangiectasia, </a:t>
            </a:r>
            <a:r>
              <a:rPr lang="en-US" dirty="0" err="1">
                <a:solidFill>
                  <a:srgbClr val="000000"/>
                </a:solidFill>
              </a:rPr>
              <a:t>phlebectasia</a:t>
            </a:r>
            <a:r>
              <a:rPr lang="en-US" dirty="0">
                <a:solidFill>
                  <a:srgbClr val="000000"/>
                </a:solidFill>
              </a:rPr>
              <a:t> (intermittent mottling with venous prominence), and acrocyanosis (feet and hands) is normal in a premature infant.</a:t>
            </a:r>
          </a:p>
        </p:txBody>
      </p:sp>
    </p:spTree>
    <p:extLst>
      <p:ext uri="{BB962C8B-B14F-4D97-AF65-F5344CB8AC3E}">
        <p14:creationId xmlns:p14="http://schemas.microsoft.com/office/powerpoint/2010/main" val="2505954450"/>
      </p:ext>
    </p:extLst>
  </p:cSld>
  <p:clrMapOvr>
    <a:masterClrMapping/>
  </p:clrMapOvr>
  <p:transition/>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3" name="Picture 2"/>
          <p:cNvPicPr>
            <a:picLocks noChangeAspect="1"/>
          </p:cNvPicPr>
          <p:nvPr/>
        </p:nvPicPr>
        <p:blipFill>
          <a:blip r:embed="rId2"/>
          <a:stretch>
            <a:fillRect/>
          </a:stretch>
        </p:blipFill>
        <p:spPr>
          <a:xfrm>
            <a:off x="8357977" y="763275"/>
            <a:ext cx="3706643" cy="4186742"/>
          </a:xfrm>
          <a:prstGeom prst="rect">
            <a:avLst/>
          </a:prstGeom>
        </p:spPr>
      </p:pic>
      <p:pic>
        <p:nvPicPr>
          <p:cNvPr id="4" name="Picture 3"/>
          <p:cNvPicPr>
            <a:picLocks noChangeAspect="1"/>
          </p:cNvPicPr>
          <p:nvPr/>
        </p:nvPicPr>
        <p:blipFill>
          <a:blip r:embed="rId3"/>
          <a:stretch>
            <a:fillRect/>
          </a:stretch>
        </p:blipFill>
        <p:spPr>
          <a:xfrm>
            <a:off x="734133" y="202903"/>
            <a:ext cx="7523197" cy="6195897"/>
          </a:xfrm>
          <a:prstGeom prst="rect">
            <a:avLst/>
          </a:prstGeom>
        </p:spPr>
      </p:pic>
    </p:spTree>
    <p:extLst>
      <p:ext uri="{BB962C8B-B14F-4D97-AF65-F5344CB8AC3E}">
        <p14:creationId xmlns:p14="http://schemas.microsoft.com/office/powerpoint/2010/main" val="1729740102"/>
      </p:ext>
    </p:extLst>
  </p:cSld>
  <p:clrMapOvr>
    <a:masterClrMapping/>
  </p:clrMapOvr>
  <p:transition/>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1">
            <a:extLst>
              <a:ext uri="{FF2B5EF4-FFF2-40B4-BE49-F238E27FC236}">
                <a16:creationId xmlns="" xmlns:a16="http://schemas.microsoft.com/office/drawing/2014/main" id="{80196613-7B90-4B1A-8CA2-60E3AAF01567}"/>
              </a:ext>
            </a:extLst>
          </p:cNvPr>
          <p:cNvSpPr txBox="1">
            <a:spLocks/>
          </p:cNvSpPr>
          <p:nvPr/>
        </p:nvSpPr>
        <p:spPr>
          <a:xfrm>
            <a:off x="1076260" y="685800"/>
            <a:ext cx="5290068" cy="6051330"/>
          </a:xfrm>
          <a:prstGeom prst="rect">
            <a:avLst/>
          </a:prstGeom>
        </p:spPr>
        <p:txBody>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r>
              <a:rPr lang="en-US" sz="2667" dirty="0" smtClean="0"/>
              <a:t>Neonatal skin vs adult’s skin</a:t>
            </a:r>
          </a:p>
          <a:p>
            <a:endParaRPr lang="en-US" sz="1867" dirty="0" smtClean="0"/>
          </a:p>
          <a:p>
            <a:endParaRPr lang="en-US" sz="1867" dirty="0" smtClean="0"/>
          </a:p>
          <a:p>
            <a:endParaRPr lang="en-US" sz="1867" dirty="0" smtClean="0"/>
          </a:p>
          <a:p>
            <a:pPr marL="660383" indent="-457189">
              <a:buFont typeface="+mj-lt"/>
              <a:buAutoNum type="arabicPeriod"/>
            </a:pPr>
            <a:r>
              <a:rPr lang="en-US" sz="1867" dirty="0" smtClean="0"/>
              <a:t>Thinner</a:t>
            </a:r>
          </a:p>
          <a:p>
            <a:pPr marL="660383" indent="-457189">
              <a:buFont typeface="+mj-lt"/>
              <a:buAutoNum type="arabicPeriod"/>
            </a:pPr>
            <a:r>
              <a:rPr lang="en-US" sz="1867" dirty="0" smtClean="0"/>
              <a:t>Less hairy</a:t>
            </a:r>
          </a:p>
          <a:p>
            <a:pPr marL="660383" indent="-457189">
              <a:buFont typeface="+mj-lt"/>
              <a:buAutoNum type="arabicPeriod"/>
            </a:pPr>
            <a:r>
              <a:rPr lang="en-US" sz="1867" dirty="0" smtClean="0"/>
              <a:t>More proliferation &gt;&gt; more desquamation</a:t>
            </a:r>
          </a:p>
          <a:p>
            <a:pPr marL="660383" indent="-457189">
              <a:buFont typeface="+mj-lt"/>
              <a:buAutoNum type="arabicPeriod"/>
            </a:pPr>
            <a:r>
              <a:rPr lang="en-US" sz="1867" dirty="0" smtClean="0"/>
              <a:t>Less glands secretions</a:t>
            </a:r>
          </a:p>
          <a:p>
            <a:endParaRPr lang="en-US" sz="1867" dirty="0" smtClean="0"/>
          </a:p>
          <a:p>
            <a:endParaRPr lang="en-US" sz="1867" dirty="0" smtClean="0"/>
          </a:p>
          <a:p>
            <a:endParaRPr lang="en-US" sz="1867" dirty="0" smtClean="0"/>
          </a:p>
          <a:p>
            <a:pPr algn="ctr"/>
            <a:r>
              <a:rPr lang="en-US" sz="1867" i="1" dirty="0" smtClean="0"/>
              <a:t>This makes the neonatal skin more susceptible for infections, irritants.</a:t>
            </a:r>
            <a:endParaRPr lang="en-US" sz="1867" i="1" dirty="0"/>
          </a:p>
        </p:txBody>
      </p:sp>
      <p:pic>
        <p:nvPicPr>
          <p:cNvPr id="4" name="Picture 3">
            <a:extLst>
              <a:ext uri="{FF2B5EF4-FFF2-40B4-BE49-F238E27FC236}">
                <a16:creationId xmlns="" xmlns:a16="http://schemas.microsoft.com/office/drawing/2014/main" id="{4024BA86-EB22-4FAE-9CE7-2539653CC360}"/>
              </a:ext>
            </a:extLst>
          </p:cNvPr>
          <p:cNvPicPr>
            <a:picLocks noChangeAspect="1"/>
          </p:cNvPicPr>
          <p:nvPr/>
        </p:nvPicPr>
        <p:blipFill>
          <a:blip r:embed="rId2"/>
          <a:stretch>
            <a:fillRect/>
          </a:stretch>
        </p:blipFill>
        <p:spPr>
          <a:xfrm>
            <a:off x="7010400" y="1752600"/>
            <a:ext cx="4724400" cy="3136900"/>
          </a:xfrm>
          <a:prstGeom prst="rect">
            <a:avLst/>
          </a:prstGeom>
          <a:ln>
            <a:noFill/>
          </a:ln>
          <a:effectLst>
            <a:softEdge rad="112500"/>
          </a:effectLst>
        </p:spPr>
      </p:pic>
    </p:spTree>
    <p:extLst>
      <p:ext uri="{BB962C8B-B14F-4D97-AF65-F5344CB8AC3E}">
        <p14:creationId xmlns:p14="http://schemas.microsoft.com/office/powerpoint/2010/main" val="3215091327"/>
      </p:ext>
    </p:extLst>
  </p:cSld>
  <p:clrMapOvr>
    <a:masterClrMapping/>
  </p:clrMapOvr>
  <p:transition/>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838200" y="1529411"/>
            <a:ext cx="10515600" cy="4351338"/>
          </a:xfrm>
        </p:spPr>
        <p:txBody>
          <a:bodyPr/>
          <a:lstStyle/>
          <a:p>
            <a:r>
              <a:rPr lang="en-US"/>
              <a:t>Normal findings The skin may look normal, dry, wrinkled or vernix covered in healthy babies. There may be meconium staining of the skin and nails</a:t>
            </a:r>
          </a:p>
        </p:txBody>
      </p:sp>
      <p:pic>
        <p:nvPicPr>
          <p:cNvPr id="4" name="Picture 3"/>
          <p:cNvPicPr>
            <a:picLocks noChangeAspect="1"/>
          </p:cNvPicPr>
          <p:nvPr/>
        </p:nvPicPr>
        <p:blipFill>
          <a:blip r:embed="rId2"/>
          <a:stretch>
            <a:fillRect/>
          </a:stretch>
        </p:blipFill>
        <p:spPr>
          <a:xfrm>
            <a:off x="4343400" y="2895824"/>
            <a:ext cx="7024352" cy="3776595"/>
          </a:xfrm>
          <a:prstGeom prst="rect">
            <a:avLst/>
          </a:prstGeom>
        </p:spPr>
      </p:pic>
    </p:spTree>
    <p:extLst>
      <p:ext uri="{BB962C8B-B14F-4D97-AF65-F5344CB8AC3E}">
        <p14:creationId xmlns:p14="http://schemas.microsoft.com/office/powerpoint/2010/main" val="537546431"/>
      </p:ext>
    </p:extLst>
  </p:cSld>
  <p:clrMapOvr>
    <a:masterClrMapping/>
  </p:clrMapOvr>
  <p:transition/>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Strok’s beak marks</a:t>
            </a:r>
          </a:p>
        </p:txBody>
      </p:sp>
      <p:pic>
        <p:nvPicPr>
          <p:cNvPr id="4" name="Content Placeholder 3"/>
          <p:cNvPicPr>
            <a:picLocks noGrp="1" noChangeAspect="1"/>
          </p:cNvPicPr>
          <p:nvPr>
            <p:ph idx="1"/>
          </p:nvPr>
        </p:nvPicPr>
        <p:blipFill>
          <a:blip r:embed="rId2"/>
          <a:stretch>
            <a:fillRect/>
          </a:stretch>
        </p:blipFill>
        <p:spPr>
          <a:xfrm>
            <a:off x="6708245" y="2105047"/>
            <a:ext cx="4645555" cy="3097036"/>
          </a:xfrm>
          <a:prstGeom prst="rect">
            <a:avLst/>
          </a:prstGeom>
        </p:spPr>
      </p:pic>
      <p:sp>
        <p:nvSpPr>
          <p:cNvPr id="5" name="Rectangle 4"/>
          <p:cNvSpPr/>
          <p:nvPr/>
        </p:nvSpPr>
        <p:spPr>
          <a:xfrm>
            <a:off x="459347" y="2105047"/>
            <a:ext cx="6248898" cy="1200329"/>
          </a:xfrm>
          <a:prstGeom prst="rect">
            <a:avLst/>
          </a:prstGeom>
        </p:spPr>
        <p:txBody>
          <a:bodyPr wrap="square">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dirty="0"/>
              <a:t>. Prominent capillaries commonly cause pink areas called ‘stork’s beak marks’ at the nape of the neck, the eyelids and the glabella .The facial ones fade without treatment over subsequent months. Marks on the neck often persist.</a:t>
            </a:r>
          </a:p>
        </p:txBody>
      </p:sp>
    </p:spTree>
    <p:extLst>
      <p:ext uri="{BB962C8B-B14F-4D97-AF65-F5344CB8AC3E}">
        <p14:creationId xmlns:p14="http://schemas.microsoft.com/office/powerpoint/2010/main" val="703075868"/>
      </p:ext>
    </p:extLst>
  </p:cSld>
  <p:clrMapOvr>
    <a:masterClrMapping/>
  </p:clrMapOvr>
  <p:transition/>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365125"/>
            <a:ext cx="10515600" cy="3279596"/>
          </a:xfrm>
        </p:spPr>
        <p:txBody>
          <a:bodyPr>
            <a:normAutofit fontScale="90000"/>
          </a:bodyPr>
          <a:lstStyle/>
          <a:p>
            <a:r>
              <a:rPr lang="en-US" b="1" err="1">
                <a:solidFill>
                  <a:srgbClr val="000000"/>
                </a:solidFill>
              </a:rPr>
              <a:t>Milia- Milk spots</a:t>
            </a:r>
            <a:br>
              <a:rPr lang="en-US" b="1" err="1">
                <a:solidFill>
                  <a:srgbClr val="000000"/>
                </a:solidFill>
              </a:rPr>
            </a:br>
            <a:r>
              <a:rPr lang="en-US" sz="2700">
                <a:solidFill>
                  <a:srgbClr val="000000"/>
                </a:solidFill>
              </a:rPr>
              <a:t>yellow-white epidermal cysts of the pilosebaceous follicles that are noted on the nose) small firm white papules, 1-2mm in size. Disappear spontaneously during first 3-4 weeks</a:t>
            </a:r>
            <a:r>
              <a:rPr lang="en-US" sz="2700" b="1">
                <a:solidFill>
                  <a:srgbClr val="000000"/>
                </a:solidFill>
              </a:rPr>
              <a:t/>
            </a:r>
            <a:br>
              <a:rPr lang="en-US" sz="2700" b="1">
                <a:solidFill>
                  <a:srgbClr val="000000"/>
                </a:solidFill>
              </a:rPr>
            </a:br>
            <a:r>
              <a:rPr lang="en-US" b="1">
                <a:solidFill>
                  <a:srgbClr val="000000"/>
                </a:solidFill>
              </a:rPr>
              <a:t/>
            </a:r>
            <a:br>
              <a:rPr lang="en-US" b="1">
                <a:solidFill>
                  <a:srgbClr val="000000"/>
                </a:solidFill>
              </a:rPr>
            </a:br>
            <a:endParaRPr lang="en-US"/>
          </a:p>
        </p:txBody>
      </p:sp>
      <p:pic>
        <p:nvPicPr>
          <p:cNvPr id="6" name="Content Placeholder 5"/>
          <p:cNvPicPr>
            <a:picLocks noGrp="1" noChangeAspect="1"/>
          </p:cNvPicPr>
          <p:nvPr>
            <p:ph idx="1"/>
          </p:nvPr>
        </p:nvPicPr>
        <p:blipFill>
          <a:blip r:embed="rId2"/>
          <a:stretch>
            <a:fillRect/>
          </a:stretch>
        </p:blipFill>
        <p:spPr>
          <a:xfrm>
            <a:off x="2667000" y="2133600"/>
            <a:ext cx="4410998" cy="4525963"/>
          </a:xfrm>
          <a:prstGeom prst="rect">
            <a:avLst/>
          </a:prstGeom>
        </p:spPr>
      </p:pic>
    </p:spTree>
    <p:extLst>
      <p:ext uri="{BB962C8B-B14F-4D97-AF65-F5344CB8AC3E}">
        <p14:creationId xmlns:p14="http://schemas.microsoft.com/office/powerpoint/2010/main" val="202836663"/>
      </p:ext>
    </p:extLst>
  </p:cSld>
  <p:clrMapOvr>
    <a:masterClrMapping/>
  </p:clrMapOvr>
  <p:transition/>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4" name="Content Placeholder 3"/>
          <p:cNvPicPr>
            <a:picLocks noGrp="1" noChangeAspect="1"/>
          </p:cNvPicPr>
          <p:nvPr>
            <p:ph idx="1"/>
          </p:nvPr>
        </p:nvPicPr>
        <p:blipFill>
          <a:blip r:embed="rId2"/>
          <a:stretch>
            <a:fillRect/>
          </a:stretch>
        </p:blipFill>
        <p:spPr>
          <a:xfrm>
            <a:off x="1212769" y="609600"/>
            <a:ext cx="9423060" cy="5638800"/>
          </a:xfrm>
          <a:prstGeom prst="rect">
            <a:avLst/>
          </a:prstGeom>
        </p:spPr>
      </p:pic>
      <p:pic>
        <p:nvPicPr>
          <p:cNvPr id="3" name="Picture 2"/>
          <p:cNvPicPr>
            <a:picLocks noChangeAspect="1"/>
          </p:cNvPicPr>
          <p:nvPr/>
        </p:nvPicPr>
        <p:blipFill>
          <a:blip r:embed="rId3"/>
          <a:stretch>
            <a:fillRect/>
          </a:stretch>
        </p:blipFill>
        <p:spPr>
          <a:xfrm>
            <a:off x="4343400" y="2133600"/>
            <a:ext cx="2469094" cy="536494"/>
          </a:xfrm>
          <a:prstGeom prst="rect">
            <a:avLst/>
          </a:prstGeom>
        </p:spPr>
      </p:pic>
      <p:pic>
        <p:nvPicPr>
          <p:cNvPr id="5" name="Picture 4"/>
          <p:cNvPicPr>
            <a:picLocks noChangeAspect="1"/>
          </p:cNvPicPr>
          <p:nvPr/>
        </p:nvPicPr>
        <p:blipFill>
          <a:blip r:embed="rId4"/>
          <a:stretch>
            <a:fillRect/>
          </a:stretch>
        </p:blipFill>
        <p:spPr>
          <a:xfrm>
            <a:off x="4533853" y="4951312"/>
            <a:ext cx="2267909" cy="603556"/>
          </a:xfrm>
          <a:prstGeom prst="rect">
            <a:avLst/>
          </a:prstGeom>
        </p:spPr>
      </p:pic>
      <p:pic>
        <p:nvPicPr>
          <p:cNvPr id="6" name="Picture 5"/>
          <p:cNvPicPr>
            <a:picLocks noChangeAspect="1"/>
          </p:cNvPicPr>
          <p:nvPr/>
        </p:nvPicPr>
        <p:blipFill>
          <a:blip r:embed="rId5"/>
          <a:stretch>
            <a:fillRect/>
          </a:stretch>
        </p:blipFill>
        <p:spPr>
          <a:xfrm>
            <a:off x="8686800" y="4419600"/>
            <a:ext cx="1737511" cy="579170"/>
          </a:xfrm>
          <a:prstGeom prst="rect">
            <a:avLst/>
          </a:prstGeom>
        </p:spPr>
      </p:pic>
      <p:pic>
        <p:nvPicPr>
          <p:cNvPr id="7" name="Picture 6"/>
          <p:cNvPicPr>
            <a:picLocks noChangeAspect="1"/>
          </p:cNvPicPr>
          <p:nvPr/>
        </p:nvPicPr>
        <p:blipFill>
          <a:blip r:embed="rId6"/>
          <a:stretch>
            <a:fillRect/>
          </a:stretch>
        </p:blipFill>
        <p:spPr>
          <a:xfrm>
            <a:off x="4690750" y="3185139"/>
            <a:ext cx="2810500" cy="487722"/>
          </a:xfrm>
          <a:prstGeom prst="rect">
            <a:avLst/>
          </a:prstGeom>
        </p:spPr>
      </p:pic>
      <p:pic>
        <p:nvPicPr>
          <p:cNvPr id="8" name="Picture 7"/>
          <p:cNvPicPr>
            <a:picLocks noChangeAspect="1"/>
          </p:cNvPicPr>
          <p:nvPr/>
        </p:nvPicPr>
        <p:blipFill>
          <a:blip r:embed="rId7"/>
          <a:stretch>
            <a:fillRect/>
          </a:stretch>
        </p:blipFill>
        <p:spPr>
          <a:xfrm>
            <a:off x="5169328" y="5546046"/>
            <a:ext cx="4431872" cy="524301"/>
          </a:xfrm>
          <a:prstGeom prst="rect">
            <a:avLst/>
          </a:prstGeom>
        </p:spPr>
      </p:pic>
    </p:spTree>
    <p:extLst>
      <p:ext uri="{BB962C8B-B14F-4D97-AF65-F5344CB8AC3E}">
        <p14:creationId xmlns:p14="http://schemas.microsoft.com/office/powerpoint/2010/main" val="1447813578"/>
      </p:ext>
    </p:extLst>
  </p:cSld>
  <p:clrMapOvr>
    <a:masterClrMapping/>
  </p:clrMapOvr>
  <p:transition/>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a:extLst>
              <a:ext uri="{FF2B5EF4-FFF2-40B4-BE49-F238E27FC236}">
                <a16:creationId xmlns:a16="http://schemas.microsoft.com/office/drawing/2014/main" xmlns="" id="{5235FB48-5340-4C47-B320-EF249B7984E9}"/>
              </a:ext>
            </a:extLst>
          </p:cNvPr>
          <p:cNvPicPr>
            <a:picLocks noGrp="1" noChangeAspect="1"/>
          </p:cNvPicPr>
          <p:nvPr>
            <p:ph idx="1"/>
          </p:nvPr>
        </p:nvPicPr>
        <p:blipFill>
          <a:blip r:embed="rId3"/>
          <a:stretch>
            <a:fillRect/>
          </a:stretch>
        </p:blipFill>
        <p:spPr>
          <a:xfrm>
            <a:off x="119522" y="304800"/>
            <a:ext cx="9343944" cy="5257800"/>
          </a:xfrm>
          <a:prstGeom prst="rect">
            <a:avLst/>
          </a:prstGeom>
        </p:spPr>
      </p:pic>
      <p:pic>
        <p:nvPicPr>
          <p:cNvPr id="5" name="Content Placeholder 6"/>
          <p:cNvPicPr>
            <a:picLocks noChangeAspect="1"/>
          </p:cNvPicPr>
          <p:nvPr/>
        </p:nvPicPr>
        <p:blipFill>
          <a:blip r:embed="rId4"/>
          <a:stretch>
            <a:fillRect/>
          </a:stretch>
        </p:blipFill>
        <p:spPr>
          <a:xfrm>
            <a:off x="8991600" y="4724400"/>
            <a:ext cx="2990850" cy="1962150"/>
          </a:xfrm>
          <a:prstGeom prst="rect">
            <a:avLst/>
          </a:prstGeom>
        </p:spPr>
      </p:pic>
      <p:sp>
        <p:nvSpPr>
          <p:cNvPr id="7" name="TextBox 6">
            <a:extLst>
              <a:ext uri="{FF2B5EF4-FFF2-40B4-BE49-F238E27FC236}">
                <a16:creationId xmlns:a16="http://schemas.microsoft.com/office/drawing/2014/main" xmlns="" id="{5734B55E-BCC8-46A0-96CB-CB2758865B03}"/>
              </a:ext>
            </a:extLst>
          </p:cNvPr>
          <p:cNvSpPr txBox="1"/>
          <p:nvPr/>
        </p:nvSpPr>
        <p:spPr>
          <a:xfrm>
            <a:off x="3200400" y="4800600"/>
            <a:ext cx="6152920" cy="1077218"/>
          </a:xfrm>
          <a:prstGeom prst="rect">
            <a:avLst/>
          </a:prstGeom>
          <a:noFill/>
        </p:spPr>
        <p:txBody>
          <a:bodyPr wrap="square">
            <a:spAutoFit/>
          </a:bodyPr>
          <a:lstStyle/>
          <a:p>
            <a:pPr marL="285750" indent="-285750">
              <a:buFont typeface="Arial" panose="020B0604020202020204" pitchFamily="34" charset="0"/>
              <a:buChar char="•"/>
            </a:pPr>
            <a:r>
              <a:rPr lang="en-US" sz="2000" b="1" dirty="0">
                <a:solidFill>
                  <a:srgbClr val="C00000"/>
                </a:solidFill>
              </a:rPr>
              <a:t>2nd day &gt;&gt;&gt; 1 week</a:t>
            </a:r>
          </a:p>
          <a:p>
            <a:pPr marL="285750" indent="-285750">
              <a:buFont typeface="Arial" panose="020B0604020202020204" pitchFamily="34" charset="0"/>
              <a:buChar char="•"/>
            </a:pPr>
            <a:r>
              <a:rPr lang="en-US" sz="2400" b="1" dirty="0">
                <a:solidFill>
                  <a:srgbClr val="000000"/>
                </a:solidFill>
                <a:latin typeface="Calibri" panose="020F0502020204030204" pitchFamily="34" charset="0"/>
              </a:rPr>
              <a:t>Sterile culture [only eosinophils] </a:t>
            </a:r>
          </a:p>
          <a:p>
            <a:pPr marL="285750" indent="-285750">
              <a:buFont typeface="Arial" panose="020B0604020202020204" pitchFamily="34" charset="0"/>
              <a:buChar char="•"/>
            </a:pPr>
            <a:endParaRPr lang="en-US" dirty="0"/>
          </a:p>
        </p:txBody>
      </p:sp>
      <mc:AlternateContent xmlns:mc="http://schemas.openxmlformats.org/markup-compatibility/2006" xmlns:p14="http://schemas.microsoft.com/office/powerpoint/2010/main">
        <mc:Choice Requires="p14">
          <p:contentPart p14:bwMode="auto" r:id="rId5">
            <p14:nvContentPartPr>
              <p14:cNvPr id="2" name="Ink 1"/>
              <p14:cNvContentPartPr/>
              <p14:nvPr/>
            </p14:nvContentPartPr>
            <p14:xfrm>
              <a:off x="4940300" y="3386138"/>
              <a:ext cx="2311400" cy="85725"/>
            </p14:xfrm>
          </p:contentPart>
        </mc:Choice>
        <mc:Fallback xmlns="">
          <p:pic>
            <p:nvPicPr>
              <p:cNvPr id="2" name="Ink 1"/>
              <p:cNvPicPr/>
              <p:nvPr/>
            </p:nvPicPr>
            <p:blipFill>
              <a:blip r:embed="rId6"/>
              <a:stretch>
                <a:fillRect/>
              </a:stretch>
            </p:blipFill>
            <p:spPr>
              <a:xfrm>
                <a:off x="4886304" y="3277166"/>
                <a:ext cx="2419393" cy="303670"/>
              </a:xfrm>
              <a:prstGeom prst="rect">
                <a:avLst/>
              </a:prstGeom>
            </p:spPr>
          </p:pic>
        </mc:Fallback>
      </mc:AlternateContent>
      <mc:AlternateContent xmlns:mc="http://schemas.openxmlformats.org/markup-compatibility/2006" xmlns:p14="http://schemas.microsoft.com/office/powerpoint/2010/main">
        <mc:Choice Requires="p14">
          <p:contentPart p14:bwMode="auto" r:id="rId7">
            <p14:nvContentPartPr>
              <p14:cNvPr id="3" name="Ink 2"/>
              <p14:cNvContentPartPr/>
              <p14:nvPr/>
            </p14:nvContentPartPr>
            <p14:xfrm>
              <a:off x="4940300" y="3386138"/>
              <a:ext cx="2311400" cy="85725"/>
            </p14:xfrm>
          </p:contentPart>
        </mc:Choice>
        <mc:Fallback xmlns="">
          <p:pic>
            <p:nvPicPr>
              <p:cNvPr id="3" name="Ink 2"/>
              <p:cNvPicPr/>
              <p:nvPr/>
            </p:nvPicPr>
            <p:blipFill>
              <a:blip r:embed="rId8"/>
              <a:stretch>
                <a:fillRect/>
              </a:stretch>
            </p:blipFill>
            <p:spPr>
              <a:xfrm>
                <a:off x="4886304" y="3277166"/>
                <a:ext cx="2419393" cy="303670"/>
              </a:xfrm>
              <a:prstGeom prst="rect">
                <a:avLst/>
              </a:prstGeom>
            </p:spPr>
          </p:pic>
        </mc:Fallback>
      </mc:AlternateContent>
      <p:pic>
        <p:nvPicPr>
          <p:cNvPr id="8" name="Picture 7"/>
          <p:cNvPicPr>
            <a:picLocks noChangeAspect="1"/>
          </p:cNvPicPr>
          <p:nvPr/>
        </p:nvPicPr>
        <p:blipFill>
          <a:blip r:embed="rId9"/>
          <a:stretch>
            <a:fillRect/>
          </a:stretch>
        </p:blipFill>
        <p:spPr>
          <a:xfrm>
            <a:off x="3256763" y="1278492"/>
            <a:ext cx="2572735" cy="566977"/>
          </a:xfrm>
          <a:prstGeom prst="rect">
            <a:avLst/>
          </a:prstGeom>
        </p:spPr>
      </p:pic>
      <p:pic>
        <p:nvPicPr>
          <p:cNvPr id="10" name="Picture 9"/>
          <p:cNvPicPr>
            <a:picLocks noChangeAspect="1"/>
          </p:cNvPicPr>
          <p:nvPr/>
        </p:nvPicPr>
        <p:blipFill>
          <a:blip r:embed="rId10"/>
          <a:stretch>
            <a:fillRect/>
          </a:stretch>
        </p:blipFill>
        <p:spPr>
          <a:xfrm>
            <a:off x="4791494" y="2257725"/>
            <a:ext cx="2426418" cy="506012"/>
          </a:xfrm>
          <a:prstGeom prst="rect">
            <a:avLst/>
          </a:prstGeom>
        </p:spPr>
      </p:pic>
      <p:pic>
        <p:nvPicPr>
          <p:cNvPr id="11" name="Picture 10"/>
          <p:cNvPicPr>
            <a:picLocks noChangeAspect="1"/>
          </p:cNvPicPr>
          <p:nvPr/>
        </p:nvPicPr>
        <p:blipFill>
          <a:blip r:embed="rId11"/>
          <a:stretch>
            <a:fillRect/>
          </a:stretch>
        </p:blipFill>
        <p:spPr>
          <a:xfrm>
            <a:off x="5606592" y="3569060"/>
            <a:ext cx="2322777" cy="688908"/>
          </a:xfrm>
          <a:prstGeom prst="rect">
            <a:avLst/>
          </a:prstGeom>
        </p:spPr>
      </p:pic>
      <p:cxnSp>
        <p:nvCxnSpPr>
          <p:cNvPr id="17" name="Straight Connector 16"/>
          <p:cNvCxnSpPr/>
          <p:nvPr/>
        </p:nvCxnSpPr>
        <p:spPr>
          <a:xfrm>
            <a:off x="5105400" y="3506013"/>
            <a:ext cx="2743200" cy="10499"/>
          </a:xfrm>
          <a:prstGeom prst="line">
            <a:avLst/>
          </a:prstGeom>
        </p:spPr>
        <p:style>
          <a:lnRef idx="1">
            <a:schemeClr val="accent1"/>
          </a:lnRef>
          <a:fillRef idx="0">
            <a:schemeClr val="accent1"/>
          </a:fillRef>
          <a:effectRef idx="0">
            <a:schemeClr val="accent1"/>
          </a:effectRef>
          <a:fontRef idx="minor">
            <a:schemeClr val="tx1"/>
          </a:fontRef>
        </p:style>
      </p:cxnSp>
      <p:pic>
        <p:nvPicPr>
          <p:cNvPr id="20" name="Picture 19"/>
          <p:cNvPicPr>
            <a:picLocks noChangeAspect="1"/>
          </p:cNvPicPr>
          <p:nvPr/>
        </p:nvPicPr>
        <p:blipFill>
          <a:blip r:embed="rId12"/>
          <a:stretch>
            <a:fillRect/>
          </a:stretch>
        </p:blipFill>
        <p:spPr>
          <a:xfrm>
            <a:off x="5829498" y="2777945"/>
            <a:ext cx="3238302" cy="506012"/>
          </a:xfrm>
          <a:prstGeom prst="rect">
            <a:avLst/>
          </a:prstGeom>
        </p:spPr>
      </p:pic>
    </p:spTree>
    <p:extLst>
      <p:ext uri="{BB962C8B-B14F-4D97-AF65-F5344CB8AC3E}">
        <p14:creationId xmlns:p14="http://schemas.microsoft.com/office/powerpoint/2010/main" val="2699870298"/>
      </p:ext>
    </p:extLst>
  </p:cSld>
  <p:clrMapOvr>
    <a:masterClrMapping/>
  </p:clrMapOvr>
  <p:transition/>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xmlns="" id="{927532F4-8A55-4F80-98A5-2D53FD62FDBC}"/>
              </a:ext>
            </a:extLst>
          </p:cNvPr>
          <p:cNvPicPr>
            <a:picLocks noChangeAspect="1"/>
          </p:cNvPicPr>
          <p:nvPr/>
        </p:nvPicPr>
        <p:blipFill>
          <a:blip r:embed="rId2"/>
          <a:stretch>
            <a:fillRect/>
          </a:stretch>
        </p:blipFill>
        <p:spPr>
          <a:xfrm>
            <a:off x="685800" y="381000"/>
            <a:ext cx="9753600" cy="5837927"/>
          </a:xfrm>
          <a:prstGeom prst="rect">
            <a:avLst/>
          </a:prstGeom>
        </p:spPr>
      </p:pic>
      <p:sp>
        <p:nvSpPr>
          <p:cNvPr id="5" name="TextBox 4">
            <a:extLst>
              <a:ext uri="{FF2B5EF4-FFF2-40B4-BE49-F238E27FC236}">
                <a16:creationId xmlns:a16="http://schemas.microsoft.com/office/drawing/2014/main" xmlns="" id="{95B55C90-9455-410E-8603-FF236EC9617E}"/>
              </a:ext>
            </a:extLst>
          </p:cNvPr>
          <p:cNvSpPr txBox="1"/>
          <p:nvPr/>
        </p:nvSpPr>
        <p:spPr>
          <a:xfrm>
            <a:off x="3886200" y="5257800"/>
            <a:ext cx="7317019" cy="1261884"/>
          </a:xfrm>
          <a:prstGeom prst="rect">
            <a:avLst/>
          </a:prstGeom>
          <a:noFill/>
        </p:spPr>
        <p:txBody>
          <a:bodyPr wrap="square">
            <a:spAutoFit/>
          </a:bodyPr>
          <a:lstStyle/>
          <a:p>
            <a:endParaRPr lang="en-US" sz="1000" dirty="0">
              <a:solidFill>
                <a:srgbClr val="000000"/>
              </a:solidFill>
              <a:latin typeface="Calibri" panose="020F0502020204030204" pitchFamily="34" charset="0"/>
            </a:endParaRPr>
          </a:p>
          <a:p>
            <a:pPr marL="342900" indent="-342900">
              <a:buFont typeface="Arial" panose="020B0604020202020204" pitchFamily="34" charset="0"/>
              <a:buChar char="•"/>
            </a:pPr>
            <a:r>
              <a:rPr lang="en-US" sz="2400" dirty="0">
                <a:solidFill>
                  <a:srgbClr val="C00000"/>
                </a:solidFill>
                <a:latin typeface="Calibri" panose="020F0502020204030204" pitchFamily="34" charset="0"/>
              </a:rPr>
              <a:t>Birth &gt;&gt; 2 days</a:t>
            </a:r>
          </a:p>
          <a:p>
            <a:pPr marL="342900" indent="-342900">
              <a:buFont typeface="Arial" panose="020B0604020202020204" pitchFamily="34" charset="0"/>
              <a:buChar char="•"/>
            </a:pPr>
            <a:r>
              <a:rPr lang="en-US" sz="2400" dirty="0">
                <a:solidFill>
                  <a:srgbClr val="000000"/>
                </a:solidFill>
                <a:latin typeface="Calibri" panose="020F0502020204030204" pitchFamily="34" charset="0"/>
              </a:rPr>
              <a:t>Sterile culture [</a:t>
            </a:r>
            <a:r>
              <a:rPr lang="en-US" sz="2400" b="1" dirty="0">
                <a:solidFill>
                  <a:srgbClr val="000000"/>
                </a:solidFill>
                <a:latin typeface="Calibri" panose="020F0502020204030204" pitchFamily="34" charset="0"/>
              </a:rPr>
              <a:t>neutrophils</a:t>
            </a:r>
            <a:r>
              <a:rPr lang="en-US" sz="2400" dirty="0">
                <a:solidFill>
                  <a:srgbClr val="000000"/>
                </a:solidFill>
                <a:latin typeface="Calibri" panose="020F0502020204030204" pitchFamily="34" charset="0"/>
              </a:rPr>
              <a:t>, slight eosinophils]</a:t>
            </a:r>
          </a:p>
          <a:p>
            <a:endParaRPr lang="en-US" dirty="0">
              <a:solidFill>
                <a:srgbClr val="000000"/>
              </a:solidFill>
              <a:latin typeface="Calibri" panose="020F0502020204030204" pitchFamily="34" charset="0"/>
            </a:endParaRPr>
          </a:p>
        </p:txBody>
      </p:sp>
      <p:pic>
        <p:nvPicPr>
          <p:cNvPr id="6" name="Picture 5"/>
          <p:cNvPicPr>
            <a:picLocks noChangeAspect="1"/>
          </p:cNvPicPr>
          <p:nvPr/>
        </p:nvPicPr>
        <p:blipFill>
          <a:blip r:embed="rId3"/>
          <a:stretch>
            <a:fillRect/>
          </a:stretch>
        </p:blipFill>
        <p:spPr>
          <a:xfrm>
            <a:off x="3886200" y="1400466"/>
            <a:ext cx="4389500" cy="682811"/>
          </a:xfrm>
          <a:prstGeom prst="rect">
            <a:avLst/>
          </a:prstGeom>
        </p:spPr>
      </p:pic>
      <p:pic>
        <p:nvPicPr>
          <p:cNvPr id="7" name="Picture 6"/>
          <p:cNvPicPr>
            <a:picLocks noChangeAspect="1"/>
          </p:cNvPicPr>
          <p:nvPr/>
        </p:nvPicPr>
        <p:blipFill>
          <a:blip r:embed="rId3"/>
          <a:stretch>
            <a:fillRect/>
          </a:stretch>
        </p:blipFill>
        <p:spPr>
          <a:xfrm>
            <a:off x="8730279" y="1400466"/>
            <a:ext cx="1661350" cy="666597"/>
          </a:xfrm>
          <a:prstGeom prst="rect">
            <a:avLst/>
          </a:prstGeom>
        </p:spPr>
      </p:pic>
      <p:pic>
        <p:nvPicPr>
          <p:cNvPr id="8" name="Picture 7"/>
          <p:cNvPicPr>
            <a:picLocks noChangeAspect="1"/>
          </p:cNvPicPr>
          <p:nvPr/>
        </p:nvPicPr>
        <p:blipFill>
          <a:blip r:embed="rId3"/>
          <a:stretch>
            <a:fillRect/>
          </a:stretch>
        </p:blipFill>
        <p:spPr>
          <a:xfrm>
            <a:off x="4038600" y="3180370"/>
            <a:ext cx="4389500" cy="682811"/>
          </a:xfrm>
          <a:prstGeom prst="rect">
            <a:avLst/>
          </a:prstGeom>
        </p:spPr>
      </p:pic>
      <p:pic>
        <p:nvPicPr>
          <p:cNvPr id="9" name="Picture 8"/>
          <p:cNvPicPr>
            <a:picLocks noChangeAspect="1"/>
          </p:cNvPicPr>
          <p:nvPr/>
        </p:nvPicPr>
        <p:blipFill>
          <a:blip r:embed="rId4"/>
          <a:stretch>
            <a:fillRect/>
          </a:stretch>
        </p:blipFill>
        <p:spPr>
          <a:xfrm>
            <a:off x="4267200" y="1802836"/>
            <a:ext cx="2209800" cy="560881"/>
          </a:xfrm>
          <a:prstGeom prst="rect">
            <a:avLst/>
          </a:prstGeom>
        </p:spPr>
      </p:pic>
      <p:pic>
        <p:nvPicPr>
          <p:cNvPr id="10" name="Picture 9"/>
          <p:cNvPicPr>
            <a:picLocks noChangeAspect="1"/>
          </p:cNvPicPr>
          <p:nvPr/>
        </p:nvPicPr>
        <p:blipFill>
          <a:blip r:embed="rId4"/>
          <a:stretch>
            <a:fillRect/>
          </a:stretch>
        </p:blipFill>
        <p:spPr>
          <a:xfrm>
            <a:off x="7720122" y="3795731"/>
            <a:ext cx="2490677" cy="560881"/>
          </a:xfrm>
          <a:prstGeom prst="rect">
            <a:avLst/>
          </a:prstGeom>
        </p:spPr>
      </p:pic>
      <p:pic>
        <p:nvPicPr>
          <p:cNvPr id="11" name="Picture 10"/>
          <p:cNvPicPr>
            <a:picLocks noChangeAspect="1"/>
          </p:cNvPicPr>
          <p:nvPr/>
        </p:nvPicPr>
        <p:blipFill>
          <a:blip r:embed="rId4"/>
          <a:stretch>
            <a:fillRect/>
          </a:stretch>
        </p:blipFill>
        <p:spPr>
          <a:xfrm>
            <a:off x="4245490" y="4156878"/>
            <a:ext cx="2993509" cy="560881"/>
          </a:xfrm>
          <a:prstGeom prst="rect">
            <a:avLst/>
          </a:prstGeom>
        </p:spPr>
      </p:pic>
      <p:pic>
        <p:nvPicPr>
          <p:cNvPr id="12" name="Picture 11"/>
          <p:cNvPicPr>
            <a:picLocks noChangeAspect="1"/>
          </p:cNvPicPr>
          <p:nvPr/>
        </p:nvPicPr>
        <p:blipFill>
          <a:blip r:embed="rId5"/>
          <a:stretch>
            <a:fillRect/>
          </a:stretch>
        </p:blipFill>
        <p:spPr>
          <a:xfrm>
            <a:off x="8562670" y="4678697"/>
            <a:ext cx="1828959" cy="652329"/>
          </a:xfrm>
          <a:prstGeom prst="rect">
            <a:avLst/>
          </a:prstGeom>
        </p:spPr>
      </p:pic>
    </p:spTree>
    <p:extLst>
      <p:ext uri="{BB962C8B-B14F-4D97-AF65-F5344CB8AC3E}">
        <p14:creationId xmlns:p14="http://schemas.microsoft.com/office/powerpoint/2010/main" val="3931639608"/>
      </p:ext>
    </p:extLst>
  </p:cSld>
  <p:clrMapOvr>
    <a:masterClrMapping/>
  </p:clrMapOvr>
  <p:transition/>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endParaRPr lang="en-US"/>
          </a:p>
        </p:txBody>
      </p:sp>
      <p:sp>
        <p:nvSpPr>
          <p:cNvPr id="4" name="Text Placeholder 3"/>
          <p:cNvSpPr>
            <a:spLocks noGrp="1"/>
          </p:cNvSpPr>
          <p:nvPr>
            <p:ph type="body" sz="half" idx="2"/>
          </p:nvPr>
        </p:nvSpPr>
        <p:spPr/>
        <p:txBody>
          <a:bodyPr/>
          <a:lstStyle/>
          <a:p>
            <a:endParaRPr lang="en-US"/>
          </a:p>
        </p:txBody>
      </p:sp>
      <p:pic>
        <p:nvPicPr>
          <p:cNvPr id="5" name="Picture 2" descr="NEONATAL LUPUS ERYTHEMATOSUS&#10;• Occurs in about 1-2% of babies born to mothers with&#10;clinical or subclinical autoimmune conn...">
            <a:extLst>
              <a:ext uri="{FF2B5EF4-FFF2-40B4-BE49-F238E27FC236}">
                <a16:creationId xmlns="" xmlns:a16="http://schemas.microsoft.com/office/drawing/2014/main" id="{655B3AE6-8DEE-4174-8AEC-A388B745183F}"/>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37882" y="274638"/>
            <a:ext cx="10439390" cy="6248400"/>
          </a:xfrm>
          <a:prstGeom prst="rect">
            <a:avLst/>
          </a:prstGeom>
          <a:noFill/>
          <a:extLst>
            <a:ext uri="{909E8E84-426E-40DD-AFC4-6F175D3DCCD1}">
              <a14:hiddenFill xmlns:a14="http://schemas.microsoft.com/office/drawing/2010/main">
                <a:solidFill>
                  <a:srgbClr val="FFFFFF"/>
                </a:solidFill>
              </a14:hiddenFill>
            </a:ext>
          </a:extLst>
        </p:spPr>
      </p:pic>
      <p:pic>
        <p:nvPicPr>
          <p:cNvPr id="6" name="Picture 5"/>
          <p:cNvPicPr>
            <a:picLocks noChangeAspect="1"/>
          </p:cNvPicPr>
          <p:nvPr/>
        </p:nvPicPr>
        <p:blipFill>
          <a:blip r:embed="rId3"/>
          <a:stretch>
            <a:fillRect/>
          </a:stretch>
        </p:blipFill>
        <p:spPr>
          <a:xfrm>
            <a:off x="4114800" y="5334000"/>
            <a:ext cx="6096528" cy="560881"/>
          </a:xfrm>
          <a:prstGeom prst="rect">
            <a:avLst/>
          </a:prstGeom>
        </p:spPr>
      </p:pic>
      <p:pic>
        <p:nvPicPr>
          <p:cNvPr id="7" name="Picture 6"/>
          <p:cNvPicPr>
            <a:picLocks noChangeAspect="1"/>
          </p:cNvPicPr>
          <p:nvPr/>
        </p:nvPicPr>
        <p:blipFill>
          <a:blip r:embed="rId4"/>
          <a:stretch>
            <a:fillRect/>
          </a:stretch>
        </p:blipFill>
        <p:spPr>
          <a:xfrm>
            <a:off x="4114800" y="5595572"/>
            <a:ext cx="3499407" cy="646232"/>
          </a:xfrm>
          <a:prstGeom prst="rect">
            <a:avLst/>
          </a:prstGeom>
        </p:spPr>
      </p:pic>
    </p:spTree>
    <p:extLst>
      <p:ext uri="{BB962C8B-B14F-4D97-AF65-F5344CB8AC3E}">
        <p14:creationId xmlns:p14="http://schemas.microsoft.com/office/powerpoint/2010/main" val="537303443"/>
      </p:ext>
    </p:extLst>
  </p:cSld>
  <p:clrMapOvr>
    <a:masterClrMapping/>
  </p:clrMapOvr>
  <p:transition/>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endParaRPr lang="en-US"/>
          </a:p>
        </p:txBody>
      </p:sp>
      <p:sp>
        <p:nvSpPr>
          <p:cNvPr id="4" name="Text Placeholder 3"/>
          <p:cNvSpPr>
            <a:spLocks noGrp="1"/>
          </p:cNvSpPr>
          <p:nvPr>
            <p:ph type="body" sz="half" idx="2"/>
          </p:nvPr>
        </p:nvSpPr>
        <p:spPr/>
        <p:txBody>
          <a:bodyPr/>
          <a:lstStyle/>
          <a:p>
            <a:endParaRPr lang="en-US"/>
          </a:p>
        </p:txBody>
      </p:sp>
      <p:pic>
        <p:nvPicPr>
          <p:cNvPr id="5" name="Picture 4">
            <a:extLst>
              <a:ext uri="{FF2B5EF4-FFF2-40B4-BE49-F238E27FC236}">
                <a16:creationId xmlns="" xmlns:a16="http://schemas.microsoft.com/office/drawing/2014/main" id="{9AB31B95-0CFB-4BBE-BB88-0D3368D65156}"/>
              </a:ext>
            </a:extLst>
          </p:cNvPr>
          <p:cNvPicPr>
            <a:picLocks noChangeAspect="1"/>
          </p:cNvPicPr>
          <p:nvPr/>
        </p:nvPicPr>
        <p:blipFill>
          <a:blip r:embed="rId2"/>
          <a:stretch>
            <a:fillRect/>
          </a:stretch>
        </p:blipFill>
        <p:spPr>
          <a:xfrm>
            <a:off x="444321" y="243514"/>
            <a:ext cx="10439390" cy="6248400"/>
          </a:xfrm>
          <a:prstGeom prst="rect">
            <a:avLst/>
          </a:prstGeom>
        </p:spPr>
      </p:pic>
      <p:pic>
        <p:nvPicPr>
          <p:cNvPr id="6" name="Picture 5"/>
          <p:cNvPicPr>
            <a:picLocks noChangeAspect="1"/>
          </p:cNvPicPr>
          <p:nvPr/>
        </p:nvPicPr>
        <p:blipFill>
          <a:blip r:embed="rId3"/>
          <a:stretch>
            <a:fillRect/>
          </a:stretch>
        </p:blipFill>
        <p:spPr>
          <a:xfrm>
            <a:off x="762407" y="1337029"/>
            <a:ext cx="9803218" cy="591363"/>
          </a:xfrm>
          <a:prstGeom prst="rect">
            <a:avLst/>
          </a:prstGeom>
        </p:spPr>
      </p:pic>
      <p:pic>
        <p:nvPicPr>
          <p:cNvPr id="7" name="Picture 6"/>
          <p:cNvPicPr>
            <a:picLocks noChangeAspect="1"/>
          </p:cNvPicPr>
          <p:nvPr/>
        </p:nvPicPr>
        <p:blipFill>
          <a:blip r:embed="rId4"/>
          <a:stretch>
            <a:fillRect/>
          </a:stretch>
        </p:blipFill>
        <p:spPr>
          <a:xfrm>
            <a:off x="762407" y="1814874"/>
            <a:ext cx="8931414" cy="640135"/>
          </a:xfrm>
          <a:prstGeom prst="rect">
            <a:avLst/>
          </a:prstGeom>
        </p:spPr>
      </p:pic>
    </p:spTree>
    <p:extLst>
      <p:ext uri="{BB962C8B-B14F-4D97-AF65-F5344CB8AC3E}">
        <p14:creationId xmlns:p14="http://schemas.microsoft.com/office/powerpoint/2010/main" val="3874057582"/>
      </p:ext>
    </p:extLst>
  </p:cSld>
  <p:clrMapOvr>
    <a:masterClrMapping/>
  </p:clrMapOvr>
  <p:transition/>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685800"/>
            <a:ext cx="8229600" cy="4525963"/>
          </a:xfrm>
        </p:spPr>
        <p:txBody>
          <a:bodyPr>
            <a:normAutofit/>
          </a:bodyPr>
          <a:lstStyle/>
          <a:p>
            <a:r>
              <a:rPr lang="en-US" dirty="0"/>
              <a:t>Abnormal findings Document any trauma, e.g. scalp cuts, bruising. Dense capillary </a:t>
            </a:r>
            <a:r>
              <a:rPr lang="en-US" dirty="0" err="1"/>
              <a:t>haemangiomas</a:t>
            </a:r>
            <a:r>
              <a:rPr lang="en-US" dirty="0"/>
              <a:t> (port wine stains) will not fade. Laser treatment may help. Around the eye they may indicate</a:t>
            </a:r>
            <a:r>
              <a:rPr lang="en-US" dirty="0">
                <a:solidFill>
                  <a:schemeClr val="accent5"/>
                </a:solidFill>
              </a:rPr>
              <a:t> </a:t>
            </a:r>
            <a:r>
              <a:rPr lang="en-US" dirty="0" err="1">
                <a:solidFill>
                  <a:schemeClr val="accent5"/>
                </a:solidFill>
              </a:rPr>
              <a:t>Sturge</a:t>
            </a:r>
            <a:r>
              <a:rPr lang="en-US" dirty="0">
                <a:solidFill>
                  <a:schemeClr val="accent5"/>
                </a:solidFill>
              </a:rPr>
              <a:t>–Weber syndrome</a:t>
            </a:r>
            <a:r>
              <a:rPr lang="en-US" dirty="0"/>
              <a:t> (a facial port wine stain with an underlying brain lesion associated with risk of later seizures, cerebral calcification and reduced cognitive function). </a:t>
            </a:r>
          </a:p>
        </p:txBody>
      </p:sp>
      <p:pic>
        <p:nvPicPr>
          <p:cNvPr id="4" name="Picture 3"/>
          <p:cNvPicPr>
            <a:picLocks noChangeAspect="1"/>
          </p:cNvPicPr>
          <p:nvPr/>
        </p:nvPicPr>
        <p:blipFill>
          <a:blip r:embed="rId2"/>
          <a:stretch>
            <a:fillRect/>
          </a:stretch>
        </p:blipFill>
        <p:spPr>
          <a:xfrm>
            <a:off x="8382000" y="1828800"/>
            <a:ext cx="3180454" cy="7157139"/>
          </a:xfrm>
          <a:prstGeom prst="rect">
            <a:avLst/>
          </a:prstGeom>
        </p:spPr>
      </p:pic>
    </p:spTree>
    <p:extLst>
      <p:ext uri="{BB962C8B-B14F-4D97-AF65-F5344CB8AC3E}">
        <p14:creationId xmlns:p14="http://schemas.microsoft.com/office/powerpoint/2010/main" val="4237597971"/>
      </p:ext>
    </p:extLst>
  </p:cSld>
  <p:clrMapOvr>
    <a:masterClrMapping/>
  </p:clrMapOvr>
  <p:transition/>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11774509" cy="2506661"/>
          </a:xfrm>
        </p:spPr>
        <p:txBody>
          <a:bodyPr>
            <a:normAutofit fontScale="90000"/>
          </a:bodyPr>
          <a:lstStyle/>
          <a:p>
            <a:r>
              <a:rPr lang="en-US" dirty="0" smtClean="0">
                <a:solidFill>
                  <a:schemeClr val="accent5"/>
                </a:solidFill>
              </a:rPr>
              <a:t>A </a:t>
            </a:r>
            <a:r>
              <a:rPr lang="en-US" dirty="0" err="1">
                <a:solidFill>
                  <a:schemeClr val="accent5"/>
                </a:solidFill>
              </a:rPr>
              <a:t>mongolian</a:t>
            </a:r>
            <a:r>
              <a:rPr lang="en-US" dirty="0">
                <a:solidFill>
                  <a:schemeClr val="accent5"/>
                </a:solidFill>
              </a:rPr>
              <a:t> blue spot </a:t>
            </a:r>
            <a:r>
              <a:rPr lang="en-US" dirty="0"/>
              <a:t>,</a:t>
            </a:r>
            <a:r>
              <a:rPr lang="en-US" sz="3100" dirty="0"/>
              <a:t>is an area of bluish discoloration over the buttocks, back and thighs. Easily mistaken for bruising, it usually fades in the first </a:t>
            </a:r>
            <a:r>
              <a:rPr lang="en-US" sz="3100" dirty="0" smtClean="0"/>
              <a:t>year</a:t>
            </a:r>
            <a:br>
              <a:rPr lang="en-US" sz="3100" dirty="0" smtClean="0"/>
            </a:br>
            <a:r>
              <a:rPr lang="en-US" sz="2800" dirty="0" smtClean="0">
                <a:solidFill>
                  <a:schemeClr val="accent5"/>
                </a:solidFill>
              </a:rPr>
              <a:t>Melanocytic </a:t>
            </a:r>
            <a:r>
              <a:rPr lang="en-US" sz="2800" dirty="0" err="1">
                <a:solidFill>
                  <a:schemeClr val="accent5"/>
                </a:solidFill>
              </a:rPr>
              <a:t>naevi</a:t>
            </a:r>
            <a:r>
              <a:rPr lang="en-US" sz="2800" dirty="0">
                <a:solidFill>
                  <a:schemeClr val="accent5"/>
                </a:solidFill>
              </a:rPr>
              <a:t> </a:t>
            </a:r>
            <a:r>
              <a:rPr lang="en-US" sz="3100" dirty="0"/>
              <a:t>require follow-up and treatment by a plastic surgeon or dermatologist</a:t>
            </a:r>
            <a:r>
              <a:rPr lang="en-US" sz="2800" dirty="0"/>
              <a:t>. </a:t>
            </a:r>
            <a:endParaRPr lang="en-US" sz="3100" dirty="0"/>
          </a:p>
        </p:txBody>
      </p:sp>
      <p:pic>
        <p:nvPicPr>
          <p:cNvPr id="4" name="Content Placeholder 3"/>
          <p:cNvPicPr>
            <a:picLocks noGrp="1" noChangeAspect="1"/>
          </p:cNvPicPr>
          <p:nvPr>
            <p:ph idx="1"/>
          </p:nvPr>
        </p:nvPicPr>
        <p:blipFill>
          <a:blip r:embed="rId2"/>
          <a:stretch>
            <a:fillRect/>
          </a:stretch>
        </p:blipFill>
        <p:spPr>
          <a:xfrm>
            <a:off x="1476350" y="2506662"/>
            <a:ext cx="3263503" cy="4351338"/>
          </a:xfrm>
          <a:prstGeom prst="rect">
            <a:avLst/>
          </a:prstGeom>
        </p:spPr>
      </p:pic>
      <p:pic>
        <p:nvPicPr>
          <p:cNvPr id="5" name="Picture 4"/>
          <p:cNvPicPr>
            <a:picLocks noChangeAspect="1"/>
          </p:cNvPicPr>
          <p:nvPr/>
        </p:nvPicPr>
        <p:blipFill>
          <a:blip r:embed="rId3"/>
          <a:stretch>
            <a:fillRect/>
          </a:stretch>
        </p:blipFill>
        <p:spPr>
          <a:xfrm>
            <a:off x="6482367" y="3070915"/>
            <a:ext cx="3962743" cy="3078747"/>
          </a:xfrm>
          <a:prstGeom prst="rect">
            <a:avLst/>
          </a:prstGeom>
        </p:spPr>
      </p:pic>
    </p:spTree>
    <p:extLst>
      <p:ext uri="{BB962C8B-B14F-4D97-AF65-F5344CB8AC3E}">
        <p14:creationId xmlns:p14="http://schemas.microsoft.com/office/powerpoint/2010/main" val="2604395725"/>
      </p:ext>
    </p:extLst>
  </p:cSld>
  <p:clrMapOvr>
    <a:masterClrMapping/>
  </p:clrMapOvr>
  <p:transition/>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61682" y="2065137"/>
            <a:ext cx="10515600" cy="948519"/>
          </a:xfrm>
        </p:spPr>
        <p:txBody>
          <a:bodyPr>
            <a:normAutofit fontScale="90000"/>
          </a:bodyPr>
          <a:lstStyle/>
          <a:p>
            <a:r>
              <a:rPr lang="en-US">
                <a:solidFill>
                  <a:schemeClr val="accent5"/>
                </a:solidFill>
              </a:rPr>
              <a:t>Subcutaneous fat necrosis </a:t>
            </a:r>
            <a:r>
              <a:rPr lang="en-US" sz="3100"/>
              <a:t>causes palpable firm plaques, often with some erythema under the skin, over the body. If extensive, there can be associated hypercalcaemia that may require treatment. Blisters or bullae are usually pathological; causes include infection and significant skin disease</a:t>
            </a:r>
            <a:br>
              <a:rPr lang="en-US" sz="3100"/>
            </a:br>
            <a:r>
              <a:rPr lang="en-US"/>
              <a:t/>
            </a:r>
            <a:br>
              <a:rPr lang="en-US"/>
            </a:br>
            <a:endParaRPr lang="en-US"/>
          </a:p>
        </p:txBody>
      </p:sp>
      <p:pic>
        <p:nvPicPr>
          <p:cNvPr id="4" name="Content Placeholder 3"/>
          <p:cNvPicPr>
            <a:picLocks noGrp="1" noChangeAspect="1"/>
          </p:cNvPicPr>
          <p:nvPr>
            <p:ph idx="1"/>
          </p:nvPr>
        </p:nvPicPr>
        <p:blipFill>
          <a:blip r:embed="rId2"/>
          <a:stretch>
            <a:fillRect/>
          </a:stretch>
        </p:blipFill>
        <p:spPr>
          <a:xfrm flipV="1">
            <a:off x="5715000" y="3200400"/>
            <a:ext cx="5162282" cy="3505200"/>
          </a:xfrm>
          <a:prstGeom prst="rect">
            <a:avLst/>
          </a:prstGeom>
        </p:spPr>
      </p:pic>
    </p:spTree>
    <p:extLst>
      <p:ext uri="{BB962C8B-B14F-4D97-AF65-F5344CB8AC3E}">
        <p14:creationId xmlns:p14="http://schemas.microsoft.com/office/powerpoint/2010/main" val="2577844018"/>
      </p:ext>
    </p:extLst>
  </p:cSld>
  <p:clrMapOvr>
    <a:masterClrMapping/>
  </p:clrMapOvr>
  <p:transition/>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xmlns="" id="{492656AE-161D-405B-B2AF-837A1FF44E21}"/>
              </a:ext>
            </a:extLst>
          </p:cNvPr>
          <p:cNvPicPr>
            <a:picLocks noChangeAspect="1"/>
          </p:cNvPicPr>
          <p:nvPr/>
        </p:nvPicPr>
        <p:blipFill>
          <a:blip r:embed="rId2"/>
          <a:stretch>
            <a:fillRect/>
          </a:stretch>
        </p:blipFill>
        <p:spPr>
          <a:xfrm>
            <a:off x="-99326" y="569228"/>
            <a:ext cx="5194369" cy="4640708"/>
          </a:xfrm>
          <a:prstGeom prst="rect">
            <a:avLst/>
          </a:prstGeom>
          <a:ln>
            <a:noFill/>
          </a:ln>
          <a:effectLst>
            <a:softEdge rad="112500"/>
          </a:effectLst>
        </p:spPr>
      </p:pic>
      <p:pic>
        <p:nvPicPr>
          <p:cNvPr id="5" name="Picture 4">
            <a:extLst>
              <a:ext uri="{FF2B5EF4-FFF2-40B4-BE49-F238E27FC236}">
                <a16:creationId xmlns:a16="http://schemas.microsoft.com/office/drawing/2014/main" xmlns="" id="{3CC43FBB-50B9-4937-97F3-27315DE9C6BC}"/>
              </a:ext>
            </a:extLst>
          </p:cNvPr>
          <p:cNvPicPr>
            <a:picLocks noChangeAspect="1"/>
          </p:cNvPicPr>
          <p:nvPr/>
        </p:nvPicPr>
        <p:blipFill>
          <a:blip r:embed="rId3"/>
          <a:stretch>
            <a:fillRect/>
          </a:stretch>
        </p:blipFill>
        <p:spPr>
          <a:xfrm>
            <a:off x="7239000" y="89769"/>
            <a:ext cx="4573209" cy="3311634"/>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sp>
        <p:nvSpPr>
          <p:cNvPr id="6" name="Rectangle 5">
            <a:extLst>
              <a:ext uri="{FF2B5EF4-FFF2-40B4-BE49-F238E27FC236}">
                <a16:creationId xmlns:a16="http://schemas.microsoft.com/office/drawing/2014/main" xmlns="" id="{4C54E79A-81E0-4A93-9D0C-54792247AE49}"/>
              </a:ext>
            </a:extLst>
          </p:cNvPr>
          <p:cNvSpPr/>
          <p:nvPr/>
        </p:nvSpPr>
        <p:spPr>
          <a:xfrm>
            <a:off x="152400" y="5209936"/>
            <a:ext cx="5203698" cy="748795"/>
          </a:xfrm>
          <a:prstGeom prst="rect">
            <a:avLst/>
          </a:prstGeom>
          <a:solidFill>
            <a:srgbClr val="F1D9C7"/>
          </a:solidFill>
        </p:spPr>
        <p:txBody>
          <a:bodyPr wrap="square">
            <a:spAutoFit/>
          </a:bodyPr>
          <a:lstStyle/>
          <a:p>
            <a:pPr defTabSz="1219170">
              <a:buClr>
                <a:srgbClr val="000000"/>
              </a:buClr>
            </a:pPr>
            <a:r>
              <a:rPr lang="en-US" sz="2133" kern="0" dirty="0">
                <a:solidFill>
                  <a:srgbClr val="000000"/>
                </a:solidFill>
                <a:latin typeface="Raleway" panose="020B0604020202020204" charset="0"/>
                <a:cs typeface="Arial"/>
                <a:sym typeface="Arial"/>
              </a:rPr>
              <a:t>Risk factors include prematurity, low birthweight, female sex, and white race</a:t>
            </a:r>
          </a:p>
        </p:txBody>
      </p:sp>
      <p:sp>
        <p:nvSpPr>
          <p:cNvPr id="8" name="Content Placeholder 7"/>
          <p:cNvSpPr>
            <a:spLocks noGrp="1"/>
          </p:cNvSpPr>
          <p:nvPr>
            <p:ph idx="1"/>
          </p:nvPr>
        </p:nvSpPr>
        <p:spPr>
          <a:xfrm>
            <a:off x="5005589" y="4541998"/>
            <a:ext cx="7239000" cy="1828800"/>
          </a:xfrm>
        </p:spPr>
        <p:txBody>
          <a:bodyPr>
            <a:normAutofit fontScale="55000" lnSpcReduction="20000"/>
          </a:bodyPr>
          <a:lstStyle/>
          <a:p>
            <a:r>
              <a:rPr lang="en-US" dirty="0"/>
              <a:t>proliferative, benign vascular tumors of vascular endothelium that may</a:t>
            </a:r>
          </a:p>
          <a:p>
            <a:r>
              <a:rPr lang="en-US" dirty="0"/>
              <a:t>be present at birth or, more commonly, may become apparent in the 1st or </a:t>
            </a:r>
            <a:r>
              <a:rPr lang="en-US" dirty="0" smtClean="0"/>
              <a:t>2</a:t>
            </a:r>
            <a:r>
              <a:rPr lang="en-US" baseline="30000" dirty="0" smtClean="0"/>
              <a:t>nd</a:t>
            </a:r>
            <a:r>
              <a:rPr lang="en-US" dirty="0" smtClean="0"/>
              <a:t> week </a:t>
            </a:r>
            <a:r>
              <a:rPr lang="en-US" dirty="0"/>
              <a:t>of life, predictably enlarge, and then spontaneously involute. IHs are </a:t>
            </a:r>
            <a:r>
              <a:rPr lang="en-US" dirty="0" smtClean="0"/>
              <a:t>the most </a:t>
            </a:r>
            <a:r>
              <a:rPr lang="en-US" dirty="0"/>
              <a:t>common tumor of infancy, occurring in 5% of newborns</a:t>
            </a:r>
          </a:p>
          <a:p>
            <a:r>
              <a:rPr lang="en-US" sz="2800" dirty="0">
                <a:solidFill>
                  <a:srgbClr val="000000"/>
                </a:solidFill>
                <a:latin typeface="Arial"/>
                <a:ea typeface="Arial"/>
                <a:cs typeface="Arial"/>
                <a:sym typeface="Arial"/>
              </a:rPr>
              <a:t>classified as superficial, deep, or mixed</a:t>
            </a:r>
            <a:endParaRPr lang="en-US" dirty="0"/>
          </a:p>
          <a:p>
            <a:endParaRPr lang="en-US" dirty="0"/>
          </a:p>
        </p:txBody>
      </p:sp>
      <p:sp>
        <p:nvSpPr>
          <p:cNvPr id="9" name="TextBox 8">
            <a:extLst>
              <a:ext uri="{FF2B5EF4-FFF2-40B4-BE49-F238E27FC236}">
                <a16:creationId xmlns="" xmlns:a16="http://schemas.microsoft.com/office/drawing/2014/main" id="{F34C352D-AA18-45E6-B864-CC3DE117E2A0}"/>
              </a:ext>
            </a:extLst>
          </p:cNvPr>
          <p:cNvSpPr txBox="1"/>
          <p:nvPr/>
        </p:nvSpPr>
        <p:spPr>
          <a:xfrm>
            <a:off x="381000" y="304800"/>
            <a:ext cx="2747868" cy="584775"/>
          </a:xfrm>
          <a:prstGeom prst="rect">
            <a:avLst/>
          </a:prstGeom>
          <a:solidFill>
            <a:srgbClr val="F1D9C7"/>
          </a:solidFill>
        </p:spPr>
        <p:style>
          <a:lnRef idx="2">
            <a:schemeClr val="accent1"/>
          </a:lnRef>
          <a:fillRef idx="1">
            <a:schemeClr val="lt1"/>
          </a:fillRef>
          <a:effectRef idx="0">
            <a:schemeClr val="accent1"/>
          </a:effectRef>
          <a:fontRef idx="minor">
            <a:schemeClr val="dk1"/>
          </a:fontRef>
        </p:style>
        <p:txBody>
          <a:bodyPr wrap="none" rtlCol="0">
            <a:spAutoFit/>
          </a:bodyPr>
          <a:lstStyle/>
          <a:p>
            <a:pPr defTabSz="1219170">
              <a:buClr>
                <a:srgbClr val="000000"/>
              </a:buClr>
            </a:pPr>
            <a:r>
              <a:rPr lang="en-US" sz="3200" b="1" kern="0" dirty="0">
                <a:ln w="9525">
                  <a:solidFill>
                    <a:srgbClr val="FFFFFF"/>
                  </a:solidFill>
                  <a:prstDash val="solid"/>
                </a:ln>
                <a:solidFill>
                  <a:srgbClr val="000000"/>
                </a:solidFill>
                <a:effectLst>
                  <a:outerShdw blurRad="12700" dist="38100" dir="2700000" algn="tl" rotWithShape="0">
                    <a:srgbClr val="FFFFFF">
                      <a:lumMod val="50000"/>
                    </a:srgbClr>
                  </a:outerShdw>
                </a:effectLst>
                <a:latin typeface="Raleway" panose="020B0604020202020204" charset="0"/>
                <a:cs typeface="Arial"/>
                <a:sym typeface="Arial"/>
              </a:rPr>
              <a:t>Hemangioma</a:t>
            </a:r>
            <a:r>
              <a:rPr lang="en-US" sz="2667" b="1" kern="0" dirty="0">
                <a:ln w="9525">
                  <a:solidFill>
                    <a:srgbClr val="FFFFFF"/>
                  </a:solidFill>
                  <a:prstDash val="solid"/>
                </a:ln>
                <a:solidFill>
                  <a:srgbClr val="000000"/>
                </a:solidFill>
                <a:effectLst>
                  <a:outerShdw blurRad="12700" dist="38100" dir="2700000" algn="tl" rotWithShape="0">
                    <a:srgbClr val="FFFFFF">
                      <a:lumMod val="50000"/>
                    </a:srgbClr>
                  </a:outerShdw>
                </a:effectLst>
                <a:latin typeface="Raleway" panose="020B0604020202020204" charset="0"/>
                <a:cs typeface="Arial"/>
                <a:sym typeface="Arial"/>
              </a:rPr>
              <a:t> </a:t>
            </a:r>
          </a:p>
        </p:txBody>
      </p:sp>
    </p:spTree>
    <p:extLst>
      <p:ext uri="{BB962C8B-B14F-4D97-AF65-F5344CB8AC3E}">
        <p14:creationId xmlns:p14="http://schemas.microsoft.com/office/powerpoint/2010/main" val="201488563"/>
      </p:ext>
    </p:extLst>
  </p:cSld>
  <p:clrMapOvr>
    <a:masterClrMapping/>
  </p:clrMapOvr>
  <p:transition/>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xmlns="" id="{30665C1F-98EC-4770-9737-962137C4338F}"/>
              </a:ext>
            </a:extLst>
          </p:cNvPr>
          <p:cNvPicPr>
            <a:picLocks noChangeAspect="1"/>
          </p:cNvPicPr>
          <p:nvPr/>
        </p:nvPicPr>
        <p:blipFill rotWithShape="1">
          <a:blip r:embed="rId2"/>
          <a:srcRect t="8195" b="56250"/>
          <a:stretch/>
        </p:blipFill>
        <p:spPr>
          <a:xfrm>
            <a:off x="8839200" y="1905000"/>
            <a:ext cx="3034572" cy="2857925"/>
          </a:xfrm>
          <a:prstGeom prst="rect">
            <a:avLst/>
          </a:prstGeom>
        </p:spPr>
      </p:pic>
      <p:pic>
        <p:nvPicPr>
          <p:cNvPr id="6" name="Picture 5">
            <a:extLst>
              <a:ext uri="{FF2B5EF4-FFF2-40B4-BE49-F238E27FC236}">
                <a16:creationId xmlns:a16="http://schemas.microsoft.com/office/drawing/2014/main" xmlns="" id="{91821C0A-596A-462F-BFB3-191862CE138C}"/>
              </a:ext>
            </a:extLst>
          </p:cNvPr>
          <p:cNvPicPr>
            <a:picLocks noChangeAspect="1"/>
          </p:cNvPicPr>
          <p:nvPr/>
        </p:nvPicPr>
        <p:blipFill rotWithShape="1">
          <a:blip r:embed="rId3"/>
          <a:srcRect l="5768" t="8422" r="4121"/>
          <a:stretch/>
        </p:blipFill>
        <p:spPr>
          <a:xfrm>
            <a:off x="914400" y="685800"/>
            <a:ext cx="7373400" cy="4500677"/>
          </a:xfrm>
          <a:prstGeom prst="rect">
            <a:avLst/>
          </a:prstGeom>
        </p:spPr>
      </p:pic>
      <p:sp>
        <p:nvSpPr>
          <p:cNvPr id="7" name="Rectangle 6"/>
          <p:cNvSpPr/>
          <p:nvPr/>
        </p:nvSpPr>
        <p:spPr>
          <a:xfrm>
            <a:off x="838200" y="5486400"/>
            <a:ext cx="6096000" cy="1200329"/>
          </a:xfrm>
          <a:prstGeom prst="rect">
            <a:avLst/>
          </a:prstGeom>
        </p:spPr>
        <p:txBody>
          <a:bodyPr>
            <a:spAutoFit/>
          </a:bodyPr>
          <a:lstStyle/>
          <a:p>
            <a:r>
              <a:rPr lang="en-US" dirty="0"/>
              <a:t>Most IHs are mixed</a:t>
            </a:r>
          </a:p>
          <a:p>
            <a:r>
              <a:rPr lang="en-US" dirty="0">
                <a:solidFill>
                  <a:srgbClr val="000000"/>
                </a:solidFill>
                <a:latin typeface="Arial"/>
                <a:ea typeface="Arial"/>
                <a:cs typeface="Arial"/>
                <a:sym typeface="Arial"/>
              </a:rPr>
              <a:t>phase of rapid expansion, followed by a stationary period and finally</a:t>
            </a:r>
          </a:p>
          <a:p>
            <a:r>
              <a:rPr lang="en-US" dirty="0">
                <a:solidFill>
                  <a:srgbClr val="000000"/>
                </a:solidFill>
                <a:latin typeface="Arial"/>
                <a:ea typeface="Arial"/>
                <a:cs typeface="Arial"/>
                <a:sym typeface="Arial"/>
              </a:rPr>
              <a:t>by spontaneous involution</a:t>
            </a:r>
            <a:endParaRPr lang="en-US" dirty="0"/>
          </a:p>
        </p:txBody>
      </p:sp>
      <p:sp>
        <p:nvSpPr>
          <p:cNvPr id="8" name="TextBox 7">
            <a:extLst>
              <a:ext uri="{FF2B5EF4-FFF2-40B4-BE49-F238E27FC236}">
                <a16:creationId xmlns="" xmlns:a16="http://schemas.microsoft.com/office/drawing/2014/main" id="{BD4FF395-FFC6-47F7-8475-D695D436B352}"/>
              </a:ext>
            </a:extLst>
          </p:cNvPr>
          <p:cNvSpPr txBox="1"/>
          <p:nvPr/>
        </p:nvSpPr>
        <p:spPr>
          <a:xfrm>
            <a:off x="8798256" y="4953000"/>
            <a:ext cx="3049758" cy="707886"/>
          </a:xfrm>
          <a:prstGeom prst="rect">
            <a:avLst/>
          </a:prstGeom>
          <a:solidFill>
            <a:srgbClr val="F1D9C7"/>
          </a:solidFill>
        </p:spPr>
        <p:txBody>
          <a:bodyPr wrap="square">
            <a:spAutoFit/>
          </a:bodyPr>
          <a:lstStyle/>
          <a:p>
            <a:r>
              <a:rPr lang="en-US" sz="2000" dirty="0">
                <a:solidFill>
                  <a:srgbClr val="000000"/>
                </a:solidFill>
              </a:rPr>
              <a:t>Cavernous hemangioma (cavernous angioma)</a:t>
            </a:r>
          </a:p>
        </p:txBody>
      </p:sp>
    </p:spTree>
    <p:extLst>
      <p:ext uri="{BB962C8B-B14F-4D97-AF65-F5344CB8AC3E}">
        <p14:creationId xmlns:p14="http://schemas.microsoft.com/office/powerpoint/2010/main" val="2464047880"/>
      </p:ext>
    </p:extLst>
  </p:cSld>
  <p:clrMapOvr>
    <a:masterClrMapping/>
  </p:clrMapOvr>
  <p:transition/>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 xmlns:a16="http://schemas.microsoft.com/office/drawing/2014/main" id="{16D3112B-B702-4C2C-B7E6-4773DCA8710C}"/>
              </a:ext>
            </a:extLst>
          </p:cNvPr>
          <p:cNvSpPr txBox="1"/>
          <p:nvPr/>
        </p:nvSpPr>
        <p:spPr>
          <a:xfrm>
            <a:off x="2590800" y="1447800"/>
            <a:ext cx="6553200" cy="646331"/>
          </a:xfrm>
          <a:prstGeom prst="rect">
            <a:avLst/>
          </a:prstGeom>
          <a:solidFill>
            <a:srgbClr val="F9C5BF"/>
          </a:solidFill>
        </p:spPr>
        <p:txBody>
          <a:bodyPr wrap="square">
            <a:spAutoFit/>
          </a:bodyPr>
          <a:lstStyle/>
          <a:p>
            <a:pPr algn="ctr"/>
            <a:r>
              <a:rPr lang="en-US" sz="3600" b="1" i="1" dirty="0">
                <a:solidFill>
                  <a:srgbClr val="000000"/>
                </a:solidFill>
              </a:rPr>
              <a:t>Infections</a:t>
            </a:r>
            <a:endParaRPr lang="en-US" b="1" i="1" dirty="0">
              <a:solidFill>
                <a:srgbClr val="000000"/>
              </a:solidFill>
            </a:endParaRPr>
          </a:p>
        </p:txBody>
      </p:sp>
    </p:spTree>
    <p:extLst>
      <p:ext uri="{BB962C8B-B14F-4D97-AF65-F5344CB8AC3E}">
        <p14:creationId xmlns:p14="http://schemas.microsoft.com/office/powerpoint/2010/main" val="3945783482"/>
      </p:ext>
    </p:extLst>
  </p:cSld>
  <p:clrMapOvr>
    <a:masterClrMapping/>
  </p:clrMapOvr>
  <p:transition/>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10515600" cy="1325563"/>
          </a:xfrm>
        </p:spPr>
        <p:txBody>
          <a:bodyPr/>
          <a:lstStyle/>
          <a:p>
            <a:r>
              <a:rPr lang="en-US"/>
              <a:t>TORCH </a:t>
            </a:r>
          </a:p>
        </p:txBody>
      </p:sp>
      <p:sp>
        <p:nvSpPr>
          <p:cNvPr id="3" name="Content Placeholder 2"/>
          <p:cNvSpPr>
            <a:spLocks noGrp="1"/>
          </p:cNvSpPr>
          <p:nvPr>
            <p:ph idx="1"/>
          </p:nvPr>
        </p:nvSpPr>
        <p:spPr>
          <a:xfrm>
            <a:off x="115980" y="1311723"/>
            <a:ext cx="7881799" cy="4688872"/>
          </a:xfrm>
        </p:spPr>
        <p:txBody>
          <a:bodyPr>
            <a:normAutofit fontScale="77500" lnSpcReduction="20000"/>
          </a:bodyPr>
          <a:lstStyle/>
          <a:p>
            <a:r>
              <a:rPr lang="en-US"/>
              <a:t>Rubella </a:t>
            </a:r>
          </a:p>
          <a:p>
            <a:pPr marL="0" indent="0">
              <a:buNone/>
            </a:pPr>
            <a:r>
              <a:rPr lang="en-US"/>
              <a:t>Intrauterine growth restriction, microcephaly, microphthalmia, cataracts, glaucoma, “salt and pepper” chorioretinitis, hepatosplenomegaly, jaundice, PDA, deafness, blueberry muffin rash, anemia, thrombocytopenia, leukopenia, metaphyseal lucencies, B-cell and T-cell deficiency Infant may be asymptomatic at birth</a:t>
            </a:r>
          </a:p>
          <a:p>
            <a:r>
              <a:rPr lang="en-US"/>
              <a:t>CMV </a:t>
            </a:r>
          </a:p>
          <a:p>
            <a:pPr marL="0" indent="0">
              <a:buNone/>
            </a:pPr>
            <a:r>
              <a:rPr lang="en-US"/>
              <a:t>Sepsis, intrauterine growth restriction, chorioretinitis, microcephaly, periventricular calcifications, blueberry muffin rash, anemia, thrombocytopenia, neutropenia, hepatosplenomegaly, jaundice, deafness, pneumonia Many asymptomatic at birth</a:t>
            </a:r>
          </a:p>
          <a:p>
            <a:pPr marL="0" indent="0">
              <a:buNone/>
            </a:pPr>
            <a:endParaRPr lang="en-US"/>
          </a:p>
        </p:txBody>
      </p:sp>
      <p:pic>
        <p:nvPicPr>
          <p:cNvPr id="4" name="Picture 3"/>
          <p:cNvPicPr>
            <a:picLocks noChangeAspect="1"/>
          </p:cNvPicPr>
          <p:nvPr/>
        </p:nvPicPr>
        <p:blipFill>
          <a:blip r:embed="rId2"/>
          <a:stretch>
            <a:fillRect/>
          </a:stretch>
        </p:blipFill>
        <p:spPr>
          <a:xfrm>
            <a:off x="7772400" y="135674"/>
            <a:ext cx="4419600" cy="6541575"/>
          </a:xfrm>
          <a:prstGeom prst="rect">
            <a:avLst/>
          </a:prstGeom>
        </p:spPr>
      </p:pic>
    </p:spTree>
    <p:extLst>
      <p:ext uri="{BB962C8B-B14F-4D97-AF65-F5344CB8AC3E}">
        <p14:creationId xmlns:p14="http://schemas.microsoft.com/office/powerpoint/2010/main" val="56259762"/>
      </p:ext>
    </p:extLst>
  </p:cSld>
  <p:clrMapOvr>
    <a:masterClrMapping/>
  </p:clrMapOvr>
  <p:transition/>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7391400" y="1295400"/>
            <a:ext cx="4121944" cy="3664477"/>
          </a:xfrm>
        </p:spPr>
      </p:pic>
      <p:sp>
        <p:nvSpPr>
          <p:cNvPr id="5" name="Content Placeholder 2"/>
          <p:cNvSpPr txBox="1">
            <a:spLocks/>
          </p:cNvSpPr>
          <p:nvPr/>
        </p:nvSpPr>
        <p:spPr>
          <a:xfrm>
            <a:off x="457200" y="1600200"/>
            <a:ext cx="8229600" cy="4525963"/>
          </a:xfrm>
          <a:prstGeom prst="rect">
            <a:avLst/>
          </a:prstGeom>
        </p:spPr>
        <p:txBody>
          <a:bodyPr vert="horz" lIns="91440" tIns="45720" rIns="91440" bIns="45720" rtlCol="0">
            <a:normAutofit/>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r>
              <a:rPr lang="en-US" smtClean="0"/>
              <a:t>Toxoplasma gondii</a:t>
            </a:r>
          </a:p>
          <a:p>
            <a:pPr marL="0" indent="0">
              <a:buFont typeface="Arial" pitchFamily="34" charset="0"/>
              <a:buNone/>
            </a:pPr>
            <a:r>
              <a:rPr lang="en-US" smtClean="0"/>
              <a:t>Hydrocephalus, abnormal spinal fluid, intracranial calcifications, chorioretinitis, jaundice, hepatosplenomegaly, fever Many infants asymptomatic at birth</a:t>
            </a:r>
            <a:endParaRPr lang="en-US" dirty="0"/>
          </a:p>
        </p:txBody>
      </p:sp>
    </p:spTree>
    <p:extLst>
      <p:ext uri="{BB962C8B-B14F-4D97-AF65-F5344CB8AC3E}">
        <p14:creationId xmlns:p14="http://schemas.microsoft.com/office/powerpoint/2010/main" val="809686424"/>
      </p:ext>
    </p:extLst>
  </p:cSld>
  <p:clrMapOvr>
    <a:masterClrMapping/>
  </p:clrMapOvr>
  <p:transition/>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3325110" y="1934817"/>
            <a:ext cx="8028689" cy="4242146"/>
          </a:xfrm>
        </p:spPr>
        <p:txBody>
          <a:bodyPr/>
          <a:lstStyle/>
          <a:p>
            <a:r>
              <a:rPr lang="en-US"/>
              <a:t>Herpes simplex type 2 or 1 virus</a:t>
            </a:r>
          </a:p>
          <a:p>
            <a:pPr marL="0" indent="0">
              <a:buNone/>
            </a:pPr>
            <a:r>
              <a:rPr lang="en-US"/>
              <a:t>Intrauterine infection: chorioretinitis, skin lesions, microcephaly</a:t>
            </a:r>
          </a:p>
          <a:p>
            <a:pPr marL="0" indent="0">
              <a:buNone/>
            </a:pPr>
            <a:r>
              <a:rPr lang="en-US"/>
              <a:t> Postnatal: encephalitis, localized or disseminated disease, skin vesicles, keratoconjunctivitis</a:t>
            </a:r>
          </a:p>
        </p:txBody>
      </p:sp>
      <p:pic>
        <p:nvPicPr>
          <p:cNvPr id="5" name="Picture 4"/>
          <p:cNvPicPr>
            <a:picLocks noChangeAspect="1"/>
          </p:cNvPicPr>
          <p:nvPr/>
        </p:nvPicPr>
        <p:blipFill>
          <a:blip r:embed="rId2"/>
          <a:stretch>
            <a:fillRect/>
          </a:stretch>
        </p:blipFill>
        <p:spPr>
          <a:xfrm>
            <a:off x="93950" y="1120046"/>
            <a:ext cx="3231160" cy="5566130"/>
          </a:xfrm>
          <a:prstGeom prst="rect">
            <a:avLst/>
          </a:prstGeom>
        </p:spPr>
      </p:pic>
    </p:spTree>
    <p:extLst>
      <p:ext uri="{BB962C8B-B14F-4D97-AF65-F5344CB8AC3E}">
        <p14:creationId xmlns:p14="http://schemas.microsoft.com/office/powerpoint/2010/main" val="68897931"/>
      </p:ext>
    </p:extLst>
  </p:cSld>
  <p:clrMapOvr>
    <a:masterClrMapping/>
  </p:clrMapOvr>
  <p:transition/>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3489949" y="1921565"/>
            <a:ext cx="7386772" cy="3728484"/>
          </a:xfrm>
        </p:spPr>
        <p:txBody>
          <a:bodyPr/>
          <a:lstStyle/>
          <a:p>
            <a:r>
              <a:rPr lang="en-US"/>
              <a:t>Varicella-zoster virus </a:t>
            </a:r>
          </a:p>
          <a:p>
            <a:pPr marL="0" indent="0">
              <a:buNone/>
            </a:pPr>
            <a:r>
              <a:rPr lang="en-US" err="1"/>
              <a:t>Microphthalmia, cataracts, chorioretinitis, cutaneous and bony aplasia/hypoplasia/atrophy, cutaneous scars Zoster as in older </a:t>
            </a:r>
            <a:r>
              <a:rPr lang="en-US"/>
              <a:t>child.</a:t>
            </a:r>
          </a:p>
        </p:txBody>
      </p:sp>
      <p:pic>
        <p:nvPicPr>
          <p:cNvPr id="4" name="Picture 3"/>
          <p:cNvPicPr>
            <a:picLocks noChangeAspect="1"/>
          </p:cNvPicPr>
          <p:nvPr/>
        </p:nvPicPr>
        <p:blipFill>
          <a:blip r:embed="rId2"/>
          <a:stretch>
            <a:fillRect/>
          </a:stretch>
        </p:blipFill>
        <p:spPr>
          <a:xfrm>
            <a:off x="610013" y="1404295"/>
            <a:ext cx="2773920" cy="5029636"/>
          </a:xfrm>
          <a:prstGeom prst="rect">
            <a:avLst/>
          </a:prstGeom>
        </p:spPr>
      </p:pic>
    </p:spTree>
    <p:extLst>
      <p:ext uri="{BB962C8B-B14F-4D97-AF65-F5344CB8AC3E}">
        <p14:creationId xmlns:p14="http://schemas.microsoft.com/office/powerpoint/2010/main" val="1654855939"/>
      </p:ext>
    </p:extLst>
  </p:cSld>
  <p:clrMapOvr>
    <a:masterClrMapping/>
  </p:clrMapOvr>
  <p:transition/>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1371600"/>
            <a:ext cx="10515600" cy="4351338"/>
          </a:xfrm>
        </p:spPr>
        <p:txBody>
          <a:bodyPr/>
          <a:lstStyle/>
          <a:p>
            <a:r>
              <a:rPr lang="en-US" err="1"/>
              <a:t>Treponema pallidum (</a:t>
            </a:r>
            <a:r>
              <a:rPr lang="en-US"/>
              <a:t>syphilis)</a:t>
            </a:r>
          </a:p>
          <a:p>
            <a:pPr marL="0" indent="0">
              <a:buNone/>
            </a:pPr>
            <a:r>
              <a:rPr lang="en-US"/>
              <a:t>Presentation at birth as nonimmune hydrops, prematurity, anemia, neutropenia, thrombocytopenia, pneumonia, hepatosplenomegaly Late neonatal as snuffles (rhinitis), rash, hepatosplenomegaly, condylomata lata, metaphysitis, cerebrospinal fluid pleocytosis, keratitis, periosteal new bone, lymphocytosis, hepatitis</a:t>
            </a:r>
          </a:p>
        </p:txBody>
      </p:sp>
      <p:pic>
        <p:nvPicPr>
          <p:cNvPr id="4" name="Picture 3"/>
          <p:cNvPicPr>
            <a:picLocks noChangeAspect="1"/>
          </p:cNvPicPr>
          <p:nvPr/>
        </p:nvPicPr>
        <p:blipFill>
          <a:blip r:embed="rId2"/>
          <a:srcRect l="23053" t="28782" r="13435" b="9182"/>
          <a:stretch>
            <a:fillRect/>
          </a:stretch>
        </p:blipFill>
        <p:spPr>
          <a:xfrm>
            <a:off x="7924800" y="4439920"/>
            <a:ext cx="3276600" cy="2075180"/>
          </a:xfrm>
          <a:prstGeom prst="rect">
            <a:avLst/>
          </a:prstGeom>
        </p:spPr>
      </p:pic>
    </p:spTree>
    <p:extLst>
      <p:ext uri="{BB962C8B-B14F-4D97-AF65-F5344CB8AC3E}">
        <p14:creationId xmlns:p14="http://schemas.microsoft.com/office/powerpoint/2010/main" val="2482941708"/>
      </p:ext>
    </p:extLst>
  </p:cSld>
  <p:clrMapOvr>
    <a:masterClrMapping/>
  </p:clrMapOvr>
  <p:transition/>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 xmlns:a16="http://schemas.microsoft.com/office/drawing/2014/main" id="{2A3BECC5-5805-4A12-A43F-61A7528E3CB1}"/>
              </a:ext>
            </a:extLst>
          </p:cNvPr>
          <p:cNvPicPr>
            <a:picLocks noChangeAspect="1"/>
          </p:cNvPicPr>
          <p:nvPr/>
        </p:nvPicPr>
        <p:blipFill>
          <a:blip r:embed="rId2"/>
          <a:stretch>
            <a:fillRect/>
          </a:stretch>
        </p:blipFill>
        <p:spPr>
          <a:xfrm>
            <a:off x="4876800" y="302542"/>
            <a:ext cx="7122968" cy="6024562"/>
          </a:xfrm>
          <a:prstGeom prst="rect">
            <a:avLst/>
          </a:prstGeom>
          <a:ln>
            <a:solidFill>
              <a:schemeClr val="tx1"/>
            </a:solidFill>
          </a:ln>
        </p:spPr>
      </p:pic>
      <p:sp>
        <p:nvSpPr>
          <p:cNvPr id="5" name="TextBox 4">
            <a:extLst>
              <a:ext uri="{FF2B5EF4-FFF2-40B4-BE49-F238E27FC236}">
                <a16:creationId xmlns="" xmlns:a16="http://schemas.microsoft.com/office/drawing/2014/main" id="{B34BC1AD-1EF9-4FB3-9D81-34CCE7B01AF6}"/>
              </a:ext>
            </a:extLst>
          </p:cNvPr>
          <p:cNvSpPr txBox="1"/>
          <p:nvPr/>
        </p:nvSpPr>
        <p:spPr>
          <a:xfrm>
            <a:off x="851347" y="152400"/>
            <a:ext cx="2552700" cy="1077218"/>
          </a:xfrm>
          <a:prstGeom prst="rect">
            <a:avLst/>
          </a:prstGeom>
          <a:solidFill>
            <a:schemeClr val="tx2"/>
          </a:solidFill>
          <a:ln>
            <a:noFill/>
          </a:ln>
          <a:effectLst>
            <a:outerShdw blurRad="225425" dist="50800" dir="5220000" algn="ctr">
              <a:srgbClr val="000000">
                <a:alpha val="33000"/>
              </a:srgbClr>
            </a:outerShdw>
          </a:effectLst>
          <a:scene3d>
            <a:camera prst="perspectiveFront" fov="3300000">
              <a:rot lat="486000" lon="19530000" rev="174000"/>
            </a:camera>
            <a:lightRig rig="harsh" dir="t">
              <a:rot lat="0" lon="0" rev="3000000"/>
            </a:lightRig>
          </a:scene3d>
          <a:sp3d extrusionH="254000" contourW="19050">
            <a:bevelT w="82550" h="44450" prst="angle"/>
            <a:bevelB w="82550" h="44450" prst="angle"/>
            <a:contourClr>
              <a:srgbClr val="FFFFFF"/>
            </a:contourClr>
          </a:sp3d>
        </p:spPr>
        <p:txBody>
          <a:bodyPr wrap="square">
            <a:spAutoFit/>
          </a:bodyPr>
          <a:lstStyle/>
          <a:p>
            <a:pPr algn="ctr"/>
            <a:r>
              <a:rPr lang="en-US" sz="3200" dirty="0">
                <a:solidFill>
                  <a:srgbClr val="000000"/>
                </a:solidFill>
              </a:rPr>
              <a:t>Blueberry muffin Baby</a:t>
            </a:r>
          </a:p>
        </p:txBody>
      </p:sp>
      <p:pic>
        <p:nvPicPr>
          <p:cNvPr id="6" name="Picture 5">
            <a:extLst>
              <a:ext uri="{FF2B5EF4-FFF2-40B4-BE49-F238E27FC236}">
                <a16:creationId xmlns="" xmlns:a16="http://schemas.microsoft.com/office/drawing/2014/main" id="{32333361-9044-4979-ABFA-C9D18EA7F3F7}"/>
              </a:ext>
            </a:extLst>
          </p:cNvPr>
          <p:cNvPicPr>
            <a:picLocks noChangeAspect="1"/>
          </p:cNvPicPr>
          <p:nvPr/>
        </p:nvPicPr>
        <p:blipFill>
          <a:blip r:embed="rId3"/>
          <a:stretch>
            <a:fillRect/>
          </a:stretch>
        </p:blipFill>
        <p:spPr>
          <a:xfrm>
            <a:off x="0" y="1427150"/>
            <a:ext cx="3660939" cy="2566318"/>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pic>
        <p:nvPicPr>
          <p:cNvPr id="7" name="Picture 6">
            <a:extLst>
              <a:ext uri="{FF2B5EF4-FFF2-40B4-BE49-F238E27FC236}">
                <a16:creationId xmlns="" xmlns:a16="http://schemas.microsoft.com/office/drawing/2014/main" id="{7104622D-EF26-4B3B-BA2B-0BD0FCBF675E}"/>
              </a:ext>
            </a:extLst>
          </p:cNvPr>
          <p:cNvPicPr>
            <a:picLocks noChangeAspect="1"/>
          </p:cNvPicPr>
          <p:nvPr/>
        </p:nvPicPr>
        <p:blipFill>
          <a:blip r:embed="rId4"/>
          <a:stretch>
            <a:fillRect/>
          </a:stretch>
        </p:blipFill>
        <p:spPr>
          <a:xfrm>
            <a:off x="1536014" y="4191000"/>
            <a:ext cx="3124200" cy="2222887"/>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spTree>
    <p:extLst>
      <p:ext uri="{BB962C8B-B14F-4D97-AF65-F5344CB8AC3E}">
        <p14:creationId xmlns:p14="http://schemas.microsoft.com/office/powerpoint/2010/main" val="2859550330"/>
      </p:ext>
    </p:extLst>
  </p:cSld>
  <p:clrMapOvr>
    <a:masterClrMapping/>
  </p:clrMapOvr>
  <p:transition/>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22289" y="326487"/>
            <a:ext cx="10675513" cy="3125051"/>
          </a:xfrm>
        </p:spPr>
        <p:txBody>
          <a:bodyPr>
            <a:normAutofit/>
          </a:bodyPr>
          <a:lstStyle/>
          <a:p>
            <a:pPr marL="36900" defTabSz="457200">
              <a:lnSpc>
                <a:spcPct val="100000"/>
              </a:lnSpc>
              <a:spcBef>
                <a:spcPct val="20000"/>
              </a:spcBef>
              <a:spcAft>
                <a:spcPts val="600"/>
              </a:spcAft>
              <a:buClr>
                <a:srgbClr val="DADADA"/>
              </a:buClr>
              <a:buSzPct val="70000"/>
            </a:pPr>
            <a:r>
              <a:rPr lang="en-US" sz="4000" b="1"/>
              <a:t>Head:</a:t>
            </a:r>
            <a:r>
              <a:rPr lang="en-US" sz="2000"/>
              <a:t/>
            </a:r>
            <a:br>
              <a:rPr lang="en-US" sz="2000"/>
            </a:br>
            <a:r>
              <a:rPr lang="en-US" sz="2000"/>
              <a:t>Normal findings Head moulding is common after birth, The cranial sutures may be overriding, giving a palpable step.</a:t>
            </a:r>
            <a:br>
              <a:rPr lang="en-US" sz="2000"/>
            </a:br>
            <a:r>
              <a:rPr lang="en-US" sz="2000">
                <a:ln>
                  <a:solidFill>
                    <a:prstClr val="black">
                      <a:lumMod val="75000"/>
                      <a:lumOff val="25000"/>
                      <a:alpha val="10000"/>
                    </a:prstClr>
                  </a:solidFill>
                </a:ln>
                <a:solidFill>
                  <a:srgbClr val="DADADA"/>
                </a:solidFill>
                <a:effectLst>
                  <a:outerShdw blurRad="9525" dist="25400" dir="14640000" algn="tl" rotWithShape="0">
                    <a:prstClr val="black">
                      <a:alpha val="30000"/>
                    </a:prstClr>
                  </a:outerShdw>
                </a:effectLst>
                <a:latin typeface="Calisto MT" panose="02040603050505030304"/>
              </a:rPr>
              <a:t>Head shape varies depending on the type of birth- vertex, breech, or C-section.</a:t>
            </a:r>
            <a:br>
              <a:rPr lang="en-US" sz="2000">
                <a:ln>
                  <a:solidFill>
                    <a:prstClr val="black">
                      <a:lumMod val="75000"/>
                      <a:lumOff val="25000"/>
                      <a:alpha val="10000"/>
                    </a:prstClr>
                  </a:solidFill>
                </a:ln>
                <a:solidFill>
                  <a:srgbClr val="DADADA"/>
                </a:solidFill>
                <a:effectLst>
                  <a:outerShdw blurRad="9525" dist="25400" dir="14640000" algn="tl" rotWithShape="0">
                    <a:prstClr val="black">
                      <a:alpha val="30000"/>
                    </a:prstClr>
                  </a:outerShdw>
                </a:effectLst>
                <a:latin typeface="Calisto MT" panose="02040603050505030304"/>
              </a:rPr>
            </a:br>
            <a:r>
              <a:rPr lang="en-US" sz="2000">
                <a:ln>
                  <a:solidFill>
                    <a:prstClr val="black">
                      <a:lumMod val="75000"/>
                      <a:lumOff val="25000"/>
                      <a:alpha val="10000"/>
                    </a:prstClr>
                  </a:solidFill>
                </a:ln>
                <a:solidFill>
                  <a:srgbClr val="DADADA"/>
                </a:solidFill>
                <a:effectLst>
                  <a:outerShdw blurRad="9525" dist="25400" dir="14640000" algn="tl" rotWithShape="0">
                    <a:prstClr val="black">
                      <a:alpha val="30000"/>
                    </a:prstClr>
                  </a:outerShdw>
                </a:effectLst>
                <a:latin typeface="Calisto MT" panose="02040603050505030304"/>
              </a:rPr>
              <a:t>Vertical elongation of the head is common with vertex deliveries.</a:t>
            </a:r>
            <a:br>
              <a:rPr lang="en-US" sz="2000">
                <a:ln>
                  <a:solidFill>
                    <a:prstClr val="black">
                      <a:lumMod val="75000"/>
                      <a:lumOff val="25000"/>
                      <a:alpha val="10000"/>
                    </a:prstClr>
                  </a:solidFill>
                </a:ln>
                <a:solidFill>
                  <a:srgbClr val="DADADA"/>
                </a:solidFill>
                <a:effectLst>
                  <a:outerShdw blurRad="9525" dist="25400" dir="14640000" algn="tl" rotWithShape="0">
                    <a:prstClr val="black">
                      <a:alpha val="30000"/>
                    </a:prstClr>
                  </a:outerShdw>
                </a:effectLst>
                <a:latin typeface="Calisto MT" panose="02040603050505030304"/>
              </a:rPr>
            </a:br>
            <a:r>
              <a:rPr lang="en-US" sz="2000">
                <a:ln>
                  <a:solidFill>
                    <a:prstClr val="black">
                      <a:lumMod val="75000"/>
                      <a:lumOff val="25000"/>
                      <a:alpha val="10000"/>
                    </a:prstClr>
                  </a:solidFill>
                </a:ln>
                <a:solidFill>
                  <a:srgbClr val="DADADA"/>
                </a:solidFill>
                <a:effectLst>
                  <a:outerShdw blurRad="9525" dist="25400" dir="14640000" algn="tl" rotWithShape="0">
                    <a:prstClr val="black">
                      <a:alpha val="30000"/>
                    </a:prstClr>
                  </a:outerShdw>
                </a:effectLst>
                <a:latin typeface="Calisto MT" panose="02040603050505030304"/>
              </a:rPr>
              <a:t>The head of an infant born by cesarean section or from a breech presentation is characterized by its roundness. </a:t>
            </a:r>
          </a:p>
        </p:txBody>
      </p:sp>
      <p:pic>
        <p:nvPicPr>
          <p:cNvPr id="4" name="Content Placeholder 3"/>
          <p:cNvPicPr>
            <a:picLocks noGrp="1" noChangeAspect="1"/>
          </p:cNvPicPr>
          <p:nvPr>
            <p:ph idx="1"/>
          </p:nvPr>
        </p:nvPicPr>
        <p:blipFill>
          <a:blip r:embed="rId2"/>
          <a:stretch>
            <a:fillRect/>
          </a:stretch>
        </p:blipFill>
        <p:spPr>
          <a:xfrm>
            <a:off x="1748416" y="3276600"/>
            <a:ext cx="5647167" cy="3581400"/>
          </a:xfrm>
          <a:prstGeom prst="rect">
            <a:avLst/>
          </a:prstGeom>
        </p:spPr>
      </p:pic>
    </p:spTree>
    <p:extLst>
      <p:ext uri="{BB962C8B-B14F-4D97-AF65-F5344CB8AC3E}">
        <p14:creationId xmlns:p14="http://schemas.microsoft.com/office/powerpoint/2010/main" val="2346920921"/>
      </p:ext>
    </p:extLst>
  </p:cSld>
  <p:clrMapOvr>
    <a:masterClrMapping/>
  </p:clrMapOvr>
  <p:transition/>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r>
              <a:rPr lang="en-US"/>
              <a:t>. Caput succedaneum is soft-tissue swelling over the vertex due to pressure in labour.</a:t>
            </a:r>
          </a:p>
        </p:txBody>
      </p:sp>
      <p:pic>
        <p:nvPicPr>
          <p:cNvPr id="4" name="Picture 3"/>
          <p:cNvPicPr>
            <a:picLocks noChangeAspect="1"/>
          </p:cNvPicPr>
          <p:nvPr/>
        </p:nvPicPr>
        <p:blipFill>
          <a:blip r:embed="rId2"/>
          <a:stretch>
            <a:fillRect/>
          </a:stretch>
        </p:blipFill>
        <p:spPr>
          <a:xfrm>
            <a:off x="5562599" y="2883590"/>
            <a:ext cx="3774583" cy="3712322"/>
          </a:xfrm>
          <a:prstGeom prst="rect">
            <a:avLst/>
          </a:prstGeom>
        </p:spPr>
      </p:pic>
    </p:spTree>
    <p:extLst>
      <p:ext uri="{BB962C8B-B14F-4D97-AF65-F5344CB8AC3E}">
        <p14:creationId xmlns:p14="http://schemas.microsoft.com/office/powerpoint/2010/main" val="2533171840"/>
      </p:ext>
    </p:extLst>
  </p:cSld>
  <p:clrMapOvr>
    <a:masterClrMapping/>
  </p:clrMapOvr>
  <p:transition/>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normAutofit fontScale="77500" lnSpcReduction="20000"/>
          </a:bodyPr>
          <a:lstStyle/>
          <a:p>
            <a:r>
              <a:rPr lang="en-US" dirty="0"/>
              <a:t>Abnormal findings </a:t>
            </a:r>
            <a:r>
              <a:rPr lang="en-US" dirty="0" err="1">
                <a:solidFill>
                  <a:schemeClr val="accent5"/>
                </a:solidFill>
              </a:rPr>
              <a:t>Cephalhaematoma</a:t>
            </a:r>
            <a:r>
              <a:rPr lang="en-US" dirty="0">
                <a:solidFill>
                  <a:schemeClr val="accent5"/>
                </a:solidFill>
              </a:rPr>
              <a:t> </a:t>
            </a:r>
            <a:r>
              <a:rPr lang="en-US" dirty="0"/>
              <a:t>is a firm, usually parietal swelling due to a collection of blood under the periosteum of a skull bone. It may be bilateral and is not mobile. Periosteal reaction at the margins gives the feeling of a raised edge. No treatment is required. Do not confuse this with the boggy, mobile, poorly </a:t>
            </a:r>
            <a:r>
              <a:rPr lang="en-US" dirty="0" err="1"/>
              <a:t>localised</a:t>
            </a:r>
            <a:r>
              <a:rPr lang="en-US" dirty="0"/>
              <a:t> swelling of </a:t>
            </a:r>
            <a:r>
              <a:rPr lang="en-US" dirty="0" err="1">
                <a:solidFill>
                  <a:schemeClr val="accent5"/>
                </a:solidFill>
              </a:rPr>
              <a:t>subgaleal</a:t>
            </a:r>
            <a:r>
              <a:rPr lang="en-US" dirty="0"/>
              <a:t> (beneath the flat sheet of fibrous tissue that caps the skull) </a:t>
            </a:r>
            <a:r>
              <a:rPr lang="en-US" dirty="0" err="1">
                <a:solidFill>
                  <a:schemeClr val="accent5"/>
                </a:solidFill>
              </a:rPr>
              <a:t>haemorrhage</a:t>
            </a:r>
            <a:r>
              <a:rPr lang="en-US" dirty="0"/>
              <a:t> which can conceal a large blood loss capable of causing life-threatening shock if </a:t>
            </a:r>
            <a:r>
              <a:rPr lang="en-US" dirty="0" err="1"/>
              <a:t>unrecognised</a:t>
            </a:r>
            <a:r>
              <a:rPr lang="en-US" dirty="0"/>
              <a:t>. Separated cranial sutures with an obvious gap are due to raised intracranial pressure.</a:t>
            </a:r>
          </a:p>
          <a:p>
            <a:r>
              <a:rPr lang="en-US" dirty="0"/>
              <a:t> In rare cases the cranial sutures are prematurely fused (</a:t>
            </a:r>
            <a:r>
              <a:rPr lang="en-US" dirty="0">
                <a:solidFill>
                  <a:schemeClr val="accent5"/>
                </a:solidFill>
              </a:rPr>
              <a:t>synostosis</a:t>
            </a:r>
            <a:r>
              <a:rPr lang="en-US" dirty="0"/>
              <a:t>), producing ridging, and the head shape is usually abnormal.</a:t>
            </a:r>
          </a:p>
        </p:txBody>
      </p:sp>
    </p:spTree>
    <p:extLst>
      <p:ext uri="{BB962C8B-B14F-4D97-AF65-F5344CB8AC3E}">
        <p14:creationId xmlns:p14="http://schemas.microsoft.com/office/powerpoint/2010/main" val="2858659469"/>
      </p:ext>
    </p:extLst>
  </p:cSld>
  <p:clrMapOvr>
    <a:masterClrMapping/>
  </p:clrMapOvr>
  <p:transition/>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10904" y="117925"/>
            <a:ext cx="10515600" cy="1040714"/>
          </a:xfrm>
        </p:spPr>
        <p:txBody>
          <a:bodyPr/>
          <a:lstStyle/>
          <a:p>
            <a:r>
              <a:rPr lang="en-US" dirty="0"/>
              <a:t>Caput succedaneum / cephalohematoma </a:t>
            </a:r>
          </a:p>
        </p:txBody>
      </p:sp>
      <p:pic>
        <p:nvPicPr>
          <p:cNvPr id="4" name="Content Placeholder 3"/>
          <p:cNvPicPr>
            <a:picLocks noGrp="1" noChangeAspect="1"/>
          </p:cNvPicPr>
          <p:nvPr>
            <p:ph idx="1"/>
          </p:nvPr>
        </p:nvPicPr>
        <p:blipFill>
          <a:blip r:embed="rId2"/>
          <a:stretch>
            <a:fillRect/>
          </a:stretch>
        </p:blipFill>
        <p:spPr>
          <a:xfrm>
            <a:off x="6477000" y="1254879"/>
            <a:ext cx="4428720" cy="5109713"/>
          </a:xfrm>
          <a:prstGeom prst="rect">
            <a:avLst/>
          </a:prstGeom>
        </p:spPr>
      </p:pic>
      <p:pic>
        <p:nvPicPr>
          <p:cNvPr id="5" name="Picture 4"/>
          <p:cNvPicPr>
            <a:picLocks noChangeAspect="1"/>
          </p:cNvPicPr>
          <p:nvPr/>
        </p:nvPicPr>
        <p:blipFill>
          <a:blip r:embed="rId3"/>
          <a:stretch>
            <a:fillRect/>
          </a:stretch>
        </p:blipFill>
        <p:spPr>
          <a:xfrm>
            <a:off x="1828800" y="1158639"/>
            <a:ext cx="2956816" cy="2908044"/>
          </a:xfrm>
          <a:prstGeom prst="rect">
            <a:avLst/>
          </a:prstGeom>
        </p:spPr>
      </p:pic>
      <p:pic>
        <p:nvPicPr>
          <p:cNvPr id="6" name="Picture 5"/>
          <p:cNvPicPr>
            <a:picLocks noChangeAspect="1"/>
          </p:cNvPicPr>
          <p:nvPr/>
        </p:nvPicPr>
        <p:blipFill>
          <a:blip r:embed="rId4"/>
          <a:stretch>
            <a:fillRect/>
          </a:stretch>
        </p:blipFill>
        <p:spPr>
          <a:xfrm>
            <a:off x="1828800" y="4102635"/>
            <a:ext cx="2956816" cy="2791318"/>
          </a:xfrm>
          <a:prstGeom prst="rect">
            <a:avLst/>
          </a:prstGeom>
        </p:spPr>
      </p:pic>
      <p:sp>
        <p:nvSpPr>
          <p:cNvPr id="7" name="object 6"/>
          <p:cNvSpPr txBox="1"/>
          <p:nvPr/>
        </p:nvSpPr>
        <p:spPr>
          <a:xfrm>
            <a:off x="151368" y="1042372"/>
            <a:ext cx="1959610" cy="254000"/>
          </a:xfrm>
          <a:prstGeom prst="rect">
            <a:avLst/>
          </a:prstGeom>
        </p:spPr>
        <p:txBody>
          <a:bodyPr vert="horz" wrap="square" lIns="0" tIns="12700" rIns="0" bIns="0" rtlCol="0">
            <a:spAutoFit/>
          </a:bodyPr>
          <a:lstStyle/>
          <a:p>
            <a:pPr marL="355600" indent="-342900">
              <a:lnSpc>
                <a:spcPct val="100000"/>
              </a:lnSpc>
              <a:spcBef>
                <a:spcPts val="100"/>
              </a:spcBef>
              <a:buFont typeface="Arial"/>
              <a:buChar char="•"/>
              <a:tabLst>
                <a:tab pos="354965" algn="l"/>
                <a:tab pos="355600" algn="l"/>
              </a:tabLst>
            </a:pPr>
            <a:r>
              <a:rPr sz="1500" b="1" spc="-5" dirty="0">
                <a:solidFill>
                  <a:srgbClr val="548ED4"/>
                </a:solidFill>
                <a:latin typeface="Calibri"/>
                <a:cs typeface="Calibri"/>
              </a:rPr>
              <a:t>Caput</a:t>
            </a:r>
            <a:r>
              <a:rPr sz="1500" b="1" spc="-75" dirty="0">
                <a:solidFill>
                  <a:srgbClr val="548ED4"/>
                </a:solidFill>
                <a:latin typeface="Calibri"/>
                <a:cs typeface="Calibri"/>
              </a:rPr>
              <a:t> </a:t>
            </a:r>
            <a:r>
              <a:rPr sz="1500" b="1" spc="-5" dirty="0">
                <a:solidFill>
                  <a:srgbClr val="548ED4"/>
                </a:solidFill>
                <a:latin typeface="Calibri"/>
                <a:cs typeface="Calibri"/>
              </a:rPr>
              <a:t>succedaneum</a:t>
            </a:r>
            <a:endParaRPr sz="1500" dirty="0">
              <a:latin typeface="Calibri"/>
              <a:cs typeface="Calibri"/>
            </a:endParaRPr>
          </a:p>
        </p:txBody>
      </p:sp>
      <p:sp>
        <p:nvSpPr>
          <p:cNvPr id="8" name="object 7"/>
          <p:cNvSpPr txBox="1"/>
          <p:nvPr/>
        </p:nvSpPr>
        <p:spPr>
          <a:xfrm>
            <a:off x="53975" y="3943555"/>
            <a:ext cx="1774825" cy="239395"/>
          </a:xfrm>
          <a:prstGeom prst="rect">
            <a:avLst/>
          </a:prstGeom>
        </p:spPr>
        <p:txBody>
          <a:bodyPr vert="horz" wrap="square" lIns="0" tIns="12700" rIns="0" bIns="0" rtlCol="0">
            <a:spAutoFit/>
          </a:bodyPr>
          <a:lstStyle/>
          <a:p>
            <a:pPr marL="355600" indent="-342900">
              <a:lnSpc>
                <a:spcPct val="100000"/>
              </a:lnSpc>
              <a:spcBef>
                <a:spcPts val="100"/>
              </a:spcBef>
              <a:buFont typeface="Arial"/>
              <a:buChar char="•"/>
              <a:tabLst>
                <a:tab pos="354965" algn="l"/>
                <a:tab pos="355600" algn="l"/>
              </a:tabLst>
            </a:pPr>
            <a:r>
              <a:rPr sz="1400" b="1" spc="-5" dirty="0">
                <a:solidFill>
                  <a:srgbClr val="548ED4"/>
                </a:solidFill>
                <a:latin typeface="Calibri"/>
                <a:cs typeface="Calibri"/>
              </a:rPr>
              <a:t>Cephalohematoma</a:t>
            </a:r>
            <a:endParaRPr sz="1400" dirty="0">
              <a:latin typeface="Calibri"/>
              <a:cs typeface="Calibri"/>
            </a:endParaRPr>
          </a:p>
        </p:txBody>
      </p:sp>
    </p:spTree>
    <p:extLst>
      <p:ext uri="{BB962C8B-B14F-4D97-AF65-F5344CB8AC3E}">
        <p14:creationId xmlns:p14="http://schemas.microsoft.com/office/powerpoint/2010/main" val="3553205777"/>
      </p:ext>
    </p:extLst>
  </p:cSld>
  <p:clrMapOvr>
    <a:masterClrMapping/>
  </p:clrMapOvr>
  <p:transition/>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p:cNvPicPr>
            <a:picLocks noGrp="1" noChangeAspect="1"/>
          </p:cNvPicPr>
          <p:nvPr>
            <p:ph idx="1"/>
          </p:nvPr>
        </p:nvPicPr>
        <p:blipFill>
          <a:blip r:embed="rId2"/>
          <a:stretch>
            <a:fillRect/>
          </a:stretch>
        </p:blipFill>
        <p:spPr>
          <a:xfrm>
            <a:off x="6096000" y="486623"/>
            <a:ext cx="5285690" cy="2887642"/>
          </a:xfrm>
          <a:prstGeom prst="rect">
            <a:avLst/>
          </a:prstGeom>
        </p:spPr>
      </p:pic>
      <p:sp>
        <p:nvSpPr>
          <p:cNvPr id="5" name="Rectangle 4"/>
          <p:cNvSpPr/>
          <p:nvPr/>
        </p:nvSpPr>
        <p:spPr>
          <a:xfrm>
            <a:off x="314170" y="2142137"/>
            <a:ext cx="6096000" cy="2754600"/>
          </a:xfrm>
          <a:prstGeom prst="rect">
            <a:avLst/>
          </a:prstGeom>
        </p:spPr>
        <p:txBody>
          <a:bodyPr>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84455">
              <a:lnSpc>
                <a:spcPct val="100000"/>
              </a:lnSpc>
              <a:spcBef>
                <a:spcPts val="100"/>
              </a:spcBef>
            </a:pPr>
            <a:r>
              <a:rPr lang="en-US" sz="2400" b="1" u="sng" spc="-5">
                <a:solidFill>
                  <a:schemeClr val="accent1"/>
                </a:solidFill>
                <a:latin typeface="Bahnschrift SemiBold Condensed" panose="020B0502040204020203" pitchFamily="34" charset="0"/>
                <a:cs typeface="Calibri"/>
              </a:rPr>
              <a:t>Subgaleal</a:t>
            </a:r>
            <a:r>
              <a:rPr lang="en-US" sz="2400" b="1" u="sng" spc="-20">
                <a:solidFill>
                  <a:schemeClr val="accent1"/>
                </a:solidFill>
                <a:latin typeface="Bahnschrift SemiBold Condensed" panose="020B0502040204020203" pitchFamily="34" charset="0"/>
                <a:cs typeface="Calibri"/>
              </a:rPr>
              <a:t> </a:t>
            </a:r>
            <a:r>
              <a:rPr lang="en-US" sz="2400" b="1" u="sng" spc="-10">
                <a:solidFill>
                  <a:schemeClr val="accent1"/>
                </a:solidFill>
                <a:latin typeface="Bahnschrift SemiBold Condensed" panose="020B0502040204020203" pitchFamily="34" charset="0"/>
                <a:cs typeface="Calibri"/>
              </a:rPr>
              <a:t>hemorrhage</a:t>
            </a:r>
          </a:p>
          <a:p>
            <a:pPr marL="84455">
              <a:lnSpc>
                <a:spcPct val="100000"/>
              </a:lnSpc>
              <a:spcBef>
                <a:spcPts val="100"/>
              </a:spcBef>
            </a:pPr>
            <a:endParaRPr lang="en-US" spc="-10">
              <a:solidFill>
                <a:schemeClr val="accent3">
                  <a:lumMod val="20000"/>
                  <a:lumOff val="80000"/>
                </a:schemeClr>
              </a:solidFill>
              <a:cs typeface="Calibri"/>
            </a:endParaRPr>
          </a:p>
          <a:p>
            <a:pPr marL="285750" indent="-285750">
              <a:lnSpc>
                <a:spcPct val="100000"/>
              </a:lnSpc>
              <a:spcBef>
                <a:spcPts val="10"/>
              </a:spcBef>
              <a:buFont typeface="Wingdings" panose="05000000000000000000" pitchFamily="2" charset="2"/>
              <a:buChar char="v"/>
            </a:pPr>
            <a:r>
              <a:rPr lang="en-US">
                <a:cs typeface="Calibri"/>
              </a:rPr>
              <a:t>Bleeding between the scalp aponeurotica and the periosteum of the outer surface of the skull.</a:t>
            </a:r>
          </a:p>
          <a:p>
            <a:pPr marL="285750" indent="-285750">
              <a:lnSpc>
                <a:spcPct val="100000"/>
              </a:lnSpc>
              <a:spcBef>
                <a:spcPts val="10"/>
              </a:spcBef>
              <a:buFont typeface="Wingdings" panose="05000000000000000000" pitchFamily="2" charset="2"/>
              <a:buChar char="v"/>
            </a:pPr>
            <a:endParaRPr lang="en-US">
              <a:cs typeface="Calibri"/>
            </a:endParaRPr>
          </a:p>
          <a:p>
            <a:pPr marL="285750" indent="-285750">
              <a:lnSpc>
                <a:spcPct val="100000"/>
              </a:lnSpc>
              <a:spcBef>
                <a:spcPts val="10"/>
              </a:spcBef>
              <a:buFont typeface="Wingdings" panose="05000000000000000000" pitchFamily="2" charset="2"/>
              <a:buChar char="v"/>
            </a:pPr>
            <a:r>
              <a:rPr lang="en-US">
                <a:cs typeface="Calibri"/>
              </a:rPr>
              <a:t>Presents as a firm, fluctuant swelling over the scalp, extending posteriorly to the neck or in front of the ears.</a:t>
            </a:r>
          </a:p>
          <a:p>
            <a:pPr marL="227329" indent="-215265">
              <a:lnSpc>
                <a:spcPct val="100000"/>
              </a:lnSpc>
              <a:spcBef>
                <a:spcPts val="484"/>
              </a:spcBef>
              <a:buFont typeface="Arial" pitchFamily="34" charset="0"/>
              <a:buChar char="•"/>
              <a:tabLst>
                <a:tab pos="227965" algn="l"/>
              </a:tabLst>
            </a:pPr>
            <a:r>
              <a:rPr lang="en-US" spc="-5">
                <a:cs typeface="Calibri"/>
              </a:rPr>
              <a:t>Associated with </a:t>
            </a:r>
            <a:r>
              <a:rPr lang="en-US" spc="-10">
                <a:cs typeface="Calibri"/>
              </a:rPr>
              <a:t>repeated </a:t>
            </a:r>
            <a:r>
              <a:rPr lang="en-US" spc="-5" err="1">
                <a:cs typeface="Calibri"/>
              </a:rPr>
              <a:t>vaccum </a:t>
            </a:r>
            <a:r>
              <a:rPr lang="en-US" spc="-10">
                <a:cs typeface="Calibri"/>
              </a:rPr>
              <a:t>assisted delivery attempts </a:t>
            </a:r>
            <a:r>
              <a:rPr lang="en-US" spc="-5">
                <a:cs typeface="Calibri"/>
              </a:rPr>
              <a:t>or</a:t>
            </a:r>
            <a:r>
              <a:rPr lang="en-US" spc="165">
                <a:cs typeface="Calibri"/>
              </a:rPr>
              <a:t> </a:t>
            </a:r>
            <a:r>
              <a:rPr lang="en-US" spc="-5">
                <a:cs typeface="Calibri"/>
              </a:rPr>
              <a:t>coagulopathy</a:t>
            </a:r>
            <a:endParaRPr lang="en-US">
              <a:cs typeface="Calibri"/>
            </a:endParaRPr>
          </a:p>
        </p:txBody>
      </p:sp>
      <p:pic>
        <p:nvPicPr>
          <p:cNvPr id="3" name="Picture 2"/>
          <p:cNvPicPr>
            <a:picLocks noChangeAspect="1"/>
          </p:cNvPicPr>
          <p:nvPr/>
        </p:nvPicPr>
        <p:blipFill>
          <a:blip r:embed="rId3"/>
          <a:stretch>
            <a:fillRect/>
          </a:stretch>
        </p:blipFill>
        <p:spPr>
          <a:xfrm>
            <a:off x="6536456" y="3421255"/>
            <a:ext cx="5282841" cy="3241007"/>
          </a:xfrm>
          <a:prstGeom prst="rect">
            <a:avLst/>
          </a:prstGeom>
        </p:spPr>
      </p:pic>
    </p:spTree>
    <p:extLst>
      <p:ext uri="{BB962C8B-B14F-4D97-AF65-F5344CB8AC3E}">
        <p14:creationId xmlns:p14="http://schemas.microsoft.com/office/powerpoint/2010/main" val="2605375360"/>
      </p:ext>
    </p:extLst>
  </p:cSld>
  <p:clrMapOvr>
    <a:masterClrMapping/>
  </p:clrMapOvr>
  <p:transition/>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US" sz="2800" u="sng" dirty="0" err="1">
                <a:solidFill>
                  <a:schemeClr val="accent1"/>
                </a:solidFill>
                <a:latin typeface="Bahnschrift Condensed" panose="020B0502040204020203" pitchFamily="34" charset="0"/>
              </a:rPr>
              <a:t>Craniosynostosis</a:t>
            </a:r>
            <a:r>
              <a:rPr lang="en-US" sz="2000" u="sng" dirty="0">
                <a:latin typeface="Bahnschrift Condensed" panose="020B0502040204020203" pitchFamily="34" charset="0"/>
              </a:rPr>
              <a:t/>
            </a:r>
            <a:br>
              <a:rPr lang="en-US" sz="2000" u="sng" dirty="0">
                <a:latin typeface="Bahnschrift Condensed" panose="020B0502040204020203" pitchFamily="34" charset="0"/>
              </a:rPr>
            </a:br>
            <a:r>
              <a:rPr lang="en-US" sz="2000" u="sng" dirty="0"/>
              <a:t/>
            </a:r>
            <a:br>
              <a:rPr lang="en-US" sz="2000" u="sng" dirty="0"/>
            </a:br>
            <a:r>
              <a:rPr lang="en-US" sz="2000" dirty="0"/>
              <a:t>is the premature closure of &gt;1 sutures of the skull resulting in an abnormally shaped head.</a:t>
            </a:r>
            <a:br>
              <a:rPr lang="en-US" sz="2000" dirty="0"/>
            </a:br>
            <a:r>
              <a:rPr lang="en-US" sz="2000" dirty="0"/>
              <a:t/>
            </a:r>
            <a:br>
              <a:rPr lang="en-US" sz="2000" dirty="0"/>
            </a:br>
            <a:r>
              <a:rPr lang="en-US" sz="2000" dirty="0"/>
              <a:t>The earliest sign is increased bone density along the </a:t>
            </a:r>
            <a:r>
              <a:rPr lang="en-US" sz="2000" dirty="0" smtClean="0"/>
              <a:t>suture</a:t>
            </a:r>
            <a:br>
              <a:rPr lang="en-US" sz="2000" dirty="0" smtClean="0"/>
            </a:br>
            <a:endParaRPr lang="en-US" sz="2000" dirty="0"/>
          </a:p>
        </p:txBody>
      </p:sp>
      <p:sp>
        <p:nvSpPr>
          <p:cNvPr id="3" name="Text Placeholder 2"/>
          <p:cNvSpPr>
            <a:spLocks noGrp="1"/>
          </p:cNvSpPr>
          <p:nvPr>
            <p:ph type="body" idx="1"/>
          </p:nvPr>
        </p:nvSpPr>
        <p:spPr>
          <a:xfrm>
            <a:off x="6477000" y="2895600"/>
            <a:ext cx="4267200" cy="2472320"/>
          </a:xfrm>
        </p:spPr>
        <p:txBody>
          <a:bodyPr/>
          <a:lstStyle/>
          <a:p>
            <a:r>
              <a:rPr lang="en-GB" b="1" dirty="0"/>
              <a:t>Around two years</a:t>
            </a:r>
            <a:r>
              <a:rPr lang="en-GB" dirty="0"/>
              <a:t> of age, a child's skull bones begin to join together because the sutures become bone.</a:t>
            </a:r>
            <a:endParaRPr lang="en-US" dirty="0"/>
          </a:p>
        </p:txBody>
      </p:sp>
      <p:pic>
        <p:nvPicPr>
          <p:cNvPr id="4" name="Content Placeholder 3"/>
          <p:cNvPicPr>
            <a:picLocks noGrp="1" noChangeAspect="1"/>
          </p:cNvPicPr>
          <p:nvPr>
            <p:ph idx="4294967295"/>
          </p:nvPr>
        </p:nvPicPr>
        <p:blipFill>
          <a:blip r:embed="rId2"/>
          <a:stretch>
            <a:fillRect/>
          </a:stretch>
        </p:blipFill>
        <p:spPr>
          <a:xfrm>
            <a:off x="0" y="2828925"/>
            <a:ext cx="5562600" cy="3297238"/>
          </a:xfrm>
          <a:prstGeom prst="rect">
            <a:avLst/>
          </a:prstGeom>
        </p:spPr>
      </p:pic>
    </p:spTree>
    <p:extLst>
      <p:ext uri="{BB962C8B-B14F-4D97-AF65-F5344CB8AC3E}">
        <p14:creationId xmlns:p14="http://schemas.microsoft.com/office/powerpoint/2010/main" val="1371478348"/>
      </p:ext>
    </p:extLst>
  </p:cSld>
  <p:clrMapOvr>
    <a:masterClrMapping/>
  </p:clrMapOvr>
  <p:transition/>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p:cNvPicPr>
            <a:picLocks noGrp="1" noChangeAspect="1"/>
          </p:cNvPicPr>
          <p:nvPr>
            <p:ph idx="1"/>
          </p:nvPr>
        </p:nvPicPr>
        <p:blipFill>
          <a:blip r:embed="rId2"/>
          <a:stretch>
            <a:fillRect/>
          </a:stretch>
        </p:blipFill>
        <p:spPr>
          <a:xfrm>
            <a:off x="7195879" y="2036385"/>
            <a:ext cx="4419983" cy="2487384"/>
          </a:xfrm>
        </p:spPr>
      </p:pic>
      <p:sp>
        <p:nvSpPr>
          <p:cNvPr id="7" name="Rectangle 6"/>
          <p:cNvSpPr/>
          <p:nvPr/>
        </p:nvSpPr>
        <p:spPr>
          <a:xfrm>
            <a:off x="253284" y="386977"/>
            <a:ext cx="7113431" cy="5786199"/>
          </a:xfrm>
          <a:prstGeom prst="rect">
            <a:avLst/>
          </a:prstGeom>
        </p:spPr>
        <p:txBody>
          <a:bodyPr wrap="square">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2800" u="sng" dirty="0" err="1">
                <a:latin typeface="Bahnschrift Condensed" panose="020B0502040204020203" pitchFamily="34" charset="0"/>
              </a:rPr>
              <a:t>Fontanells</a:t>
            </a:r>
            <a:endParaRPr lang="en-US" dirty="0">
              <a:latin typeface="Bahnschrift Light" panose="020B0502040204020203" pitchFamily="34" charset="0"/>
            </a:endParaRPr>
          </a:p>
          <a:p>
            <a:pPr marL="285750" indent="-285750">
              <a:buFont typeface="Wingdings" panose="05000000000000000000" pitchFamily="2" charset="2"/>
              <a:buChar char="v"/>
            </a:pPr>
            <a:endParaRPr lang="en-US" u="sng" dirty="0">
              <a:latin typeface="Bahnschrift Condensed" panose="020B0502040204020203" pitchFamily="34" charset="0"/>
            </a:endParaRPr>
          </a:p>
          <a:p>
            <a:pPr marL="285750" indent="-285750">
              <a:buFont typeface="Wingdings" panose="05000000000000000000" pitchFamily="2" charset="2"/>
              <a:buChar char="v"/>
            </a:pPr>
            <a:r>
              <a:rPr lang="en-US" dirty="0"/>
              <a:t>The anterior fontanelle is normally open, soft, and flat at birth; it’s mean diameter is &lt; 3.5 cm. it usually closes between 9 and 18 months of age.</a:t>
            </a:r>
          </a:p>
          <a:p>
            <a:pPr marL="285750" indent="-285750">
              <a:buFont typeface="Wingdings" panose="05000000000000000000" pitchFamily="2" charset="2"/>
              <a:buChar char="v"/>
            </a:pPr>
            <a:endParaRPr lang="en-US" dirty="0"/>
          </a:p>
          <a:p>
            <a:pPr marL="285750" indent="-285750">
              <a:buFont typeface="Wingdings" panose="05000000000000000000" pitchFamily="2" charset="2"/>
              <a:buChar char="v"/>
            </a:pPr>
            <a:r>
              <a:rPr lang="en-US" dirty="0"/>
              <a:t>The posterior fontanelle is often only a fingertip in size, or just barely open, closes by </a:t>
            </a:r>
            <a:r>
              <a:rPr lang="en-US" dirty="0" smtClean="0"/>
              <a:t>1-2 </a:t>
            </a:r>
            <a:r>
              <a:rPr lang="en-US" dirty="0"/>
              <a:t>months of age.</a:t>
            </a:r>
          </a:p>
          <a:p>
            <a:pPr marL="285750" indent="-285750">
              <a:buFont typeface="Wingdings" panose="05000000000000000000" pitchFamily="2" charset="2"/>
              <a:buChar char="v"/>
            </a:pPr>
            <a:endParaRPr lang="en-US" dirty="0"/>
          </a:p>
          <a:p>
            <a:pPr marL="285750" indent="-285750">
              <a:buFont typeface="Wingdings" panose="05000000000000000000" pitchFamily="2" charset="2"/>
              <a:buChar char="v"/>
            </a:pPr>
            <a:r>
              <a:rPr lang="en-US" dirty="0"/>
              <a:t>A large fontanelle can result from hydrocephalus, hypothyroidism, or rickets.</a:t>
            </a:r>
          </a:p>
          <a:p>
            <a:pPr marL="285750" indent="-285750">
              <a:buFont typeface="Wingdings" panose="05000000000000000000" pitchFamily="2" charset="2"/>
              <a:buChar char="v"/>
            </a:pPr>
            <a:endParaRPr lang="en-US" dirty="0"/>
          </a:p>
          <a:p>
            <a:pPr marL="285750" indent="-285750">
              <a:buFont typeface="Wingdings" panose="05000000000000000000" pitchFamily="2" charset="2"/>
              <a:buChar char="v"/>
            </a:pPr>
            <a:r>
              <a:rPr lang="en-US" dirty="0"/>
              <a:t>Persistently small fontanels suggest microcephaly, </a:t>
            </a:r>
            <a:r>
              <a:rPr lang="en-US" dirty="0" err="1"/>
              <a:t>craniosynostosis</a:t>
            </a:r>
            <a:r>
              <a:rPr lang="en-US" dirty="0"/>
              <a:t>, congenital hyperthyroidism, or </a:t>
            </a:r>
            <a:r>
              <a:rPr lang="en-US" dirty="0" err="1"/>
              <a:t>wormian</a:t>
            </a:r>
            <a:r>
              <a:rPr lang="en-US" dirty="0"/>
              <a:t> bones; presence of a third fontanel suggests trisomy 21, but is seen in preterm infants. </a:t>
            </a:r>
          </a:p>
          <a:p>
            <a:pPr marL="285750" indent="-285750">
              <a:buFont typeface="Wingdings" panose="05000000000000000000" pitchFamily="2" charset="2"/>
              <a:buChar char="v"/>
            </a:pPr>
            <a:endParaRPr lang="en-US" dirty="0"/>
          </a:p>
          <a:p>
            <a:pPr marL="285750" indent="-285750">
              <a:buFont typeface="Wingdings" panose="05000000000000000000" pitchFamily="2" charset="2"/>
              <a:buChar char="v"/>
            </a:pPr>
            <a:r>
              <a:rPr lang="en-US" dirty="0"/>
              <a:t>Soft areas (</a:t>
            </a:r>
            <a:r>
              <a:rPr lang="en-US" b="1" dirty="0" err="1"/>
              <a:t>craniotabes</a:t>
            </a:r>
            <a:r>
              <a:rPr lang="en-US" dirty="0"/>
              <a:t>) are occasionally found in the parietal bones at the vertex near the sagittal suture; they are more common in preterm infants and in infants who have been exposed to uterine compression. Is also seen in hydrocephalus, rickets, and syphilis.</a:t>
            </a:r>
          </a:p>
        </p:txBody>
      </p:sp>
    </p:spTree>
    <p:extLst>
      <p:ext uri="{BB962C8B-B14F-4D97-AF65-F5344CB8AC3E}">
        <p14:creationId xmlns:p14="http://schemas.microsoft.com/office/powerpoint/2010/main" val="4023512483"/>
      </p:ext>
    </p:extLst>
  </p:cSld>
  <p:clrMapOvr>
    <a:masterClrMapping/>
  </p:clrMapOvr>
  <p:transition/>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normAutofit fontScale="92500" lnSpcReduction="20000"/>
          </a:bodyPr>
          <a:lstStyle/>
          <a:p>
            <a:r>
              <a:rPr lang="en-US"/>
              <a:t>Head shape Description</a:t>
            </a:r>
          </a:p>
          <a:p>
            <a:r>
              <a:rPr lang="en-US"/>
              <a:t> Microcephalic (small-headed) Small cranial vault</a:t>
            </a:r>
          </a:p>
          <a:p>
            <a:r>
              <a:rPr lang="en-US"/>
              <a:t> Megalencephalic (large-headed) Large cranial vault </a:t>
            </a:r>
          </a:p>
          <a:p>
            <a:r>
              <a:rPr lang="en-US"/>
              <a:t>Hydrocephalic (water-headed) Large cranial vault due to enlarged ventricles</a:t>
            </a:r>
          </a:p>
          <a:p>
            <a:r>
              <a:rPr lang="en-US"/>
              <a:t> Brachycephalic (short-headed)</a:t>
            </a:r>
          </a:p>
          <a:p>
            <a:r>
              <a:rPr lang="en-US"/>
              <a:t> Dolichocephalic (long-headed)</a:t>
            </a:r>
          </a:p>
          <a:p>
            <a:r>
              <a:rPr lang="en-US"/>
              <a:t> Plagiocephalic (oblique-headed) Asymmetrical skull</a:t>
            </a:r>
          </a:p>
        </p:txBody>
      </p:sp>
    </p:spTree>
    <p:extLst>
      <p:ext uri="{BB962C8B-B14F-4D97-AF65-F5344CB8AC3E}">
        <p14:creationId xmlns:p14="http://schemas.microsoft.com/office/powerpoint/2010/main" val="3376466519"/>
      </p:ext>
    </p:extLst>
  </p:cSld>
  <p:clrMapOvr>
    <a:masterClrMapping/>
  </p:clrMapOvr>
  <p:transition/>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object 3"/>
          <p:cNvSpPr txBox="1"/>
          <p:nvPr/>
        </p:nvSpPr>
        <p:spPr>
          <a:xfrm>
            <a:off x="228601" y="1"/>
            <a:ext cx="8458199" cy="3591496"/>
          </a:xfrm>
          <a:prstGeom prst="rect">
            <a:avLst/>
          </a:prstGeom>
        </p:spPr>
        <p:txBody>
          <a:bodyPr vert="horz" wrap="square" lIns="0" tIns="156210" rIns="0" bIns="0"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12700">
              <a:lnSpc>
                <a:spcPct val="100000"/>
              </a:lnSpc>
              <a:spcBef>
                <a:spcPts val="1315"/>
              </a:spcBef>
            </a:pPr>
            <a:r>
              <a:rPr sz="2400" b="1" u="sng" spc="-5">
                <a:latin typeface="Bahnschrift SemiBold Condensed" panose="020B0502040204020203" pitchFamily="34" charset="0"/>
                <a:cs typeface="Calibri"/>
              </a:rPr>
              <a:t>Macrocephaly</a:t>
            </a:r>
            <a:endParaRPr sz="2400" u="sng">
              <a:latin typeface="Bahnschrift SemiBold Condensed" panose="020B0502040204020203" pitchFamily="34" charset="0"/>
              <a:cs typeface="Calibri"/>
            </a:endParaRPr>
          </a:p>
          <a:p>
            <a:pPr>
              <a:lnSpc>
                <a:spcPct val="100000"/>
              </a:lnSpc>
            </a:pPr>
            <a:endParaRPr sz="2400">
              <a:latin typeface="Calibri"/>
              <a:cs typeface="Calibri"/>
            </a:endParaRPr>
          </a:p>
          <a:p>
            <a:pPr>
              <a:lnSpc>
                <a:spcPct val="100000"/>
              </a:lnSpc>
              <a:spcBef>
                <a:spcPts val="30"/>
              </a:spcBef>
            </a:pPr>
            <a:endParaRPr sz="1750">
              <a:latin typeface="Calibri"/>
              <a:cs typeface="Calibri"/>
            </a:endParaRPr>
          </a:p>
          <a:p>
            <a:pPr marL="454025" marR="3610610" indent="-342900">
              <a:lnSpc>
                <a:spcPct val="80000"/>
              </a:lnSpc>
              <a:spcBef>
                <a:spcPts val="5"/>
              </a:spcBef>
              <a:buFont typeface="Arial" pitchFamily="34" charset="0"/>
              <a:buChar char="•"/>
              <a:tabLst>
                <a:tab pos="453390" algn="l"/>
                <a:tab pos="454025" algn="l"/>
              </a:tabLst>
            </a:pPr>
            <a:r>
              <a:rPr sz="1800" spc="-10">
                <a:latin typeface="Calibri"/>
                <a:cs typeface="Calibri"/>
              </a:rPr>
              <a:t>Familial </a:t>
            </a:r>
            <a:r>
              <a:rPr sz="1800" spc="-5">
                <a:latin typeface="Calibri"/>
                <a:cs typeface="Calibri"/>
              </a:rPr>
              <a:t>with Autosomal </a:t>
            </a:r>
            <a:r>
              <a:rPr sz="1800" spc="-10">
                <a:latin typeface="Calibri"/>
                <a:cs typeface="Calibri"/>
              </a:rPr>
              <a:t>Dominant  </a:t>
            </a:r>
            <a:r>
              <a:rPr sz="1800" spc="-5">
                <a:latin typeface="Calibri"/>
                <a:cs typeface="Calibri"/>
              </a:rPr>
              <a:t>inheritance</a:t>
            </a:r>
            <a:endParaRPr sz="1800">
              <a:latin typeface="Calibri"/>
              <a:cs typeface="Calibri"/>
            </a:endParaRPr>
          </a:p>
          <a:p>
            <a:pPr marL="454025" indent="-342900">
              <a:lnSpc>
                <a:spcPct val="100000"/>
              </a:lnSpc>
              <a:buFont typeface="Arial" pitchFamily="34" charset="0"/>
              <a:buChar char="•"/>
              <a:tabLst>
                <a:tab pos="453390" algn="l"/>
                <a:tab pos="454025" algn="l"/>
              </a:tabLst>
            </a:pPr>
            <a:r>
              <a:rPr sz="1800" spc="-10">
                <a:latin typeface="Calibri"/>
                <a:cs typeface="Calibri"/>
              </a:rPr>
              <a:t>Hydrocephalus</a:t>
            </a:r>
            <a:endParaRPr sz="1800">
              <a:latin typeface="Calibri"/>
              <a:cs typeface="Calibri"/>
            </a:endParaRPr>
          </a:p>
          <a:p>
            <a:pPr marL="454025" indent="-342900">
              <a:lnSpc>
                <a:spcPct val="100000"/>
              </a:lnSpc>
              <a:buFont typeface="Arial" pitchFamily="34" charset="0"/>
              <a:buChar char="•"/>
              <a:tabLst>
                <a:tab pos="453390" algn="l"/>
                <a:tab pos="454025" algn="l"/>
              </a:tabLst>
            </a:pPr>
            <a:r>
              <a:rPr sz="1800" spc="-5">
                <a:latin typeface="Calibri"/>
                <a:cs typeface="Calibri"/>
              </a:rPr>
              <a:t>Other</a:t>
            </a:r>
            <a:r>
              <a:rPr sz="1800">
                <a:latin typeface="Calibri"/>
                <a:cs typeface="Calibri"/>
              </a:rPr>
              <a:t> </a:t>
            </a:r>
            <a:r>
              <a:rPr sz="1800" spc="-10">
                <a:latin typeface="Calibri"/>
                <a:cs typeface="Calibri"/>
              </a:rPr>
              <a:t>conditions</a:t>
            </a:r>
            <a:endParaRPr sz="1800">
              <a:latin typeface="Calibri"/>
              <a:cs typeface="Calibri"/>
            </a:endParaRPr>
          </a:p>
          <a:p>
            <a:pPr marL="854710" marR="4149725" lvl="1" indent="-287020">
              <a:lnSpc>
                <a:spcPts val="1730"/>
              </a:lnSpc>
              <a:spcBef>
                <a:spcPts val="415"/>
              </a:spcBef>
              <a:buFont typeface="Arial" pitchFamily="34" charset="0"/>
              <a:buChar char="–"/>
              <a:tabLst>
                <a:tab pos="854710" algn="l"/>
                <a:tab pos="855344" algn="l"/>
              </a:tabLst>
            </a:pPr>
            <a:r>
              <a:rPr sz="1800" u="heavy" spc="-5">
                <a:uFill>
                  <a:solidFill>
                    <a:srgbClr val="000000"/>
                  </a:solidFill>
                </a:uFill>
                <a:latin typeface="Calibri"/>
                <a:cs typeface="Calibri"/>
              </a:rPr>
              <a:t>Achondroplasia</a:t>
            </a:r>
            <a:r>
              <a:rPr sz="1800" spc="-5">
                <a:latin typeface="Calibri"/>
                <a:cs typeface="Calibri"/>
              </a:rPr>
              <a:t> </a:t>
            </a:r>
            <a:r>
              <a:rPr sz="1800" spc="-15">
                <a:latin typeface="Calibri"/>
                <a:cs typeface="Calibri"/>
              </a:rPr>
              <a:t>(skeletal  </a:t>
            </a:r>
            <a:r>
              <a:rPr sz="1800" spc="-5">
                <a:latin typeface="Calibri"/>
                <a:cs typeface="Calibri"/>
              </a:rPr>
              <a:t>dysplasia)</a:t>
            </a:r>
            <a:endParaRPr sz="1800">
              <a:latin typeface="Calibri"/>
              <a:cs typeface="Calibri"/>
            </a:endParaRPr>
          </a:p>
          <a:p>
            <a:pPr marL="854710" marR="3955415" lvl="1" indent="-287020">
              <a:lnSpc>
                <a:spcPct val="80000"/>
              </a:lnSpc>
              <a:spcBef>
                <a:spcPts val="445"/>
              </a:spcBef>
              <a:buFont typeface="Arial" pitchFamily="34" charset="0"/>
              <a:buChar char="–"/>
              <a:tabLst>
                <a:tab pos="854710" algn="l"/>
                <a:tab pos="855344" algn="l"/>
              </a:tabLst>
            </a:pPr>
            <a:r>
              <a:rPr sz="1800" spc="-5">
                <a:latin typeface="Calibri"/>
                <a:cs typeface="Calibri"/>
              </a:rPr>
              <a:t>Sotos' </a:t>
            </a:r>
            <a:r>
              <a:rPr sz="1800" spc="-10">
                <a:latin typeface="Calibri"/>
                <a:cs typeface="Calibri"/>
              </a:rPr>
              <a:t>Syndrome (Cerebral  Gigantism)</a:t>
            </a:r>
            <a:endParaRPr sz="1800">
              <a:latin typeface="Calibri"/>
              <a:cs typeface="Calibri"/>
            </a:endParaRPr>
          </a:p>
          <a:p>
            <a:pPr marL="854710" lvl="1" indent="-287020">
              <a:lnSpc>
                <a:spcPct val="100000"/>
              </a:lnSpc>
              <a:buFont typeface="Arial" pitchFamily="34" charset="0"/>
              <a:buChar char="–"/>
              <a:tabLst>
                <a:tab pos="854710" algn="l"/>
                <a:tab pos="855344" algn="l"/>
              </a:tabLst>
            </a:pPr>
            <a:r>
              <a:rPr sz="1800" spc="-10">
                <a:latin typeface="Calibri"/>
                <a:cs typeface="Calibri"/>
              </a:rPr>
              <a:t>Alexander's</a:t>
            </a:r>
            <a:r>
              <a:rPr sz="1800" spc="-5">
                <a:latin typeface="Calibri"/>
                <a:cs typeface="Calibri"/>
              </a:rPr>
              <a:t> Disease</a:t>
            </a:r>
            <a:endParaRPr sz="1800">
              <a:latin typeface="Calibri"/>
              <a:cs typeface="Calibri"/>
            </a:endParaRPr>
          </a:p>
          <a:p>
            <a:pPr marL="854710" lvl="1" indent="-287020">
              <a:lnSpc>
                <a:spcPct val="100000"/>
              </a:lnSpc>
              <a:buFont typeface="Arial" pitchFamily="34" charset="0"/>
              <a:buChar char="–"/>
              <a:tabLst>
                <a:tab pos="854710" algn="l"/>
                <a:tab pos="855344" algn="l"/>
              </a:tabLst>
            </a:pPr>
            <a:r>
              <a:rPr sz="1800" spc="-10">
                <a:latin typeface="Calibri"/>
                <a:cs typeface="Calibri"/>
              </a:rPr>
              <a:t>Canavan's</a:t>
            </a:r>
            <a:r>
              <a:rPr sz="1800" spc="-15">
                <a:latin typeface="Calibri"/>
                <a:cs typeface="Calibri"/>
              </a:rPr>
              <a:t> </a:t>
            </a:r>
            <a:r>
              <a:rPr sz="1800" spc="-5">
                <a:latin typeface="Calibri"/>
                <a:cs typeface="Calibri"/>
              </a:rPr>
              <a:t>Disease</a:t>
            </a:r>
            <a:endParaRPr sz="1800">
              <a:latin typeface="Calibri"/>
              <a:cs typeface="Calibri"/>
            </a:endParaRPr>
          </a:p>
          <a:p>
            <a:pPr marL="854710" lvl="1" indent="-287020">
              <a:lnSpc>
                <a:spcPct val="100000"/>
              </a:lnSpc>
              <a:buFont typeface="Arial" pitchFamily="34" charset="0"/>
              <a:buChar char="–"/>
              <a:tabLst>
                <a:tab pos="854710" algn="l"/>
                <a:tab pos="855344" algn="l"/>
              </a:tabLst>
            </a:pPr>
            <a:r>
              <a:rPr sz="1800" spc="-5">
                <a:latin typeface="Calibri"/>
                <a:cs typeface="Calibri"/>
              </a:rPr>
              <a:t>Gangliosidoses</a:t>
            </a:r>
            <a:endParaRPr sz="1800">
              <a:latin typeface="Calibri"/>
              <a:cs typeface="Calibri"/>
            </a:endParaRPr>
          </a:p>
          <a:p>
            <a:pPr marL="854710" lvl="1" indent="-287020">
              <a:lnSpc>
                <a:spcPct val="100000"/>
              </a:lnSpc>
              <a:spcBef>
                <a:spcPts val="5"/>
              </a:spcBef>
              <a:buFont typeface="Arial" pitchFamily="34" charset="0"/>
              <a:buChar char="–"/>
              <a:tabLst>
                <a:tab pos="854710" algn="l"/>
                <a:tab pos="855344" algn="l"/>
              </a:tabLst>
            </a:pPr>
            <a:r>
              <a:rPr sz="1800" spc="-10">
                <a:latin typeface="Calibri"/>
                <a:cs typeface="Calibri"/>
              </a:rPr>
              <a:t>Neurofibromatosis </a:t>
            </a:r>
            <a:r>
              <a:rPr sz="1800" spc="-25">
                <a:latin typeface="Calibri"/>
                <a:cs typeface="Calibri"/>
              </a:rPr>
              <a:t>Type</a:t>
            </a:r>
            <a:r>
              <a:rPr sz="1800" spc="10">
                <a:latin typeface="Calibri"/>
                <a:cs typeface="Calibri"/>
              </a:rPr>
              <a:t> </a:t>
            </a:r>
            <a:r>
              <a:rPr sz="1800">
                <a:latin typeface="Calibri"/>
                <a:cs typeface="Calibri"/>
              </a:rPr>
              <a:t>I</a:t>
            </a:r>
          </a:p>
        </p:txBody>
      </p:sp>
      <p:sp>
        <p:nvSpPr>
          <p:cNvPr id="4" name="object 4"/>
          <p:cNvSpPr/>
          <p:nvPr/>
        </p:nvSpPr>
        <p:spPr>
          <a:xfrm>
            <a:off x="914400" y="4114800"/>
            <a:ext cx="2971800" cy="2438400"/>
          </a:xfrm>
          <a:prstGeom prst="rect">
            <a:avLst/>
          </a:prstGeom>
          <a:blipFill>
            <a:blip r:embed="rId2"/>
            <a:stretch>
              <a:fillRect/>
            </a:stretch>
          </a:blipFill>
        </p:spPr>
        <p:txBody>
          <a:bodyPr wrap="square" lIns="0" tIns="0" rIns="0" bIns="0" rtlCol="0"/>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5" name="TextBox 4"/>
          <p:cNvSpPr txBox="1"/>
          <p:nvPr/>
        </p:nvSpPr>
        <p:spPr>
          <a:xfrm>
            <a:off x="8381999" y="1219200"/>
            <a:ext cx="914400" cy="914400"/>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p>
        </p:txBody>
      </p:sp>
      <p:sp>
        <p:nvSpPr>
          <p:cNvPr id="6" name="TextBox 5"/>
          <p:cNvSpPr txBox="1"/>
          <p:nvPr/>
        </p:nvSpPr>
        <p:spPr>
          <a:xfrm>
            <a:off x="5867400" y="762000"/>
            <a:ext cx="6096000" cy="3980577"/>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355600" indent="-342900">
              <a:lnSpc>
                <a:spcPct val="100000"/>
              </a:lnSpc>
              <a:spcBef>
                <a:spcPts val="530"/>
              </a:spcBef>
              <a:buFont typeface="Arial" pitchFamily="34" charset="0"/>
              <a:buChar char="•"/>
              <a:tabLst>
                <a:tab pos="354965" algn="l"/>
                <a:tab pos="355600" algn="l"/>
              </a:tabLst>
            </a:pPr>
            <a:r>
              <a:rPr lang="en-US" spc="-10" dirty="0">
                <a:latin typeface="Calibri"/>
                <a:cs typeface="Calibri"/>
              </a:rPr>
              <a:t>Familial</a:t>
            </a:r>
            <a:endParaRPr lang="en-US" dirty="0">
              <a:latin typeface="Calibri"/>
              <a:cs typeface="Calibri"/>
            </a:endParaRPr>
          </a:p>
          <a:p>
            <a:pPr marL="355600" indent="-342900">
              <a:lnSpc>
                <a:spcPct val="100000"/>
              </a:lnSpc>
              <a:spcBef>
                <a:spcPts val="430"/>
              </a:spcBef>
              <a:buFont typeface="Arial" pitchFamily="34" charset="0"/>
              <a:buChar char="•"/>
              <a:tabLst>
                <a:tab pos="354965" algn="l"/>
                <a:tab pos="355600" algn="l"/>
              </a:tabLst>
            </a:pPr>
            <a:r>
              <a:rPr lang="en-US" spc="-25" dirty="0">
                <a:latin typeface="Calibri"/>
                <a:cs typeface="Calibri"/>
              </a:rPr>
              <a:t>Trisomy</a:t>
            </a:r>
            <a:r>
              <a:rPr lang="en-US" spc="-5" dirty="0">
                <a:latin typeface="Calibri"/>
                <a:cs typeface="Calibri"/>
              </a:rPr>
              <a:t> </a:t>
            </a:r>
            <a:r>
              <a:rPr lang="en-US" dirty="0">
                <a:latin typeface="Calibri"/>
                <a:cs typeface="Calibri"/>
              </a:rPr>
              <a:t>13</a:t>
            </a:r>
          </a:p>
          <a:p>
            <a:pPr marL="355600" indent="-342900">
              <a:lnSpc>
                <a:spcPct val="100000"/>
              </a:lnSpc>
              <a:spcBef>
                <a:spcPts val="434"/>
              </a:spcBef>
              <a:buFont typeface="Arial" pitchFamily="34" charset="0"/>
              <a:buChar char="•"/>
              <a:tabLst>
                <a:tab pos="354965" algn="l"/>
                <a:tab pos="355600" algn="l"/>
              </a:tabLst>
            </a:pPr>
            <a:r>
              <a:rPr lang="en-US" spc="-25" dirty="0">
                <a:latin typeface="Calibri"/>
                <a:cs typeface="Calibri"/>
              </a:rPr>
              <a:t>Trisomy </a:t>
            </a:r>
            <a:r>
              <a:rPr lang="en-US" dirty="0">
                <a:latin typeface="Calibri"/>
                <a:cs typeface="Calibri"/>
              </a:rPr>
              <a:t>18 </a:t>
            </a:r>
            <a:r>
              <a:rPr lang="en-US" spc="-15" dirty="0">
                <a:latin typeface="Calibri"/>
                <a:cs typeface="Calibri"/>
              </a:rPr>
              <a:t>(Edward</a:t>
            </a:r>
            <a:r>
              <a:rPr lang="en-US" spc="30" dirty="0">
                <a:latin typeface="Calibri"/>
                <a:cs typeface="Calibri"/>
              </a:rPr>
              <a:t> </a:t>
            </a:r>
            <a:r>
              <a:rPr lang="en-US" spc="-10" dirty="0">
                <a:latin typeface="Calibri"/>
                <a:cs typeface="Calibri"/>
              </a:rPr>
              <a:t>Syndrome)</a:t>
            </a:r>
            <a:endParaRPr lang="en-US" dirty="0">
              <a:latin typeface="Calibri"/>
              <a:cs typeface="Calibri"/>
            </a:endParaRPr>
          </a:p>
          <a:p>
            <a:pPr marL="355600" indent="-342900">
              <a:lnSpc>
                <a:spcPct val="100000"/>
              </a:lnSpc>
              <a:spcBef>
                <a:spcPts val="430"/>
              </a:spcBef>
              <a:buFont typeface="Arial" pitchFamily="34" charset="0"/>
              <a:buChar char="•"/>
              <a:tabLst>
                <a:tab pos="354965" algn="l"/>
                <a:tab pos="355600" algn="l"/>
              </a:tabLst>
            </a:pPr>
            <a:r>
              <a:rPr lang="en-US" spc="-25" dirty="0">
                <a:latin typeface="Calibri"/>
                <a:cs typeface="Calibri"/>
              </a:rPr>
              <a:t>Trisomy </a:t>
            </a:r>
            <a:r>
              <a:rPr lang="en-US" dirty="0">
                <a:latin typeface="Calibri"/>
                <a:cs typeface="Calibri"/>
              </a:rPr>
              <a:t>21 </a:t>
            </a:r>
            <a:r>
              <a:rPr lang="en-US" spc="-10" dirty="0">
                <a:latin typeface="Calibri"/>
                <a:cs typeface="Calibri"/>
              </a:rPr>
              <a:t>(Down</a:t>
            </a:r>
            <a:r>
              <a:rPr lang="en-US" spc="50" dirty="0">
                <a:latin typeface="Calibri"/>
                <a:cs typeface="Calibri"/>
              </a:rPr>
              <a:t> </a:t>
            </a:r>
            <a:r>
              <a:rPr lang="en-US" spc="-10" dirty="0">
                <a:latin typeface="Calibri"/>
                <a:cs typeface="Calibri"/>
              </a:rPr>
              <a:t>Syndrome)</a:t>
            </a:r>
            <a:endParaRPr lang="en-US" dirty="0">
              <a:latin typeface="Calibri"/>
              <a:cs typeface="Calibri"/>
            </a:endParaRPr>
          </a:p>
          <a:p>
            <a:pPr marL="355600" indent="-342900">
              <a:lnSpc>
                <a:spcPct val="100000"/>
              </a:lnSpc>
              <a:spcBef>
                <a:spcPts val="434"/>
              </a:spcBef>
              <a:buFont typeface="Arial" pitchFamily="34" charset="0"/>
              <a:buChar char="•"/>
              <a:tabLst>
                <a:tab pos="354965" algn="l"/>
                <a:tab pos="355600" algn="l"/>
              </a:tabLst>
            </a:pPr>
            <a:r>
              <a:rPr lang="en-US" spc="-30" dirty="0">
                <a:latin typeface="Calibri"/>
                <a:cs typeface="Calibri"/>
              </a:rPr>
              <a:t>Teratogen</a:t>
            </a:r>
            <a:r>
              <a:rPr lang="en-US" spc="-15" dirty="0">
                <a:latin typeface="Calibri"/>
                <a:cs typeface="Calibri"/>
              </a:rPr>
              <a:t> </a:t>
            </a:r>
            <a:r>
              <a:rPr lang="en-US" spc="-10" dirty="0">
                <a:latin typeface="Calibri"/>
                <a:cs typeface="Calibri"/>
              </a:rPr>
              <a:t>Exposure</a:t>
            </a:r>
            <a:endParaRPr lang="en-US" dirty="0">
              <a:latin typeface="Calibri"/>
              <a:cs typeface="Calibri"/>
            </a:endParaRPr>
          </a:p>
          <a:p>
            <a:pPr marL="756285" lvl="1" indent="-287020">
              <a:lnSpc>
                <a:spcPct val="100000"/>
              </a:lnSpc>
              <a:spcBef>
                <a:spcPts val="430"/>
              </a:spcBef>
              <a:buFont typeface="Arial" pitchFamily="34" charset="0"/>
              <a:buChar char="–"/>
              <a:tabLst>
                <a:tab pos="756285" algn="l"/>
                <a:tab pos="756920" algn="l"/>
              </a:tabLst>
            </a:pPr>
            <a:r>
              <a:rPr lang="en-US" spc="-15" dirty="0">
                <a:latin typeface="Calibri"/>
                <a:cs typeface="Calibri"/>
              </a:rPr>
              <a:t>Fetal </a:t>
            </a:r>
            <a:r>
              <a:rPr lang="en-US" spc="-10" dirty="0">
                <a:latin typeface="Calibri"/>
                <a:cs typeface="Calibri"/>
              </a:rPr>
              <a:t>Alcohol</a:t>
            </a:r>
            <a:r>
              <a:rPr lang="en-US" spc="20" dirty="0">
                <a:latin typeface="Calibri"/>
                <a:cs typeface="Calibri"/>
              </a:rPr>
              <a:t> </a:t>
            </a:r>
            <a:r>
              <a:rPr lang="en-US" spc="-10" dirty="0">
                <a:latin typeface="Calibri"/>
                <a:cs typeface="Calibri"/>
              </a:rPr>
              <a:t>Syndrome</a:t>
            </a:r>
            <a:endParaRPr lang="en-US" dirty="0">
              <a:latin typeface="Calibri"/>
              <a:cs typeface="Calibri"/>
            </a:endParaRPr>
          </a:p>
          <a:p>
            <a:pPr marL="756285" marR="5080" lvl="1" indent="-287020">
              <a:lnSpc>
                <a:spcPct val="100000"/>
              </a:lnSpc>
              <a:spcBef>
                <a:spcPts val="434"/>
              </a:spcBef>
              <a:buFont typeface="Arial" pitchFamily="34" charset="0"/>
              <a:buChar char="–"/>
              <a:tabLst>
                <a:tab pos="756285" algn="l"/>
                <a:tab pos="756920" algn="l"/>
              </a:tabLst>
            </a:pPr>
            <a:r>
              <a:rPr lang="en-US" spc="-5" dirty="0">
                <a:latin typeface="Calibri"/>
                <a:cs typeface="Calibri"/>
              </a:rPr>
              <a:t>Radiation </a:t>
            </a:r>
            <a:r>
              <a:rPr lang="en-US" spc="-10" dirty="0">
                <a:latin typeface="Calibri"/>
                <a:cs typeface="Calibri"/>
              </a:rPr>
              <a:t>exposure </a:t>
            </a:r>
            <a:r>
              <a:rPr lang="en-US" dirty="0">
                <a:latin typeface="Calibri"/>
                <a:cs typeface="Calibri"/>
              </a:rPr>
              <a:t>in </a:t>
            </a:r>
            <a:r>
              <a:rPr lang="en-US" spc="-15" dirty="0">
                <a:latin typeface="Calibri"/>
                <a:cs typeface="Calibri"/>
              </a:rPr>
              <a:t>utero </a:t>
            </a:r>
            <a:r>
              <a:rPr lang="en-US" spc="-5" dirty="0">
                <a:latin typeface="Calibri"/>
                <a:cs typeface="Calibri"/>
              </a:rPr>
              <a:t>(&lt;15  weeks</a:t>
            </a:r>
            <a:r>
              <a:rPr lang="en-US" spc="-15" dirty="0">
                <a:latin typeface="Calibri"/>
                <a:cs typeface="Calibri"/>
              </a:rPr>
              <a:t> </a:t>
            </a:r>
            <a:r>
              <a:rPr lang="en-US" spc="-10" dirty="0">
                <a:latin typeface="Calibri"/>
                <a:cs typeface="Calibri"/>
              </a:rPr>
              <a:t>gestation)</a:t>
            </a:r>
            <a:endParaRPr lang="en-US" dirty="0">
              <a:latin typeface="Calibri"/>
              <a:cs typeface="Calibri"/>
            </a:endParaRPr>
          </a:p>
          <a:p>
            <a:pPr marL="756285" lvl="1" indent="-287020">
              <a:lnSpc>
                <a:spcPct val="100000"/>
              </a:lnSpc>
              <a:spcBef>
                <a:spcPts val="430"/>
              </a:spcBef>
              <a:buFont typeface="Arial" pitchFamily="34" charset="0"/>
              <a:buChar char="–"/>
              <a:tabLst>
                <a:tab pos="756285" algn="l"/>
                <a:tab pos="756920" algn="l"/>
              </a:tabLst>
            </a:pPr>
            <a:r>
              <a:rPr lang="en-US" spc="-15" dirty="0">
                <a:latin typeface="Calibri"/>
                <a:cs typeface="Calibri"/>
              </a:rPr>
              <a:t>Fetal</a:t>
            </a:r>
            <a:r>
              <a:rPr lang="en-US" dirty="0">
                <a:latin typeface="Calibri"/>
                <a:cs typeface="Calibri"/>
              </a:rPr>
              <a:t> </a:t>
            </a:r>
            <a:r>
              <a:rPr lang="en-US" spc="-10" dirty="0" err="1">
                <a:latin typeface="Calibri"/>
                <a:cs typeface="Calibri"/>
              </a:rPr>
              <a:t>Hydantoin</a:t>
            </a:r>
            <a:endParaRPr lang="en-US" dirty="0">
              <a:latin typeface="Calibri"/>
              <a:cs typeface="Calibri"/>
            </a:endParaRPr>
          </a:p>
          <a:p>
            <a:pPr marL="355600" indent="-342900">
              <a:lnSpc>
                <a:spcPct val="100000"/>
              </a:lnSpc>
              <a:spcBef>
                <a:spcPts val="434"/>
              </a:spcBef>
              <a:buFont typeface="Arial" pitchFamily="34" charset="0"/>
              <a:buChar char="•"/>
              <a:tabLst>
                <a:tab pos="354965" algn="l"/>
                <a:tab pos="355600" algn="l"/>
              </a:tabLst>
            </a:pPr>
            <a:r>
              <a:rPr lang="en-US" spc="-20" dirty="0">
                <a:latin typeface="Calibri"/>
                <a:cs typeface="Calibri"/>
              </a:rPr>
              <a:t>TORCH </a:t>
            </a:r>
            <a:r>
              <a:rPr lang="en-US" spc="-5" dirty="0">
                <a:latin typeface="Calibri"/>
                <a:cs typeface="Calibri"/>
              </a:rPr>
              <a:t>Virus </a:t>
            </a:r>
            <a:r>
              <a:rPr lang="en-US" spc="-10" dirty="0">
                <a:latin typeface="Calibri"/>
                <a:cs typeface="Calibri"/>
              </a:rPr>
              <a:t>congenital</a:t>
            </a:r>
            <a:r>
              <a:rPr lang="en-US" spc="35" dirty="0">
                <a:latin typeface="Calibri"/>
                <a:cs typeface="Calibri"/>
              </a:rPr>
              <a:t> </a:t>
            </a:r>
            <a:r>
              <a:rPr lang="en-US" spc="-10" dirty="0">
                <a:latin typeface="Calibri"/>
                <a:cs typeface="Calibri"/>
              </a:rPr>
              <a:t>infection</a:t>
            </a:r>
            <a:endParaRPr lang="en-US" dirty="0">
              <a:latin typeface="Calibri"/>
              <a:cs typeface="Calibri"/>
            </a:endParaRPr>
          </a:p>
          <a:p>
            <a:pPr marL="756285" lvl="1" indent="-287020">
              <a:lnSpc>
                <a:spcPct val="100000"/>
              </a:lnSpc>
              <a:spcBef>
                <a:spcPts val="430"/>
              </a:spcBef>
              <a:buFont typeface="Arial" pitchFamily="34" charset="0"/>
              <a:buChar char="–"/>
              <a:tabLst>
                <a:tab pos="756285" algn="l"/>
                <a:tab pos="756920" algn="l"/>
              </a:tabLst>
            </a:pPr>
            <a:r>
              <a:rPr lang="en-US" spc="-10" dirty="0">
                <a:latin typeface="Calibri"/>
                <a:cs typeface="Calibri"/>
              </a:rPr>
              <a:t>Cytomegalovirus</a:t>
            </a:r>
            <a:endParaRPr lang="en-US" dirty="0">
              <a:latin typeface="Calibri"/>
              <a:cs typeface="Calibri"/>
            </a:endParaRPr>
          </a:p>
          <a:p>
            <a:pPr marL="756285" lvl="1" indent="-287020">
              <a:lnSpc>
                <a:spcPct val="100000"/>
              </a:lnSpc>
              <a:spcBef>
                <a:spcPts val="434"/>
              </a:spcBef>
              <a:buFont typeface="Arial" pitchFamily="34" charset="0"/>
              <a:buChar char="–"/>
              <a:tabLst>
                <a:tab pos="756285" algn="l"/>
                <a:tab pos="756920" algn="l"/>
              </a:tabLst>
            </a:pPr>
            <a:r>
              <a:rPr lang="en-US" spc="-5" dirty="0">
                <a:latin typeface="Calibri"/>
                <a:cs typeface="Calibri"/>
              </a:rPr>
              <a:t>Rubella</a:t>
            </a:r>
            <a:endParaRPr lang="en-US" dirty="0">
              <a:latin typeface="Calibri"/>
              <a:cs typeface="Calibri"/>
            </a:endParaRPr>
          </a:p>
          <a:p>
            <a:pPr marL="756285" lvl="1" indent="-287020">
              <a:lnSpc>
                <a:spcPct val="100000"/>
              </a:lnSpc>
              <a:spcBef>
                <a:spcPts val="430"/>
              </a:spcBef>
              <a:buFont typeface="Arial" pitchFamily="34" charset="0"/>
              <a:buChar char="–"/>
              <a:tabLst>
                <a:tab pos="756285" algn="l"/>
                <a:tab pos="756920" algn="l"/>
              </a:tabLst>
            </a:pPr>
            <a:r>
              <a:rPr lang="en-US" spc="-20" dirty="0">
                <a:latin typeface="Calibri"/>
                <a:cs typeface="Calibri"/>
              </a:rPr>
              <a:t>Toxoplasmosis</a:t>
            </a:r>
            <a:endParaRPr lang="en-US" dirty="0">
              <a:latin typeface="Calibri"/>
              <a:cs typeface="Calibri"/>
            </a:endParaRPr>
          </a:p>
        </p:txBody>
      </p:sp>
      <p:sp>
        <p:nvSpPr>
          <p:cNvPr id="7" name="TextBox 6"/>
          <p:cNvSpPr txBox="1"/>
          <p:nvPr/>
        </p:nvSpPr>
        <p:spPr>
          <a:xfrm>
            <a:off x="5943600" y="196335"/>
            <a:ext cx="2438399" cy="461665"/>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2400" b="1" u="sng">
                <a:latin typeface="Bahnschrift Condensed" panose="020B0502040204020203" pitchFamily="34" charset="0"/>
              </a:rPr>
              <a:t>Microcephaly</a:t>
            </a:r>
          </a:p>
        </p:txBody>
      </p:sp>
      <p:pic>
        <p:nvPicPr>
          <p:cNvPr id="8" name="Picture 7"/>
          <p:cNvPicPr>
            <a:picLocks noChangeAspect="1"/>
          </p:cNvPicPr>
          <p:nvPr/>
        </p:nvPicPr>
        <p:blipFill>
          <a:blip r:embed="rId3"/>
          <a:stretch>
            <a:fillRect/>
          </a:stretch>
        </p:blipFill>
        <p:spPr>
          <a:xfrm>
            <a:off x="8851391" y="3681730"/>
            <a:ext cx="2743200" cy="3036094"/>
          </a:xfrm>
          <a:prstGeom prst="rect">
            <a:avLst/>
          </a:prstGeom>
        </p:spPr>
      </p:pic>
    </p:spTree>
    <p:extLst>
      <p:ext uri="{BB962C8B-B14F-4D97-AF65-F5344CB8AC3E}">
        <p14:creationId xmlns:p14="http://schemas.microsoft.com/office/powerpoint/2010/main" val="757133306"/>
      </p:ext>
    </p:extLst>
  </p:cSld>
  <p:clrMapOvr>
    <a:masterClrMapping/>
  </p:clrMapOvr>
  <p:transition/>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object 3"/>
          <p:cNvSpPr txBox="1">
            <a:spLocks noGrp="1"/>
          </p:cNvSpPr>
          <p:nvPr>
            <p:ph type="title"/>
          </p:nvPr>
        </p:nvSpPr>
        <p:spPr>
          <a:xfrm>
            <a:off x="1079626" y="304800"/>
            <a:ext cx="1892174" cy="697230"/>
          </a:xfrm>
          <a:prstGeom prst="rect">
            <a:avLst/>
          </a:prstGeom>
        </p:spPr>
        <p:txBody>
          <a:bodyPr vert="horz" wrap="square" lIns="0" tIns="13335" rIns="0" bIns="0" rtlCol="0">
            <a:spAutoFit/>
          </a:bodyPr>
          <a:lstStyle/>
          <a:p>
            <a:pPr marL="12700">
              <a:lnSpc>
                <a:spcPct val="100000"/>
              </a:lnSpc>
              <a:spcBef>
                <a:spcPts val="105"/>
              </a:spcBef>
            </a:pPr>
            <a:r>
              <a:rPr sz="4400" b="1" u="sng" spc="-114">
                <a:latin typeface="Bahnschrift SemiBold Condensed" panose="020B0502040204020203" pitchFamily="34" charset="0"/>
                <a:cs typeface="Calibri"/>
              </a:rPr>
              <a:t>E</a:t>
            </a:r>
            <a:r>
              <a:rPr sz="4400" b="1" u="sng" spc="-55">
                <a:latin typeface="Bahnschrift SemiBold Condensed" panose="020B0502040204020203" pitchFamily="34" charset="0"/>
                <a:cs typeface="Calibri"/>
              </a:rPr>
              <a:t>y</a:t>
            </a:r>
            <a:r>
              <a:rPr sz="4400" b="1" u="sng">
                <a:latin typeface="Bahnschrift SemiBold Condensed" panose="020B0502040204020203" pitchFamily="34" charset="0"/>
                <a:cs typeface="Calibri"/>
              </a:rPr>
              <a:t>es</a:t>
            </a:r>
          </a:p>
        </p:txBody>
      </p:sp>
      <p:sp>
        <p:nvSpPr>
          <p:cNvPr id="4" name="TextBox 3"/>
          <p:cNvSpPr txBox="1"/>
          <p:nvPr/>
        </p:nvSpPr>
        <p:spPr>
          <a:xfrm>
            <a:off x="228600" y="1295400"/>
            <a:ext cx="5029200" cy="4493538"/>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285750" indent="-285750">
              <a:buFont typeface="Wingdings" panose="05000000000000000000" pitchFamily="2" charset="2"/>
              <a:buChar char="v"/>
            </a:pPr>
            <a:r>
              <a:rPr lang="en-US"/>
              <a:t>Red reflex testing is vital for early detection of visual abnormalities such as </a:t>
            </a:r>
            <a:r>
              <a:rPr lang="en-US">
                <a:solidFill>
                  <a:schemeClr val="accent1">
                    <a:lumMod val="60000"/>
                    <a:lumOff val="40000"/>
                  </a:schemeClr>
                </a:solidFill>
              </a:rPr>
              <a:t>cataracts</a:t>
            </a:r>
            <a:r>
              <a:rPr lang="en-US"/>
              <a:t>, </a:t>
            </a:r>
            <a:r>
              <a:rPr lang="en-US">
                <a:solidFill>
                  <a:schemeClr val="accent1">
                    <a:lumMod val="60000"/>
                    <a:lumOff val="40000"/>
                  </a:schemeClr>
                </a:solidFill>
              </a:rPr>
              <a:t>glaucoma</a:t>
            </a:r>
            <a:r>
              <a:rPr lang="en-US"/>
              <a:t>, </a:t>
            </a:r>
            <a:r>
              <a:rPr lang="en-US">
                <a:solidFill>
                  <a:schemeClr val="accent1">
                    <a:lumMod val="60000"/>
                    <a:lumOff val="40000"/>
                  </a:schemeClr>
                </a:solidFill>
              </a:rPr>
              <a:t>retinoblastoma</a:t>
            </a:r>
            <a:r>
              <a:rPr lang="en-US"/>
              <a:t>, and </a:t>
            </a:r>
            <a:r>
              <a:rPr lang="en-US" err="1">
                <a:solidFill>
                  <a:schemeClr val="accent1">
                    <a:lumMod val="60000"/>
                    <a:lumOff val="40000"/>
                  </a:schemeClr>
                </a:solidFill>
              </a:rPr>
              <a:t>colobomas of the iris</a:t>
            </a:r>
            <a:r>
              <a:rPr lang="en-US"/>
              <a:t> (a defect in the iris inferiorly that gives the pupil a keyhole appearance)</a:t>
            </a:r>
            <a:r>
              <a:rPr lang="en-US">
                <a:solidFill>
                  <a:schemeClr val="accent1">
                    <a:lumMod val="60000"/>
                    <a:lumOff val="40000"/>
                  </a:schemeClr>
                </a:solidFill>
              </a:rPr>
              <a:t> </a:t>
            </a:r>
            <a:r>
              <a:rPr lang="en-US"/>
              <a:t>. They can be associated with a syndrome as </a:t>
            </a:r>
            <a:r>
              <a:rPr lang="en-US" b="1" u="sng">
                <a:solidFill>
                  <a:schemeClr val="accent1"/>
                </a:solidFill>
              </a:rPr>
              <a:t>CHARGE</a:t>
            </a:r>
            <a:r>
              <a:rPr lang="en-US"/>
              <a:t> syndrome and other syndromes </a:t>
            </a:r>
            <a:endParaRPr lang="en-US">
              <a:solidFill>
                <a:schemeClr val="accent1"/>
              </a:solidFill>
            </a:endParaRPr>
          </a:p>
          <a:p>
            <a:pPr marL="285750" indent="-285750">
              <a:buFont typeface="Wingdings" panose="05000000000000000000" pitchFamily="2" charset="2"/>
              <a:buChar char="v"/>
            </a:pPr>
            <a:r>
              <a:rPr lang="en-US" sz="2000" b="1" err="1"/>
              <a:t>Leukocoria  </a:t>
            </a:r>
            <a:r>
              <a:rPr lang="en-US" sz="2000"/>
              <a:t>a white pupillary reflex can be due to </a:t>
            </a:r>
            <a:r>
              <a:rPr lang="en-US" sz="2000" b="1">
                <a:solidFill>
                  <a:schemeClr val="accent1"/>
                </a:solidFill>
              </a:rPr>
              <a:t>cataracts</a:t>
            </a:r>
            <a:r>
              <a:rPr lang="en-US" sz="2000"/>
              <a:t>, </a:t>
            </a:r>
            <a:r>
              <a:rPr lang="en-US" sz="2000" b="1">
                <a:solidFill>
                  <a:schemeClr val="accent1"/>
                </a:solidFill>
              </a:rPr>
              <a:t>chorioretinitis</a:t>
            </a:r>
            <a:r>
              <a:rPr lang="en-US" sz="2000"/>
              <a:t>, </a:t>
            </a:r>
            <a:r>
              <a:rPr lang="en-US" sz="2000" b="1">
                <a:solidFill>
                  <a:schemeClr val="accent1"/>
                </a:solidFill>
              </a:rPr>
              <a:t>retinopathy of prematurity</a:t>
            </a:r>
            <a:r>
              <a:rPr lang="en-US" sz="2000"/>
              <a:t>, or </a:t>
            </a:r>
            <a:r>
              <a:rPr lang="en-US" sz="2000" b="1">
                <a:solidFill>
                  <a:schemeClr val="accent1"/>
                </a:solidFill>
              </a:rPr>
              <a:t>retinoblastoma</a:t>
            </a:r>
            <a:r>
              <a:rPr lang="en-US" sz="2000"/>
              <a:t>.</a:t>
            </a:r>
          </a:p>
          <a:p>
            <a:pPr marL="285750" indent="-285750">
              <a:buFont typeface="Wingdings" panose="05000000000000000000" pitchFamily="2" charset="2"/>
              <a:buChar char="v"/>
            </a:pPr>
            <a:r>
              <a:rPr lang="en-US" sz="2000" b="1">
                <a:solidFill>
                  <a:schemeClr val="accent1">
                    <a:lumMod val="60000"/>
                    <a:lumOff val="40000"/>
                  </a:schemeClr>
                </a:solidFill>
              </a:rPr>
              <a:t>Congenital ptosis </a:t>
            </a:r>
            <a:r>
              <a:rPr lang="en-US" sz="2000"/>
              <a:t>(drooping eyelids).</a:t>
            </a:r>
          </a:p>
          <a:p>
            <a:pPr marL="285750" indent="-285750">
              <a:buFont typeface="Wingdings" panose="05000000000000000000" pitchFamily="2" charset="2"/>
              <a:buChar char="v"/>
            </a:pPr>
            <a:r>
              <a:rPr lang="en-US" sz="2000" b="1">
                <a:solidFill>
                  <a:schemeClr val="accent1">
                    <a:lumMod val="60000"/>
                    <a:lumOff val="40000"/>
                  </a:schemeClr>
                </a:solidFill>
              </a:rPr>
              <a:t>Congenital microphthalmia </a:t>
            </a:r>
            <a:r>
              <a:rPr lang="en-US" sz="2000"/>
              <a:t>occurs with congenital abnormalities and is either AD or AR.</a:t>
            </a:r>
          </a:p>
        </p:txBody>
      </p:sp>
      <p:pic>
        <p:nvPicPr>
          <p:cNvPr id="2" name="Picture 1"/>
          <p:cNvPicPr>
            <a:picLocks noChangeAspect="1"/>
          </p:cNvPicPr>
          <p:nvPr/>
        </p:nvPicPr>
        <p:blipFill>
          <a:blip r:embed="rId2"/>
          <a:stretch>
            <a:fillRect/>
          </a:stretch>
        </p:blipFill>
        <p:spPr>
          <a:xfrm>
            <a:off x="5715000" y="265175"/>
            <a:ext cx="3264724" cy="2489489"/>
          </a:xfrm>
          <a:prstGeom prst="rect">
            <a:avLst/>
          </a:prstGeom>
        </p:spPr>
      </p:pic>
      <p:pic>
        <p:nvPicPr>
          <p:cNvPr id="5" name="Picture 4"/>
          <p:cNvPicPr>
            <a:picLocks noChangeAspect="1"/>
          </p:cNvPicPr>
          <p:nvPr/>
        </p:nvPicPr>
        <p:blipFill>
          <a:blip r:embed="rId3"/>
          <a:stretch>
            <a:fillRect/>
          </a:stretch>
        </p:blipFill>
        <p:spPr>
          <a:xfrm>
            <a:off x="9220200" y="537522"/>
            <a:ext cx="2670279" cy="1944793"/>
          </a:xfrm>
          <a:prstGeom prst="rect">
            <a:avLst/>
          </a:prstGeom>
        </p:spPr>
      </p:pic>
      <p:pic>
        <p:nvPicPr>
          <p:cNvPr id="6" name="Picture 5"/>
          <p:cNvPicPr>
            <a:picLocks noChangeAspect="1"/>
          </p:cNvPicPr>
          <p:nvPr/>
        </p:nvPicPr>
        <p:blipFill>
          <a:blip r:embed="rId4"/>
          <a:stretch>
            <a:fillRect/>
          </a:stretch>
        </p:blipFill>
        <p:spPr>
          <a:xfrm>
            <a:off x="5565795" y="2895600"/>
            <a:ext cx="3060457" cy="2871465"/>
          </a:xfrm>
          <a:prstGeom prst="rect">
            <a:avLst/>
          </a:prstGeom>
        </p:spPr>
      </p:pic>
      <p:pic>
        <p:nvPicPr>
          <p:cNvPr id="8" name="Picture 7"/>
          <p:cNvPicPr>
            <a:picLocks noChangeAspect="1"/>
          </p:cNvPicPr>
          <p:nvPr/>
        </p:nvPicPr>
        <p:blipFill>
          <a:blip r:embed="rId5"/>
          <a:stretch>
            <a:fillRect/>
          </a:stretch>
        </p:blipFill>
        <p:spPr>
          <a:xfrm>
            <a:off x="8698992" y="2691240"/>
            <a:ext cx="3474720" cy="1981200"/>
          </a:xfrm>
          <a:prstGeom prst="rect">
            <a:avLst/>
          </a:prstGeom>
        </p:spPr>
      </p:pic>
      <p:pic>
        <p:nvPicPr>
          <p:cNvPr id="9" name="Picture 8"/>
          <p:cNvPicPr>
            <a:picLocks noChangeAspect="1"/>
          </p:cNvPicPr>
          <p:nvPr/>
        </p:nvPicPr>
        <p:blipFill>
          <a:blip r:embed="rId6"/>
          <a:stretch>
            <a:fillRect/>
          </a:stretch>
        </p:blipFill>
        <p:spPr>
          <a:xfrm>
            <a:off x="8934247" y="4740548"/>
            <a:ext cx="3004209" cy="2053033"/>
          </a:xfrm>
          <a:prstGeom prst="rect">
            <a:avLst/>
          </a:prstGeom>
        </p:spPr>
      </p:pic>
    </p:spTree>
    <p:extLst>
      <p:ext uri="{BB962C8B-B14F-4D97-AF65-F5344CB8AC3E}">
        <p14:creationId xmlns:p14="http://schemas.microsoft.com/office/powerpoint/2010/main" val="2307451412"/>
      </p:ext>
    </p:extLst>
  </p:cSld>
  <p:clrMapOvr>
    <a:masterClrMapping/>
  </p:clrMapOvr>
  <p:transition/>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76200" y="266257"/>
            <a:ext cx="4142232" cy="6591743"/>
          </a:xfrm>
        </p:spPr>
        <p:txBody>
          <a:bodyPr>
            <a:normAutofit fontScale="77500" lnSpcReduction="20000"/>
          </a:bodyPr>
          <a:lstStyle/>
          <a:p>
            <a:pPr marL="285750" indent="-285750">
              <a:buFont typeface="Wingdings" panose="05000000000000000000" pitchFamily="2" charset="2"/>
              <a:buChar char="v"/>
            </a:pPr>
            <a:r>
              <a:rPr lang="en-US" b="1" dirty="0"/>
              <a:t>Proptosis</a:t>
            </a:r>
            <a:r>
              <a:rPr lang="en-US" dirty="0"/>
              <a:t> should prompt additional investigation for </a:t>
            </a:r>
            <a:r>
              <a:rPr lang="en-US" dirty="0">
                <a:solidFill>
                  <a:schemeClr val="accent1">
                    <a:lumMod val="60000"/>
                    <a:lumOff val="40000"/>
                  </a:schemeClr>
                </a:solidFill>
              </a:rPr>
              <a:t>mass lesions </a:t>
            </a:r>
            <a:r>
              <a:rPr lang="en-US" dirty="0"/>
              <a:t>or </a:t>
            </a:r>
            <a:r>
              <a:rPr lang="en-US" dirty="0" err="1">
                <a:solidFill>
                  <a:schemeClr val="accent1">
                    <a:lumMod val="60000"/>
                    <a:lumOff val="40000"/>
                  </a:schemeClr>
                </a:solidFill>
              </a:rPr>
              <a:t>retrobulbar</a:t>
            </a:r>
            <a:r>
              <a:rPr lang="en-US" dirty="0">
                <a:solidFill>
                  <a:schemeClr val="accent1">
                    <a:lumMod val="60000"/>
                    <a:lumOff val="40000"/>
                  </a:schemeClr>
                </a:solidFill>
              </a:rPr>
              <a:t> hemorrhage</a:t>
            </a:r>
            <a:r>
              <a:rPr lang="en-US" dirty="0"/>
              <a:t>. </a:t>
            </a:r>
          </a:p>
          <a:p>
            <a:pPr marL="285750" indent="-285750">
              <a:buFont typeface="Wingdings" panose="05000000000000000000" pitchFamily="2" charset="2"/>
              <a:buChar char="v"/>
            </a:pPr>
            <a:r>
              <a:rPr lang="en-US" b="1" dirty="0"/>
              <a:t>Congenital glaucoma </a:t>
            </a:r>
            <a:r>
              <a:rPr lang="en-US" dirty="0"/>
              <a:t>presents as enlarged cornea </a:t>
            </a:r>
            <a:r>
              <a:rPr lang="en-US" dirty="0">
                <a:solidFill>
                  <a:schemeClr val="accent1"/>
                </a:solidFill>
              </a:rPr>
              <a:t>&gt; </a:t>
            </a:r>
            <a:r>
              <a:rPr lang="en-US" dirty="0">
                <a:solidFill>
                  <a:schemeClr val="accent1">
                    <a:lumMod val="60000"/>
                    <a:lumOff val="40000"/>
                  </a:schemeClr>
                </a:solidFill>
              </a:rPr>
              <a:t>11mm</a:t>
            </a:r>
            <a:r>
              <a:rPr lang="en-US" dirty="0">
                <a:solidFill>
                  <a:schemeClr val="accent1"/>
                </a:solidFill>
              </a:rPr>
              <a:t> </a:t>
            </a:r>
            <a:r>
              <a:rPr lang="en-US" dirty="0"/>
              <a:t>that becomes progressively cloudy.</a:t>
            </a:r>
          </a:p>
          <a:p>
            <a:pPr marL="285750" indent="-285750">
              <a:buFont typeface="Wingdings" panose="05000000000000000000" pitchFamily="2" charset="2"/>
              <a:buChar char="v"/>
            </a:pPr>
            <a:r>
              <a:rPr lang="en-US" dirty="0" smtClean="0">
                <a:solidFill>
                  <a:schemeClr val="accent1">
                    <a:lumMod val="60000"/>
                    <a:lumOff val="40000"/>
                  </a:schemeClr>
                </a:solidFill>
              </a:rPr>
              <a:t>hemorrhages</a:t>
            </a:r>
            <a:r>
              <a:rPr lang="en-US" dirty="0" smtClean="0"/>
              <a:t> </a:t>
            </a:r>
            <a:r>
              <a:rPr lang="en-US" dirty="0"/>
              <a:t>can all be seen following </a:t>
            </a:r>
            <a:r>
              <a:rPr lang="en-US" dirty="0">
                <a:solidFill>
                  <a:schemeClr val="accent1">
                    <a:lumMod val="60000"/>
                    <a:lumOff val="40000"/>
                  </a:schemeClr>
                </a:solidFill>
              </a:rPr>
              <a:t>birth trauma</a:t>
            </a:r>
            <a:r>
              <a:rPr lang="en-US" dirty="0"/>
              <a:t>.</a:t>
            </a:r>
          </a:p>
          <a:p>
            <a:pPr marL="285750" indent="-285750">
              <a:buFont typeface="Wingdings" panose="05000000000000000000" pitchFamily="2" charset="2"/>
              <a:buChar char="v"/>
            </a:pPr>
            <a:r>
              <a:rPr lang="en-US" b="1" dirty="0" err="1"/>
              <a:t>Conjuctivitis</a:t>
            </a:r>
            <a:r>
              <a:rPr lang="en-US" dirty="0"/>
              <a:t> within the first 2-5 days of life is most often caused by </a:t>
            </a:r>
            <a:r>
              <a:rPr lang="en-US" i="1" dirty="0">
                <a:solidFill>
                  <a:schemeClr val="accent1">
                    <a:lumMod val="60000"/>
                    <a:lumOff val="40000"/>
                  </a:schemeClr>
                </a:solidFill>
              </a:rPr>
              <a:t>Neisseria gonorrhoeae</a:t>
            </a:r>
            <a:r>
              <a:rPr lang="en-US" dirty="0"/>
              <a:t>. </a:t>
            </a:r>
            <a:r>
              <a:rPr lang="en-US" i="1" dirty="0">
                <a:solidFill>
                  <a:schemeClr val="accent1">
                    <a:lumMod val="60000"/>
                    <a:lumOff val="40000"/>
                  </a:schemeClr>
                </a:solidFill>
              </a:rPr>
              <a:t>Chlamydia trachomatis</a:t>
            </a:r>
            <a:r>
              <a:rPr lang="en-US" dirty="0">
                <a:solidFill>
                  <a:schemeClr val="accent1">
                    <a:lumMod val="60000"/>
                    <a:lumOff val="40000"/>
                  </a:schemeClr>
                </a:solidFill>
              </a:rPr>
              <a:t> </a:t>
            </a:r>
            <a:r>
              <a:rPr lang="en-US" dirty="0"/>
              <a:t>is the most likely cause of conjunctivitis at 5-14 days of age</a:t>
            </a:r>
            <a:r>
              <a:rPr lang="en-US" sz="2400" dirty="0"/>
              <a:t>.(its normal to find yellow crusting without inflammation after birth in infant with narrow lacrimal duct )</a:t>
            </a:r>
          </a:p>
          <a:p>
            <a:pPr marL="36900" indent="0">
              <a:buNone/>
            </a:pPr>
            <a:endParaRPr lang="en-US" dirty="0"/>
          </a:p>
        </p:txBody>
      </p:sp>
      <p:pic>
        <p:nvPicPr>
          <p:cNvPr id="4" name="Picture 3"/>
          <p:cNvPicPr>
            <a:picLocks noChangeAspect="1"/>
          </p:cNvPicPr>
          <p:nvPr/>
        </p:nvPicPr>
        <p:blipFill>
          <a:blip r:embed="rId2"/>
          <a:stretch>
            <a:fillRect/>
          </a:stretch>
        </p:blipFill>
        <p:spPr>
          <a:xfrm>
            <a:off x="9144000" y="152400"/>
            <a:ext cx="2856257" cy="2910047"/>
          </a:xfrm>
          <a:prstGeom prst="rect">
            <a:avLst/>
          </a:prstGeom>
        </p:spPr>
      </p:pic>
      <p:pic>
        <p:nvPicPr>
          <p:cNvPr id="5" name="Picture 4"/>
          <p:cNvPicPr>
            <a:picLocks noChangeAspect="1"/>
          </p:cNvPicPr>
          <p:nvPr/>
        </p:nvPicPr>
        <p:blipFill>
          <a:blip r:embed="rId3"/>
          <a:stretch>
            <a:fillRect/>
          </a:stretch>
        </p:blipFill>
        <p:spPr>
          <a:xfrm>
            <a:off x="4953000" y="266257"/>
            <a:ext cx="3888097" cy="2796190"/>
          </a:xfrm>
          <a:prstGeom prst="rect">
            <a:avLst/>
          </a:prstGeom>
        </p:spPr>
      </p:pic>
      <p:pic>
        <p:nvPicPr>
          <p:cNvPr id="6" name="Picture 5"/>
          <p:cNvPicPr>
            <a:picLocks noChangeAspect="1"/>
          </p:cNvPicPr>
          <p:nvPr/>
        </p:nvPicPr>
        <p:blipFill>
          <a:blip r:embed="rId4"/>
          <a:stretch>
            <a:fillRect/>
          </a:stretch>
        </p:blipFill>
        <p:spPr>
          <a:xfrm>
            <a:off x="6019800" y="3276600"/>
            <a:ext cx="5279594" cy="2975106"/>
          </a:xfrm>
          <a:prstGeom prst="rect">
            <a:avLst/>
          </a:prstGeom>
        </p:spPr>
      </p:pic>
    </p:spTree>
    <p:extLst>
      <p:ext uri="{BB962C8B-B14F-4D97-AF65-F5344CB8AC3E}">
        <p14:creationId xmlns:p14="http://schemas.microsoft.com/office/powerpoint/2010/main" val="1801164555"/>
      </p:ext>
    </p:extLst>
  </p:cSld>
  <p:clrMapOvr>
    <a:masterClrMapping/>
  </p:clrMapOvr>
  <p:transition/>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87824" y="76981"/>
            <a:ext cx="10515600" cy="1325563"/>
          </a:xfrm>
        </p:spPr>
        <p:txBody>
          <a:bodyPr/>
          <a:lstStyle/>
          <a:p>
            <a:r>
              <a:rPr lang="en-US"/>
              <a:t>Nose: </a:t>
            </a:r>
          </a:p>
        </p:txBody>
      </p:sp>
      <p:sp>
        <p:nvSpPr>
          <p:cNvPr id="3" name="Content Placeholder 2"/>
          <p:cNvSpPr>
            <a:spLocks noGrp="1"/>
          </p:cNvSpPr>
          <p:nvPr>
            <p:ph idx="1"/>
          </p:nvPr>
        </p:nvSpPr>
        <p:spPr>
          <a:xfrm>
            <a:off x="387824" y="950081"/>
            <a:ext cx="10515600" cy="4351338"/>
          </a:xfrm>
        </p:spPr>
        <p:txBody>
          <a:bodyPr/>
          <a:lstStyle/>
          <a:p>
            <a:r>
              <a:rPr lang="en-US" dirty="0"/>
              <a:t>Check that the nostrils are </a:t>
            </a:r>
            <a:r>
              <a:rPr lang="en-US" dirty="0" smtClean="0"/>
              <a:t>patent.</a:t>
            </a:r>
            <a:endParaRPr lang="en-US" dirty="0"/>
          </a:p>
          <a:p>
            <a:r>
              <a:rPr lang="en-US" dirty="0"/>
              <a:t>Anatomic obstruction of the nasal passages secondary to</a:t>
            </a:r>
            <a:br>
              <a:rPr lang="en-US" dirty="0"/>
            </a:br>
            <a:r>
              <a:rPr lang="en-US" dirty="0"/>
              <a:t>  </a:t>
            </a:r>
            <a:r>
              <a:rPr lang="en-US" dirty="0">
                <a:solidFill>
                  <a:schemeClr val="accent1"/>
                </a:solidFill>
              </a:rPr>
              <a:t>unilateral</a:t>
            </a:r>
            <a:r>
              <a:rPr lang="en-US" dirty="0"/>
              <a:t> or </a:t>
            </a:r>
            <a:r>
              <a:rPr lang="en-US" dirty="0">
                <a:solidFill>
                  <a:schemeClr val="accent1"/>
                </a:solidFill>
              </a:rPr>
              <a:t>bilateral </a:t>
            </a:r>
            <a:r>
              <a:rPr lang="en-US" dirty="0" err="1">
                <a:solidFill>
                  <a:schemeClr val="accent1"/>
                </a:solidFill>
              </a:rPr>
              <a:t>choanal</a:t>
            </a:r>
            <a:r>
              <a:rPr lang="en-US" dirty="0">
                <a:solidFill>
                  <a:schemeClr val="accent1"/>
                </a:solidFill>
              </a:rPr>
              <a:t> atresia </a:t>
            </a:r>
            <a:r>
              <a:rPr lang="en-US" dirty="0"/>
              <a:t>results in respiratory distress</a:t>
            </a:r>
          </a:p>
        </p:txBody>
      </p:sp>
      <p:pic>
        <p:nvPicPr>
          <p:cNvPr id="5" name="Picture 4"/>
          <p:cNvPicPr>
            <a:picLocks noChangeAspect="1"/>
          </p:cNvPicPr>
          <p:nvPr/>
        </p:nvPicPr>
        <p:blipFill>
          <a:blip r:embed="rId2"/>
          <a:stretch>
            <a:fillRect/>
          </a:stretch>
        </p:blipFill>
        <p:spPr>
          <a:xfrm>
            <a:off x="7802868" y="3550623"/>
            <a:ext cx="4389132" cy="3307377"/>
          </a:xfrm>
          <a:prstGeom prst="rect">
            <a:avLst/>
          </a:prstGeom>
        </p:spPr>
      </p:pic>
      <p:pic>
        <p:nvPicPr>
          <p:cNvPr id="4" name="Picture 3"/>
          <p:cNvPicPr>
            <a:picLocks noChangeAspect="1"/>
          </p:cNvPicPr>
          <p:nvPr/>
        </p:nvPicPr>
        <p:blipFill>
          <a:blip r:embed="rId3"/>
          <a:srcRect l="27687" t="21751" r="31468" b="13813"/>
          <a:stretch>
            <a:fillRect/>
          </a:stretch>
        </p:blipFill>
        <p:spPr>
          <a:xfrm>
            <a:off x="5381640" y="3867189"/>
            <a:ext cx="2421228" cy="2868461"/>
          </a:xfrm>
          <a:prstGeom prst="rect">
            <a:avLst/>
          </a:prstGeom>
        </p:spPr>
      </p:pic>
      <p:sp>
        <p:nvSpPr>
          <p:cNvPr id="6" name="Rectangle 5"/>
          <p:cNvSpPr/>
          <p:nvPr/>
        </p:nvSpPr>
        <p:spPr>
          <a:xfrm>
            <a:off x="365736" y="3125750"/>
            <a:ext cx="6096000" cy="830997"/>
          </a:xfrm>
          <a:prstGeom prst="rect">
            <a:avLst/>
          </a:prstGeom>
        </p:spPr>
        <p:txBody>
          <a:bodyPr>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285750" indent="-285750">
              <a:buFont typeface="Wingdings" panose="05000000000000000000" pitchFamily="2" charset="2"/>
              <a:buChar char="v"/>
            </a:pPr>
            <a:r>
              <a:rPr lang="en-US" sz="2400"/>
              <a:t>Hemorrhagic, thick, purulent nasal discharge ( </a:t>
            </a:r>
            <a:r>
              <a:rPr lang="en-US" sz="2400">
                <a:solidFill>
                  <a:schemeClr val="accent1"/>
                </a:solidFill>
              </a:rPr>
              <a:t>snuffles</a:t>
            </a:r>
            <a:r>
              <a:rPr lang="en-US" sz="2400"/>
              <a:t> ) is seen in </a:t>
            </a:r>
            <a:r>
              <a:rPr lang="en-US" sz="2400">
                <a:solidFill>
                  <a:schemeClr val="accent1"/>
                </a:solidFill>
              </a:rPr>
              <a:t>congenital syphilis</a:t>
            </a:r>
            <a:r>
              <a:rPr lang="en-US" sz="2400"/>
              <a:t>.</a:t>
            </a:r>
          </a:p>
        </p:txBody>
      </p:sp>
    </p:spTree>
    <p:extLst>
      <p:ext uri="{BB962C8B-B14F-4D97-AF65-F5344CB8AC3E}">
        <p14:creationId xmlns:p14="http://schemas.microsoft.com/office/powerpoint/2010/main" val="1771632470"/>
      </p:ext>
    </p:extLst>
  </p:cSld>
  <p:clrMapOvr>
    <a:masterClrMapping/>
  </p:clrMapOvr>
  <p:transition/>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Mouth </a:t>
            </a:r>
          </a:p>
        </p:txBody>
      </p:sp>
      <p:sp>
        <p:nvSpPr>
          <p:cNvPr id="3" name="Content Placeholder 2"/>
          <p:cNvSpPr>
            <a:spLocks noGrp="1"/>
          </p:cNvSpPr>
          <p:nvPr>
            <p:ph idx="1"/>
          </p:nvPr>
        </p:nvSpPr>
        <p:spPr/>
        <p:txBody>
          <a:bodyPr/>
          <a:lstStyle/>
          <a:p>
            <a:r>
              <a:rPr lang="en-US"/>
              <a:t>Normal findings Epstein’s pearls are small white mucosal cysts on the palate that disappear spontaneously. White coating on the tongue which is easily scraped off with a swab is due to curdled milk.</a:t>
            </a:r>
          </a:p>
          <a:p>
            <a:endParaRPr lang="en-US"/>
          </a:p>
          <a:p>
            <a:r>
              <a:rPr lang="en-US" err="1">
                <a:solidFill>
                  <a:schemeClr val="accent1"/>
                </a:solidFill>
              </a:rPr>
              <a:t>Epsteins pearls </a:t>
            </a:r>
            <a:endParaRPr lang="en-US">
              <a:solidFill>
                <a:schemeClr val="accent1"/>
              </a:solidFill>
            </a:endParaRPr>
          </a:p>
        </p:txBody>
      </p:sp>
      <p:pic>
        <p:nvPicPr>
          <p:cNvPr id="4" name="Picture 3"/>
          <p:cNvPicPr>
            <a:picLocks noChangeAspect="1"/>
          </p:cNvPicPr>
          <p:nvPr/>
        </p:nvPicPr>
        <p:blipFill>
          <a:blip r:embed="rId2"/>
          <a:stretch>
            <a:fillRect/>
          </a:stretch>
        </p:blipFill>
        <p:spPr>
          <a:xfrm>
            <a:off x="8348129" y="76200"/>
            <a:ext cx="3127519" cy="2834886"/>
          </a:xfrm>
          <a:prstGeom prst="rect">
            <a:avLst/>
          </a:prstGeom>
        </p:spPr>
      </p:pic>
      <p:pic>
        <p:nvPicPr>
          <p:cNvPr id="5" name="Picture 4"/>
          <p:cNvPicPr>
            <a:picLocks noChangeAspect="1"/>
          </p:cNvPicPr>
          <p:nvPr/>
        </p:nvPicPr>
        <p:blipFill>
          <a:blip r:embed="rId3"/>
          <a:stretch>
            <a:fillRect/>
          </a:stretch>
        </p:blipFill>
        <p:spPr>
          <a:xfrm>
            <a:off x="8348129" y="3280893"/>
            <a:ext cx="3119628" cy="2743200"/>
          </a:xfrm>
          <a:prstGeom prst="rect">
            <a:avLst/>
          </a:prstGeom>
        </p:spPr>
      </p:pic>
    </p:spTree>
    <p:extLst>
      <p:ext uri="{BB962C8B-B14F-4D97-AF65-F5344CB8AC3E}">
        <p14:creationId xmlns:p14="http://schemas.microsoft.com/office/powerpoint/2010/main" val="1352892268"/>
      </p:ext>
    </p:extLst>
  </p:cSld>
  <p:clrMapOvr>
    <a:masterClrMapping/>
  </p:clrMapOvr>
  <p:transition/>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328517" y="365125"/>
            <a:ext cx="10515600" cy="4351338"/>
          </a:xfrm>
        </p:spPr>
        <p:txBody>
          <a:bodyPr>
            <a:normAutofit fontScale="62500" lnSpcReduction="20000"/>
          </a:bodyPr>
          <a:lstStyle/>
          <a:p>
            <a:r>
              <a:rPr lang="en-US"/>
              <a:t>Abnormal findings </a:t>
            </a:r>
            <a:r>
              <a:rPr lang="en-US" err="1">
                <a:solidFill>
                  <a:schemeClr val="accent1"/>
                </a:solidFill>
              </a:rPr>
              <a:t>Macroglossia</a:t>
            </a:r>
            <a:r>
              <a:rPr lang="en-US"/>
              <a:t> (a large protruding tongue) occurs in Beckwith–Wiedemann</a:t>
            </a:r>
            <a:r>
              <a:rPr lang="en-US">
                <a:solidFill>
                  <a:schemeClr val="accent5"/>
                </a:solidFill>
              </a:rPr>
              <a:t> </a:t>
            </a:r>
            <a:r>
              <a:rPr lang="en-US"/>
              <a:t>syndrome.</a:t>
            </a:r>
          </a:p>
          <a:p>
            <a:r>
              <a:rPr lang="en-US" err="1">
                <a:solidFill>
                  <a:schemeClr val="accent1"/>
                </a:solidFill>
              </a:rPr>
              <a:t>Ankyloglossia </a:t>
            </a:r>
            <a:r>
              <a:rPr lang="en-US"/>
              <a:t>(tongue tie) is when the lingual frenulum which joins the midline of the tongue to the floor of the mouth is abnormally short. Consequently the tongue cannot move freely, interfering with feeding.</a:t>
            </a:r>
          </a:p>
          <a:p>
            <a:r>
              <a:rPr lang="en-US"/>
              <a:t> A white coating on the tongue, not easily removed and which may bleed when scraped, is due to the fungus, Candida albicans (thrush).</a:t>
            </a:r>
          </a:p>
          <a:p>
            <a:r>
              <a:rPr lang="en-US"/>
              <a:t> </a:t>
            </a:r>
            <a:r>
              <a:rPr lang="en-US">
                <a:solidFill>
                  <a:schemeClr val="accent1"/>
                </a:solidFill>
              </a:rPr>
              <a:t>Cleft palate</a:t>
            </a:r>
            <a:r>
              <a:rPr lang="en-US"/>
              <a:t> may involve the soft palate or both hard and soft palates. It can be midline, unilateral or bilateral and may involve the gum (</a:t>
            </a:r>
            <a:r>
              <a:rPr lang="en-US">
                <a:solidFill>
                  <a:schemeClr val="accent1"/>
                </a:solidFill>
              </a:rPr>
              <a:t>alveolus</a:t>
            </a:r>
            <a:r>
              <a:rPr lang="en-US"/>
              <a:t>). Cleft lip can appear in isolation or in association with it. Refer affected infants early to a specialist multidisciplinary team.</a:t>
            </a:r>
          </a:p>
          <a:p>
            <a:r>
              <a:rPr lang="en-US">
                <a:solidFill>
                  <a:schemeClr val="accent1"/>
                </a:solidFill>
              </a:rPr>
              <a:t>A ranula </a:t>
            </a:r>
            <a:r>
              <a:rPr lang="en-US"/>
              <a:t>is a mucous cyst on the floor of the mouth related to the sublingual or submandibular salivary ducts. Congenital ranulas may resolve spontaneously but sometimes require surgery. Teeth usually begin to erupt at around 6 months but can be present at birth.</a:t>
            </a:r>
          </a:p>
        </p:txBody>
      </p:sp>
      <p:pic>
        <p:nvPicPr>
          <p:cNvPr id="4" name="Picture 3"/>
          <p:cNvPicPr>
            <a:picLocks noChangeAspect="1"/>
          </p:cNvPicPr>
          <p:nvPr/>
        </p:nvPicPr>
        <p:blipFill>
          <a:blip r:embed="rId2"/>
          <a:stretch>
            <a:fillRect/>
          </a:stretch>
        </p:blipFill>
        <p:spPr>
          <a:xfrm>
            <a:off x="9216875" y="4044439"/>
            <a:ext cx="2292107" cy="2813561"/>
          </a:xfrm>
          <a:prstGeom prst="rect">
            <a:avLst/>
          </a:prstGeom>
        </p:spPr>
      </p:pic>
      <p:pic>
        <p:nvPicPr>
          <p:cNvPr id="5" name="Picture 4"/>
          <p:cNvPicPr>
            <a:picLocks noChangeAspect="1"/>
          </p:cNvPicPr>
          <p:nvPr/>
        </p:nvPicPr>
        <p:blipFill>
          <a:blip r:embed="rId3"/>
          <a:stretch>
            <a:fillRect/>
          </a:stretch>
        </p:blipFill>
        <p:spPr>
          <a:xfrm>
            <a:off x="6708520" y="4139867"/>
            <a:ext cx="2229418" cy="2718133"/>
          </a:xfrm>
          <a:prstGeom prst="rect">
            <a:avLst/>
          </a:prstGeom>
        </p:spPr>
      </p:pic>
      <p:pic>
        <p:nvPicPr>
          <p:cNvPr id="6" name="Picture 5"/>
          <p:cNvPicPr>
            <a:picLocks noChangeAspect="1"/>
          </p:cNvPicPr>
          <p:nvPr/>
        </p:nvPicPr>
        <p:blipFill>
          <a:blip r:embed="rId4"/>
          <a:stretch>
            <a:fillRect/>
          </a:stretch>
        </p:blipFill>
        <p:spPr>
          <a:xfrm>
            <a:off x="3497153" y="4392413"/>
            <a:ext cx="2932430" cy="2213040"/>
          </a:xfrm>
          <a:prstGeom prst="rect">
            <a:avLst/>
          </a:prstGeom>
        </p:spPr>
      </p:pic>
    </p:spTree>
    <p:extLst>
      <p:ext uri="{BB962C8B-B14F-4D97-AF65-F5344CB8AC3E}">
        <p14:creationId xmlns:p14="http://schemas.microsoft.com/office/powerpoint/2010/main" val="2549849747"/>
      </p:ext>
    </p:extLst>
  </p:cSld>
  <p:clrMapOvr>
    <a:masterClrMapping/>
  </p:clrMapOvr>
  <p:transition/>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81216" y="83633"/>
            <a:ext cx="3810000" cy="7848302"/>
          </a:xfrm>
          <a:prstGeom prst="rect">
            <a:avLst/>
          </a:prstGeom>
        </p:spPr>
        <p:txBody>
          <a:bodyPr wrap="square">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285750" indent="-285750">
              <a:buFont typeface="Arial" pitchFamily="34" charset="0"/>
              <a:buChar char="•"/>
            </a:pPr>
            <a:r>
              <a:rPr lang="en-US">
                <a:solidFill>
                  <a:schemeClr val="accent1"/>
                </a:solidFill>
              </a:rPr>
              <a:t>    Ranula</a:t>
            </a:r>
            <a:r>
              <a:rPr lang="en-US"/>
              <a:t> a benign mass originating in the floor of the mouth. A </a:t>
            </a:r>
            <a:r>
              <a:rPr lang="en-US">
                <a:solidFill>
                  <a:schemeClr val="accent1">
                    <a:lumMod val="60000"/>
                    <a:lumOff val="40000"/>
                  </a:schemeClr>
                </a:solidFill>
              </a:rPr>
              <a:t>translucent to bluish</a:t>
            </a:r>
            <a:r>
              <a:rPr lang="en-US"/>
              <a:t>, </a:t>
            </a:r>
            <a:r>
              <a:rPr lang="en-US">
                <a:solidFill>
                  <a:schemeClr val="accent1">
                    <a:lumMod val="60000"/>
                    <a:lumOff val="40000"/>
                  </a:schemeClr>
                </a:solidFill>
              </a:rPr>
              <a:t>nonblanching</a:t>
            </a:r>
            <a:r>
              <a:rPr lang="en-US"/>
              <a:t>, </a:t>
            </a:r>
            <a:r>
              <a:rPr lang="en-US">
                <a:solidFill>
                  <a:schemeClr val="accent1">
                    <a:lumMod val="60000"/>
                    <a:lumOff val="40000"/>
                  </a:schemeClr>
                </a:solidFill>
              </a:rPr>
              <a:t>fluctuant swelling </a:t>
            </a:r>
            <a:r>
              <a:rPr lang="en-US"/>
              <a:t>lateral to the midline of the lower mouth.</a:t>
            </a:r>
          </a:p>
          <a:p>
            <a:pPr marL="285750" indent="-285750">
              <a:buFont typeface="Arial" pitchFamily="34" charset="0"/>
              <a:buChar char="•"/>
            </a:pPr>
            <a:r>
              <a:rPr lang="en-US">
                <a:solidFill>
                  <a:schemeClr val="accent1">
                    <a:lumMod val="60000"/>
                    <a:lumOff val="40000"/>
                  </a:schemeClr>
                </a:solidFill>
              </a:rPr>
              <a:t>     High arched/narrow palate </a:t>
            </a:r>
            <a:r>
              <a:rPr lang="en-US"/>
              <a:t>often seen in </a:t>
            </a:r>
            <a:r>
              <a:rPr lang="en-US">
                <a:solidFill>
                  <a:schemeClr val="accent1"/>
                </a:solidFill>
              </a:rPr>
              <a:t>Marfan syndrome </a:t>
            </a:r>
            <a:r>
              <a:rPr lang="en-US"/>
              <a:t>and </a:t>
            </a:r>
            <a:r>
              <a:rPr lang="en-US">
                <a:solidFill>
                  <a:schemeClr val="accent1"/>
                </a:solidFill>
              </a:rPr>
              <a:t>Ehlers-Danlos syndrome</a:t>
            </a:r>
            <a:r>
              <a:rPr lang="en-US"/>
              <a:t>.</a:t>
            </a:r>
          </a:p>
          <a:p>
            <a:pPr marL="285750" indent="-285750">
              <a:buFont typeface="Wingdings" panose="05000000000000000000" pitchFamily="2" charset="2"/>
              <a:buChar char="v"/>
            </a:pPr>
            <a:endParaRPr lang="en-US"/>
          </a:p>
          <a:p>
            <a:pPr marL="285750" indent="-285750">
              <a:buFont typeface="Arial" pitchFamily="34" charset="0"/>
              <a:buChar char="•"/>
            </a:pPr>
            <a:r>
              <a:rPr lang="en-US"/>
              <a:t>     A normal-sized tongue protrudes through a small mouth in Down’s syndrome </a:t>
            </a:r>
            <a:r>
              <a:rPr lang="en-US">
                <a:solidFill>
                  <a:schemeClr val="accent5"/>
                </a:solidFill>
              </a:rPr>
              <a:t>(glossoptosis</a:t>
            </a:r>
            <a:r>
              <a:rPr lang="en-US"/>
              <a:t>).</a:t>
            </a:r>
          </a:p>
          <a:p>
            <a:pPr marL="285750" indent="-285750">
              <a:buFont typeface="Arial" pitchFamily="34" charset="0"/>
              <a:buChar char="•"/>
            </a:pPr>
            <a:endParaRPr lang="en-US"/>
          </a:p>
          <a:p>
            <a:pPr marL="285750" indent="-285750">
              <a:buFont typeface="Arial" pitchFamily="34" charset="0"/>
              <a:buChar char="•"/>
            </a:pPr>
            <a:r>
              <a:rPr lang="en-US"/>
              <a:t>Protruding tongue causes include </a:t>
            </a:r>
            <a:r>
              <a:rPr lang="en-US">
                <a:solidFill>
                  <a:schemeClr val="accent1"/>
                </a:solidFill>
              </a:rPr>
              <a:t>hemangioma</a:t>
            </a:r>
            <a:r>
              <a:rPr lang="en-US"/>
              <a:t>, </a:t>
            </a:r>
            <a:r>
              <a:rPr lang="en-US">
                <a:solidFill>
                  <a:schemeClr val="accent1"/>
                </a:solidFill>
              </a:rPr>
              <a:t>isolated macroglossia</a:t>
            </a:r>
            <a:r>
              <a:rPr lang="en-US"/>
              <a:t>, </a:t>
            </a:r>
            <a:r>
              <a:rPr lang="en-US">
                <a:solidFill>
                  <a:schemeClr val="accent1"/>
                </a:solidFill>
              </a:rPr>
              <a:t>hypothyroidism</a:t>
            </a:r>
            <a:r>
              <a:rPr lang="en-US"/>
              <a:t>, or </a:t>
            </a:r>
            <a:r>
              <a:rPr lang="en-US">
                <a:solidFill>
                  <a:schemeClr val="accent1"/>
                </a:solidFill>
              </a:rPr>
              <a:t>Beckwith-Wiedemann</a:t>
            </a:r>
            <a:r>
              <a:rPr lang="en-US"/>
              <a:t> syndrome.</a:t>
            </a:r>
          </a:p>
          <a:p>
            <a:pPr marL="285750" indent="-285750">
              <a:buFont typeface="Arial" pitchFamily="34" charset="0"/>
              <a:buChar char="•"/>
            </a:pPr>
            <a:endParaRPr lang="en-US"/>
          </a:p>
          <a:p>
            <a:pPr marL="285750" indent="-285750">
              <a:buFont typeface="Arial" pitchFamily="34" charset="0"/>
              <a:buChar char="•"/>
            </a:pPr>
            <a:r>
              <a:rPr lang="en-US">
                <a:solidFill>
                  <a:schemeClr val="accent1"/>
                </a:solidFill>
              </a:rPr>
              <a:t> </a:t>
            </a:r>
            <a:r>
              <a:rPr lang="en-US" err="1">
                <a:solidFill>
                  <a:schemeClr val="accent1"/>
                </a:solidFill>
              </a:rPr>
              <a:t>Micrognathia </a:t>
            </a:r>
            <a:r>
              <a:rPr lang="en-US"/>
              <a:t>(a small jaw) is sometimes associated with cleft palate in the Pierre Robin syndrome with posterior displacement of the tongue (glossoptosis) and upperairway obstruction.</a:t>
            </a:r>
          </a:p>
          <a:p>
            <a:endParaRPr lang="en-US"/>
          </a:p>
          <a:p>
            <a:endParaRPr lang="en-US">
              <a:solidFill>
                <a:schemeClr val="accent1">
                  <a:lumMod val="60000"/>
                  <a:lumOff val="40000"/>
                </a:schemeClr>
              </a:solidFill>
            </a:endParaRPr>
          </a:p>
          <a:p>
            <a:pPr marL="285750" indent="-285750">
              <a:buFont typeface="Wingdings" panose="05000000000000000000" pitchFamily="2" charset="2"/>
              <a:buChar char="v"/>
            </a:pPr>
            <a:endParaRPr lang="en-US"/>
          </a:p>
        </p:txBody>
      </p:sp>
      <p:pic>
        <p:nvPicPr>
          <p:cNvPr id="3" name="Picture 2"/>
          <p:cNvPicPr>
            <a:picLocks noChangeAspect="1"/>
          </p:cNvPicPr>
          <p:nvPr/>
        </p:nvPicPr>
        <p:blipFill>
          <a:blip r:embed="rId2"/>
          <a:stretch>
            <a:fillRect/>
          </a:stretch>
        </p:blipFill>
        <p:spPr>
          <a:xfrm>
            <a:off x="5257800" y="83633"/>
            <a:ext cx="2255716" cy="2889754"/>
          </a:xfrm>
          <a:prstGeom prst="rect">
            <a:avLst/>
          </a:prstGeom>
        </p:spPr>
      </p:pic>
      <p:pic>
        <p:nvPicPr>
          <p:cNvPr id="4" name="Picture 3"/>
          <p:cNvPicPr>
            <a:picLocks noChangeAspect="1"/>
          </p:cNvPicPr>
          <p:nvPr/>
        </p:nvPicPr>
        <p:blipFill>
          <a:blip r:embed="rId3"/>
          <a:stretch>
            <a:fillRect/>
          </a:stretch>
        </p:blipFill>
        <p:spPr>
          <a:xfrm>
            <a:off x="6181424" y="3614985"/>
            <a:ext cx="2664183" cy="2819400"/>
          </a:xfrm>
          <a:prstGeom prst="rect">
            <a:avLst/>
          </a:prstGeom>
        </p:spPr>
      </p:pic>
      <p:pic>
        <p:nvPicPr>
          <p:cNvPr id="5" name="Picture 4"/>
          <p:cNvPicPr>
            <a:picLocks noChangeAspect="1"/>
          </p:cNvPicPr>
          <p:nvPr/>
        </p:nvPicPr>
        <p:blipFill>
          <a:blip r:embed="rId4"/>
          <a:srcRect l="3919" t="5888" r="4194" b="2697"/>
          <a:stretch>
            <a:fillRect/>
          </a:stretch>
        </p:blipFill>
        <p:spPr>
          <a:xfrm>
            <a:off x="8075930" y="155573"/>
            <a:ext cx="3581400" cy="2590800"/>
          </a:xfrm>
          <a:prstGeom prst="rect">
            <a:avLst/>
          </a:prstGeom>
        </p:spPr>
      </p:pic>
      <p:pic>
        <p:nvPicPr>
          <p:cNvPr id="7" name="Picture 6"/>
          <p:cNvPicPr>
            <a:picLocks noChangeAspect="1"/>
          </p:cNvPicPr>
          <p:nvPr/>
        </p:nvPicPr>
        <p:blipFill>
          <a:blip r:embed="rId5"/>
          <a:stretch>
            <a:fillRect/>
          </a:stretch>
        </p:blipFill>
        <p:spPr>
          <a:xfrm>
            <a:off x="9372600" y="3501955"/>
            <a:ext cx="2682472" cy="2932430"/>
          </a:xfrm>
          <a:prstGeom prst="rect">
            <a:avLst/>
          </a:prstGeom>
        </p:spPr>
      </p:pic>
    </p:spTree>
    <p:extLst>
      <p:ext uri="{BB962C8B-B14F-4D97-AF65-F5344CB8AC3E}">
        <p14:creationId xmlns:p14="http://schemas.microsoft.com/office/powerpoint/2010/main" val="1158687245"/>
      </p:ext>
    </p:extLst>
  </p:cSld>
  <p:clrMapOvr>
    <a:masterClrMapping/>
  </p:clrMapOvr>
  <p:transition/>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p:nvPr/>
        </p:nvSpPr>
        <p:spPr>
          <a:xfrm>
            <a:off x="154546" y="932699"/>
            <a:ext cx="11187449" cy="5172185"/>
          </a:xfrm>
          <a:prstGeom prst="rect">
            <a:avLst/>
          </a:prstGeom>
        </p:spPr>
        <p:txBody>
          <a:bodyPr vert="horz" wrap="square" lIns="0" tIns="71755" rIns="0" bIns="0"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12700" marR="5080">
              <a:lnSpc>
                <a:spcPts val="1920"/>
              </a:lnSpc>
              <a:spcBef>
                <a:spcPts val="565"/>
              </a:spcBef>
              <a:tabLst>
                <a:tab pos="354965" algn="l"/>
                <a:tab pos="355600" algn="l"/>
              </a:tabLst>
            </a:pPr>
            <a:r>
              <a:rPr lang="en-US" dirty="0">
                <a:cs typeface="Calibri"/>
              </a:rPr>
              <a:t>       </a:t>
            </a:r>
          </a:p>
          <a:p>
            <a:pPr marL="12700" marR="5080">
              <a:lnSpc>
                <a:spcPts val="1920"/>
              </a:lnSpc>
              <a:spcBef>
                <a:spcPts val="565"/>
              </a:spcBef>
              <a:tabLst>
                <a:tab pos="354965" algn="l"/>
                <a:tab pos="355600" algn="l"/>
              </a:tabLst>
            </a:pPr>
            <a:r>
              <a:rPr lang="en-US" dirty="0"/>
              <a:t>Examination sequence ■ Note the size, shape and </a:t>
            </a:r>
            <a:r>
              <a:rPr lang="en-US" dirty="0" smtClean="0"/>
              <a:t>position. </a:t>
            </a:r>
            <a:r>
              <a:rPr lang="en-US" dirty="0"/>
              <a:t>■ Check that the external auditory meatus looks normal. ■ </a:t>
            </a:r>
            <a:r>
              <a:rPr lang="en-US" dirty="0" err="1"/>
              <a:t>Otoscopic</a:t>
            </a:r>
            <a:r>
              <a:rPr lang="en-US" dirty="0"/>
              <a:t> examination is not required for the newborn but is indicated in young infants to exclude otitis. A </a:t>
            </a:r>
            <a:r>
              <a:rPr lang="en-US" dirty="0" err="1"/>
              <a:t>carer</a:t>
            </a:r>
            <a:r>
              <a:rPr lang="en-US" dirty="0"/>
              <a:t> should hold the child to keep the head still</a:t>
            </a:r>
            <a:endParaRPr lang="en-US" dirty="0">
              <a:cs typeface="Calibri"/>
            </a:endParaRPr>
          </a:p>
          <a:p>
            <a:pPr marL="298450" marR="5080" indent="-285750">
              <a:lnSpc>
                <a:spcPts val="1920"/>
              </a:lnSpc>
              <a:spcBef>
                <a:spcPts val="565"/>
              </a:spcBef>
              <a:buFont typeface="Arial" pitchFamily="34" charset="0"/>
              <a:buChar char="•"/>
              <a:tabLst>
                <a:tab pos="354965" algn="l"/>
                <a:tab pos="355600" algn="l"/>
              </a:tabLst>
            </a:pPr>
            <a:r>
              <a:rPr dirty="0">
                <a:cs typeface="Calibri"/>
              </a:rPr>
              <a:t>Newborn </a:t>
            </a:r>
            <a:r>
              <a:rPr spc="-5" dirty="0">
                <a:cs typeface="Calibri"/>
              </a:rPr>
              <a:t>Hearing Screening (performed </a:t>
            </a:r>
            <a:r>
              <a:rPr spc="-15" dirty="0">
                <a:cs typeface="Calibri"/>
              </a:rPr>
              <a:t>before </a:t>
            </a:r>
            <a:r>
              <a:rPr spc="-10" dirty="0">
                <a:cs typeface="Calibri"/>
              </a:rPr>
              <a:t>discharge after  delivery</a:t>
            </a:r>
            <a:endParaRPr dirty="0">
              <a:cs typeface="Calibri"/>
            </a:endParaRPr>
          </a:p>
          <a:p>
            <a:pPr marL="355600" indent="-342900">
              <a:lnSpc>
                <a:spcPct val="100000"/>
              </a:lnSpc>
              <a:spcBef>
                <a:spcPts val="20"/>
              </a:spcBef>
              <a:buFont typeface="Arial" pitchFamily="34" charset="0"/>
              <a:buChar char="•"/>
              <a:tabLst>
                <a:tab pos="354965" algn="l"/>
                <a:tab pos="355600" algn="l"/>
              </a:tabLst>
            </a:pPr>
            <a:r>
              <a:rPr spc="-5" dirty="0">
                <a:cs typeface="Calibri"/>
              </a:rPr>
              <a:t>Congenital </a:t>
            </a:r>
            <a:r>
              <a:rPr spc="-10" dirty="0">
                <a:cs typeface="Calibri"/>
              </a:rPr>
              <a:t>Ear</a:t>
            </a:r>
            <a:r>
              <a:rPr spc="-30" dirty="0">
                <a:cs typeface="Calibri"/>
              </a:rPr>
              <a:t> </a:t>
            </a:r>
            <a:r>
              <a:rPr spc="-5" dirty="0">
                <a:cs typeface="Calibri"/>
              </a:rPr>
              <a:t>Anomaly</a:t>
            </a:r>
            <a:endParaRPr dirty="0">
              <a:cs typeface="Calibri"/>
            </a:endParaRPr>
          </a:p>
          <a:p>
            <a:pPr marL="756285" lvl="1" indent="-287020">
              <a:lnSpc>
                <a:spcPct val="100000"/>
              </a:lnSpc>
              <a:spcBef>
                <a:spcPts val="5"/>
              </a:spcBef>
              <a:buFont typeface="Arial" pitchFamily="34" charset="0"/>
              <a:buChar char="–"/>
              <a:tabLst>
                <a:tab pos="756285" algn="l"/>
                <a:tab pos="756920" algn="l"/>
              </a:tabLst>
            </a:pPr>
            <a:r>
              <a:rPr spc="-10" dirty="0">
                <a:solidFill>
                  <a:schemeClr val="accent1"/>
                </a:solidFill>
                <a:cs typeface="Calibri"/>
              </a:rPr>
              <a:t>Low </a:t>
            </a:r>
            <a:r>
              <a:rPr spc="-5" dirty="0">
                <a:solidFill>
                  <a:schemeClr val="accent1"/>
                </a:solidFill>
                <a:cs typeface="Calibri"/>
              </a:rPr>
              <a:t>Set</a:t>
            </a:r>
            <a:r>
              <a:rPr spc="25" dirty="0">
                <a:solidFill>
                  <a:schemeClr val="accent1"/>
                </a:solidFill>
                <a:cs typeface="Calibri"/>
              </a:rPr>
              <a:t> </a:t>
            </a:r>
            <a:r>
              <a:rPr spc="-20" dirty="0">
                <a:solidFill>
                  <a:schemeClr val="accent1"/>
                </a:solidFill>
                <a:cs typeface="Calibri"/>
              </a:rPr>
              <a:t>Ears</a:t>
            </a:r>
            <a:endParaRPr dirty="0">
              <a:solidFill>
                <a:schemeClr val="accent1"/>
              </a:solidFill>
              <a:cs typeface="Calibri"/>
            </a:endParaRPr>
          </a:p>
          <a:p>
            <a:pPr marL="1155700" lvl="2" indent="-228600">
              <a:lnSpc>
                <a:spcPct val="100000"/>
              </a:lnSpc>
              <a:spcBef>
                <a:spcPts val="15"/>
              </a:spcBef>
              <a:buFont typeface="Arial" pitchFamily="34" charset="0"/>
              <a:buChar char="•"/>
              <a:tabLst>
                <a:tab pos="1155065" algn="l"/>
                <a:tab pos="1155700" algn="l"/>
              </a:tabLst>
            </a:pPr>
            <a:r>
              <a:rPr spc="-5" dirty="0">
                <a:cs typeface="Calibri"/>
              </a:rPr>
              <a:t>Caused by </a:t>
            </a:r>
            <a:r>
              <a:rPr spc="-15" dirty="0">
                <a:cs typeface="Calibri"/>
              </a:rPr>
              <a:t>several </a:t>
            </a:r>
            <a:r>
              <a:rPr spc="-10" dirty="0">
                <a:cs typeface="Calibri"/>
              </a:rPr>
              <a:t>congenital disorders </a:t>
            </a:r>
            <a:r>
              <a:rPr dirty="0">
                <a:cs typeface="Calibri"/>
              </a:rPr>
              <a:t>(e.g. </a:t>
            </a:r>
            <a:r>
              <a:rPr spc="-20" dirty="0">
                <a:cs typeface="Calibri"/>
              </a:rPr>
              <a:t>Trisomy </a:t>
            </a:r>
            <a:r>
              <a:rPr spc="-5" dirty="0">
                <a:cs typeface="Calibri"/>
              </a:rPr>
              <a:t>21, </a:t>
            </a:r>
            <a:r>
              <a:rPr spc="-20" dirty="0">
                <a:cs typeface="Calibri"/>
              </a:rPr>
              <a:t>Trisomy</a:t>
            </a:r>
            <a:r>
              <a:rPr spc="40" dirty="0">
                <a:cs typeface="Calibri"/>
              </a:rPr>
              <a:t> </a:t>
            </a:r>
            <a:r>
              <a:rPr spc="-5" dirty="0">
                <a:cs typeface="Calibri"/>
              </a:rPr>
              <a:t>18)</a:t>
            </a:r>
            <a:endParaRPr dirty="0">
              <a:cs typeface="Calibri"/>
            </a:endParaRPr>
          </a:p>
          <a:p>
            <a:pPr marL="1155700" marR="22225" lvl="2" indent="-228600">
              <a:lnSpc>
                <a:spcPct val="80000"/>
              </a:lnSpc>
              <a:spcBef>
                <a:spcPts val="360"/>
              </a:spcBef>
              <a:buFont typeface="Arial" pitchFamily="34" charset="0"/>
              <a:buChar char="•"/>
              <a:tabLst>
                <a:tab pos="1155065" algn="l"/>
                <a:tab pos="1155700" algn="l"/>
              </a:tabLst>
            </a:pPr>
            <a:r>
              <a:rPr spc="-5" dirty="0">
                <a:cs typeface="Calibri"/>
              </a:rPr>
              <a:t>Associated with </a:t>
            </a:r>
            <a:r>
              <a:rPr dirty="0">
                <a:cs typeface="Calibri"/>
              </a:rPr>
              <a:t>hearing </a:t>
            </a:r>
            <a:r>
              <a:rPr spc="-5" dirty="0">
                <a:cs typeface="Calibri"/>
              </a:rPr>
              <a:t>deficits </a:t>
            </a:r>
            <a:r>
              <a:rPr spc="-10" dirty="0">
                <a:cs typeface="Calibri"/>
              </a:rPr>
              <a:t>(obtain </a:t>
            </a:r>
            <a:r>
              <a:rPr spc="-5" dirty="0">
                <a:cs typeface="Calibri"/>
              </a:rPr>
              <a:t>Newborn Hearing Screening) </a:t>
            </a:r>
            <a:r>
              <a:rPr dirty="0">
                <a:cs typeface="Calibri"/>
              </a:rPr>
              <a:t>and  </a:t>
            </a:r>
            <a:r>
              <a:rPr spc="-5" dirty="0">
                <a:cs typeface="Calibri"/>
              </a:rPr>
              <a:t>genitourinary anomalies </a:t>
            </a:r>
            <a:r>
              <a:rPr spc="-10" dirty="0">
                <a:cs typeface="Calibri"/>
              </a:rPr>
              <a:t>(obtain </a:t>
            </a:r>
            <a:r>
              <a:rPr spc="-5" dirty="0">
                <a:cs typeface="Calibri"/>
              </a:rPr>
              <a:t>renal</a:t>
            </a:r>
            <a:r>
              <a:rPr spc="-60" dirty="0">
                <a:cs typeface="Calibri"/>
              </a:rPr>
              <a:t> </a:t>
            </a:r>
            <a:r>
              <a:rPr spc="-5" dirty="0">
                <a:cs typeface="Calibri"/>
              </a:rPr>
              <a:t>Ultrasound)</a:t>
            </a:r>
            <a:endParaRPr dirty="0">
              <a:cs typeface="Calibri"/>
            </a:endParaRPr>
          </a:p>
          <a:p>
            <a:pPr marL="756285" lvl="1" indent="-287020">
              <a:lnSpc>
                <a:spcPts val="2150"/>
              </a:lnSpc>
              <a:buFont typeface="Arial" pitchFamily="34" charset="0"/>
              <a:buChar char="–"/>
              <a:tabLst>
                <a:tab pos="756285" algn="l"/>
                <a:tab pos="756920" algn="l"/>
              </a:tabLst>
            </a:pPr>
            <a:r>
              <a:rPr spc="-10" dirty="0" err="1">
                <a:solidFill>
                  <a:schemeClr val="accent1"/>
                </a:solidFill>
                <a:cs typeface="Calibri"/>
              </a:rPr>
              <a:t>Microtia</a:t>
            </a:r>
            <a:endParaRPr dirty="0">
              <a:solidFill>
                <a:schemeClr val="accent1"/>
              </a:solidFill>
              <a:cs typeface="Calibri"/>
            </a:endParaRPr>
          </a:p>
          <a:p>
            <a:pPr marL="1155700" lvl="2" indent="-228600">
              <a:lnSpc>
                <a:spcPts val="1620"/>
              </a:lnSpc>
              <a:spcBef>
                <a:spcPts val="1810"/>
              </a:spcBef>
              <a:buFont typeface="Arial" pitchFamily="34" charset="0"/>
              <a:buChar char="•"/>
              <a:tabLst>
                <a:tab pos="1155065" algn="l"/>
                <a:tab pos="1155700" algn="l"/>
              </a:tabLst>
            </a:pPr>
            <a:r>
              <a:rPr spc="-10" dirty="0">
                <a:cs typeface="Calibri"/>
              </a:rPr>
              <a:t>May </a:t>
            </a:r>
            <a:r>
              <a:rPr spc="-5" dirty="0">
                <a:cs typeface="Calibri"/>
              </a:rPr>
              <a:t>occur </a:t>
            </a:r>
            <a:r>
              <a:rPr dirty="0">
                <a:cs typeface="Calibri"/>
              </a:rPr>
              <a:t>in </a:t>
            </a:r>
            <a:r>
              <a:rPr spc="-5" dirty="0">
                <a:cs typeface="Calibri"/>
              </a:rPr>
              <a:t>isolation or </a:t>
            </a:r>
            <a:r>
              <a:rPr dirty="0">
                <a:cs typeface="Calibri"/>
              </a:rPr>
              <a:t>due </a:t>
            </a:r>
            <a:r>
              <a:rPr spc="-10" dirty="0">
                <a:cs typeface="Calibri"/>
              </a:rPr>
              <a:t>to </a:t>
            </a:r>
            <a:r>
              <a:rPr spc="-5" dirty="0">
                <a:cs typeface="Calibri"/>
              </a:rPr>
              <a:t>underlying condition </a:t>
            </a:r>
            <a:r>
              <a:rPr dirty="0">
                <a:cs typeface="Calibri"/>
              </a:rPr>
              <a:t>(e.g.</a:t>
            </a:r>
            <a:r>
              <a:rPr spc="-60" dirty="0">
                <a:cs typeface="Calibri"/>
              </a:rPr>
              <a:t> </a:t>
            </a:r>
            <a:r>
              <a:rPr spc="-5" dirty="0">
                <a:cs typeface="Calibri"/>
              </a:rPr>
              <a:t>CHARGE</a:t>
            </a:r>
            <a:endParaRPr dirty="0">
              <a:cs typeface="Calibri"/>
            </a:endParaRPr>
          </a:p>
          <a:p>
            <a:pPr marL="1155700">
              <a:lnSpc>
                <a:spcPts val="1620"/>
              </a:lnSpc>
            </a:pPr>
            <a:r>
              <a:rPr spc="-10" dirty="0">
                <a:cs typeface="Calibri"/>
              </a:rPr>
              <a:t>Syndrome, </a:t>
            </a:r>
            <a:r>
              <a:rPr dirty="0" err="1">
                <a:cs typeface="Calibri"/>
              </a:rPr>
              <a:t>Goldenhar</a:t>
            </a:r>
            <a:r>
              <a:rPr dirty="0">
                <a:cs typeface="Calibri"/>
              </a:rPr>
              <a:t> </a:t>
            </a:r>
            <a:r>
              <a:rPr spc="-10" dirty="0">
                <a:cs typeface="Calibri"/>
              </a:rPr>
              <a:t>Syndrome, </a:t>
            </a:r>
            <a:r>
              <a:rPr spc="-10" dirty="0" err="1">
                <a:cs typeface="Calibri"/>
              </a:rPr>
              <a:t>Treacher</a:t>
            </a:r>
            <a:r>
              <a:rPr spc="-10" dirty="0">
                <a:cs typeface="Calibri"/>
              </a:rPr>
              <a:t>-Collins</a:t>
            </a:r>
            <a:r>
              <a:rPr spc="-15" dirty="0">
                <a:cs typeface="Calibri"/>
              </a:rPr>
              <a:t> </a:t>
            </a:r>
            <a:r>
              <a:rPr spc="-10" dirty="0">
                <a:cs typeface="Calibri"/>
              </a:rPr>
              <a:t>Syndrome)</a:t>
            </a:r>
            <a:endParaRPr dirty="0">
              <a:cs typeface="Calibri"/>
            </a:endParaRPr>
          </a:p>
          <a:p>
            <a:pPr marL="1155700" lvl="2" indent="-228600">
              <a:lnSpc>
                <a:spcPts val="1795"/>
              </a:lnSpc>
              <a:buFont typeface="Arial" pitchFamily="34" charset="0"/>
              <a:buChar char="•"/>
              <a:tabLst>
                <a:tab pos="1155065" algn="l"/>
                <a:tab pos="1155700" algn="l"/>
              </a:tabLst>
            </a:pPr>
            <a:r>
              <a:rPr spc="-10" dirty="0">
                <a:cs typeface="Calibri"/>
              </a:rPr>
              <a:t>May </a:t>
            </a:r>
            <a:r>
              <a:rPr dirty="0">
                <a:cs typeface="Calibri"/>
              </a:rPr>
              <a:t>be </a:t>
            </a:r>
            <a:r>
              <a:rPr spc="-5" dirty="0">
                <a:cs typeface="Calibri"/>
              </a:rPr>
              <a:t>associated with hearing</a:t>
            </a:r>
            <a:r>
              <a:rPr spc="-40" dirty="0">
                <a:cs typeface="Calibri"/>
              </a:rPr>
              <a:t> </a:t>
            </a:r>
            <a:r>
              <a:rPr spc="-5" dirty="0">
                <a:cs typeface="Calibri"/>
              </a:rPr>
              <a:t>deficit</a:t>
            </a:r>
            <a:endParaRPr dirty="0">
              <a:cs typeface="Calibri"/>
            </a:endParaRPr>
          </a:p>
          <a:p>
            <a:pPr marL="756285" lvl="1" indent="-287020">
              <a:lnSpc>
                <a:spcPts val="2155"/>
              </a:lnSpc>
              <a:buFont typeface="Arial" pitchFamily="34" charset="0"/>
              <a:buChar char="–"/>
              <a:tabLst>
                <a:tab pos="756285" algn="l"/>
                <a:tab pos="756920" algn="l"/>
              </a:tabLst>
            </a:pPr>
            <a:r>
              <a:rPr spc="-5" dirty="0">
                <a:solidFill>
                  <a:schemeClr val="accent1"/>
                </a:solidFill>
                <a:cs typeface="Calibri"/>
              </a:rPr>
              <a:t>Pre-auricular Skin </a:t>
            </a:r>
            <a:r>
              <a:rPr spc="-30" dirty="0">
                <a:solidFill>
                  <a:schemeClr val="accent1"/>
                </a:solidFill>
                <a:cs typeface="Calibri"/>
              </a:rPr>
              <a:t>Tags, </a:t>
            </a:r>
            <a:r>
              <a:rPr dirty="0">
                <a:solidFill>
                  <a:schemeClr val="accent1"/>
                </a:solidFill>
                <a:cs typeface="Calibri"/>
              </a:rPr>
              <a:t>ear </a:t>
            </a:r>
            <a:r>
              <a:rPr spc="-5" dirty="0">
                <a:solidFill>
                  <a:schemeClr val="accent1"/>
                </a:solidFill>
                <a:cs typeface="Calibri"/>
              </a:rPr>
              <a:t>pits, </a:t>
            </a:r>
            <a:r>
              <a:rPr spc="-10" dirty="0">
                <a:solidFill>
                  <a:schemeClr val="accent1"/>
                </a:solidFill>
                <a:cs typeface="Calibri"/>
              </a:rPr>
              <a:t>fissures </a:t>
            </a:r>
            <a:r>
              <a:rPr spc="-5" dirty="0">
                <a:solidFill>
                  <a:schemeClr val="accent1"/>
                </a:solidFill>
                <a:cs typeface="Calibri"/>
              </a:rPr>
              <a:t>or</a:t>
            </a:r>
            <a:r>
              <a:rPr spc="50" dirty="0">
                <a:solidFill>
                  <a:schemeClr val="accent1"/>
                </a:solidFill>
                <a:cs typeface="Calibri"/>
              </a:rPr>
              <a:t> </a:t>
            </a:r>
            <a:r>
              <a:rPr spc="-5" dirty="0">
                <a:solidFill>
                  <a:schemeClr val="accent1"/>
                </a:solidFill>
                <a:cs typeface="Calibri"/>
              </a:rPr>
              <a:t>sinuses</a:t>
            </a:r>
            <a:endParaRPr dirty="0">
              <a:solidFill>
                <a:schemeClr val="accent1"/>
              </a:solidFill>
              <a:cs typeface="Calibri"/>
            </a:endParaRPr>
          </a:p>
          <a:p>
            <a:pPr marL="1155700" lvl="2" indent="-228600">
              <a:lnSpc>
                <a:spcPct val="100000"/>
              </a:lnSpc>
              <a:spcBef>
                <a:spcPts val="1814"/>
              </a:spcBef>
              <a:buFont typeface="Arial" pitchFamily="34" charset="0"/>
              <a:buChar char="•"/>
              <a:tabLst>
                <a:tab pos="1155065" algn="l"/>
                <a:tab pos="1155700" algn="l"/>
              </a:tabLst>
            </a:pPr>
            <a:r>
              <a:rPr spc="-5" dirty="0">
                <a:cs typeface="Calibri"/>
              </a:rPr>
              <a:t>Associated with </a:t>
            </a:r>
            <a:r>
              <a:rPr dirty="0">
                <a:cs typeface="Calibri"/>
              </a:rPr>
              <a:t>hearing </a:t>
            </a:r>
            <a:r>
              <a:rPr spc="-5" dirty="0">
                <a:cs typeface="Calibri"/>
              </a:rPr>
              <a:t>deficits </a:t>
            </a:r>
            <a:r>
              <a:rPr spc="-10" dirty="0">
                <a:cs typeface="Calibri"/>
              </a:rPr>
              <a:t>(obtain </a:t>
            </a:r>
            <a:r>
              <a:rPr spc="-5" dirty="0">
                <a:cs typeface="Calibri"/>
              </a:rPr>
              <a:t>Newborn Hearing</a:t>
            </a:r>
            <a:r>
              <a:rPr spc="-30" dirty="0">
                <a:cs typeface="Calibri"/>
              </a:rPr>
              <a:t> </a:t>
            </a:r>
            <a:r>
              <a:rPr spc="-5" dirty="0">
                <a:cs typeface="Calibri"/>
              </a:rPr>
              <a:t>Screening)</a:t>
            </a:r>
            <a:endParaRPr dirty="0">
              <a:cs typeface="Calibri"/>
            </a:endParaRPr>
          </a:p>
          <a:p>
            <a:pPr marL="1155700" lvl="2" indent="-228600">
              <a:lnSpc>
                <a:spcPts val="1620"/>
              </a:lnSpc>
              <a:buFont typeface="Arial" pitchFamily="34" charset="0"/>
              <a:buChar char="•"/>
              <a:tabLst>
                <a:tab pos="1155065" algn="l"/>
                <a:tab pos="1155700" algn="l"/>
              </a:tabLst>
            </a:pPr>
            <a:r>
              <a:rPr spc="-5" dirty="0">
                <a:cs typeface="Calibri"/>
              </a:rPr>
              <a:t>Renal Ultrasound not indicated </a:t>
            </a:r>
            <a:r>
              <a:rPr dirty="0">
                <a:cs typeface="Calibri"/>
              </a:rPr>
              <a:t>unless </a:t>
            </a:r>
            <a:r>
              <a:rPr spc="-5" dirty="0">
                <a:cs typeface="Calibri"/>
              </a:rPr>
              <a:t>other</a:t>
            </a:r>
            <a:r>
              <a:rPr spc="-80" dirty="0">
                <a:cs typeface="Calibri"/>
              </a:rPr>
              <a:t> </a:t>
            </a:r>
            <a:r>
              <a:rPr spc="-5" dirty="0">
                <a:cs typeface="Calibri"/>
              </a:rPr>
              <a:t>dysmorphic</a:t>
            </a:r>
            <a:endParaRPr dirty="0">
              <a:cs typeface="Calibri"/>
            </a:endParaRPr>
          </a:p>
          <a:p>
            <a:pPr marL="1155700" marR="553720">
              <a:lnSpc>
                <a:spcPct val="80000"/>
              </a:lnSpc>
              <a:spcBef>
                <a:spcPts val="180"/>
              </a:spcBef>
            </a:pPr>
            <a:r>
              <a:rPr spc="-10" dirty="0">
                <a:cs typeface="Calibri"/>
              </a:rPr>
              <a:t>features, </a:t>
            </a:r>
            <a:r>
              <a:rPr spc="-25" dirty="0">
                <a:cs typeface="Calibri"/>
              </a:rPr>
              <a:t>Teratogen </a:t>
            </a:r>
            <a:r>
              <a:rPr spc="-5" dirty="0">
                <a:cs typeface="Calibri"/>
              </a:rPr>
              <a:t>Exposure, deafness </a:t>
            </a:r>
            <a:r>
              <a:rPr spc="-10" dirty="0">
                <a:cs typeface="Calibri"/>
              </a:rPr>
              <a:t>Family </a:t>
            </a:r>
            <a:r>
              <a:rPr spc="-5" dirty="0">
                <a:cs typeface="Calibri"/>
              </a:rPr>
              <a:t>History or maternal  diabetes</a:t>
            </a:r>
            <a:endParaRPr dirty="0">
              <a:cs typeface="Calibri"/>
            </a:endParaRPr>
          </a:p>
        </p:txBody>
      </p:sp>
      <p:sp>
        <p:nvSpPr>
          <p:cNvPr id="3" name="object 3"/>
          <p:cNvSpPr txBox="1">
            <a:spLocks noGrp="1"/>
          </p:cNvSpPr>
          <p:nvPr>
            <p:ph type="title"/>
          </p:nvPr>
        </p:nvSpPr>
        <p:spPr>
          <a:xfrm>
            <a:off x="437883" y="587412"/>
            <a:ext cx="2936382" cy="690574"/>
          </a:xfrm>
          <a:prstGeom prst="rect">
            <a:avLst/>
          </a:prstGeom>
        </p:spPr>
        <p:txBody>
          <a:bodyPr vert="horz" wrap="square" lIns="0" tIns="13335" rIns="0" bIns="0" rtlCol="0">
            <a:spAutoFit/>
          </a:bodyPr>
          <a:lstStyle/>
          <a:p>
            <a:pPr marL="12700">
              <a:lnSpc>
                <a:spcPct val="100000"/>
              </a:lnSpc>
              <a:spcBef>
                <a:spcPts val="105"/>
              </a:spcBef>
            </a:pPr>
            <a:r>
              <a:rPr lang="en-US" sz="4400" u="sng">
                <a:latin typeface="Bahnschrift SemiBold Condensed" panose="020B0502040204020203" pitchFamily="34" charset="0"/>
                <a:cs typeface="Calibri"/>
              </a:rPr>
              <a:t>Ears:</a:t>
            </a:r>
            <a:endParaRPr sz="4400" u="sng">
              <a:latin typeface="Bahnschrift SemiBold Condensed" panose="020B0502040204020203" pitchFamily="34" charset="0"/>
              <a:cs typeface="Calibri"/>
            </a:endParaRPr>
          </a:p>
        </p:txBody>
      </p:sp>
      <p:pic>
        <p:nvPicPr>
          <p:cNvPr id="4" name="Picture 3"/>
          <p:cNvPicPr>
            <a:picLocks noChangeAspect="1"/>
          </p:cNvPicPr>
          <p:nvPr/>
        </p:nvPicPr>
        <p:blipFill>
          <a:blip r:embed="rId2"/>
          <a:stretch>
            <a:fillRect/>
          </a:stretch>
        </p:blipFill>
        <p:spPr>
          <a:xfrm>
            <a:off x="9539149" y="4770373"/>
            <a:ext cx="2296535" cy="1917940"/>
          </a:xfrm>
          <a:prstGeom prst="rect">
            <a:avLst/>
          </a:prstGeom>
        </p:spPr>
      </p:pic>
    </p:spTree>
    <p:extLst>
      <p:ext uri="{BB962C8B-B14F-4D97-AF65-F5344CB8AC3E}">
        <p14:creationId xmlns:p14="http://schemas.microsoft.com/office/powerpoint/2010/main" val="358015507"/>
      </p:ext>
    </p:extLst>
  </p:cSld>
  <p:clrMapOvr>
    <a:masterClrMapping/>
  </p:clrMapOvr>
  <p:transition/>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609600" y="228600"/>
            <a:ext cx="1764030" cy="752129"/>
          </a:xfrm>
          <a:prstGeom prst="rect">
            <a:avLst/>
          </a:prstGeom>
        </p:spPr>
        <p:txBody>
          <a:bodyPr vert="horz" wrap="square" lIns="0" tIns="13335" rIns="0" bIns="0" rtlCol="0">
            <a:spAutoFit/>
          </a:bodyPr>
          <a:lstStyle/>
          <a:p>
            <a:pPr marL="12700">
              <a:lnSpc>
                <a:spcPct val="100000"/>
              </a:lnSpc>
              <a:spcBef>
                <a:spcPts val="105"/>
              </a:spcBef>
            </a:pPr>
            <a:r>
              <a:rPr sz="4800" b="0" u="sng">
                <a:latin typeface="Bahnschrift Condensed" panose="020B0502040204020203" pitchFamily="34" charset="0"/>
                <a:cs typeface="Calibri"/>
              </a:rPr>
              <a:t>N</a:t>
            </a:r>
            <a:r>
              <a:rPr sz="4800" b="0" u="sng" spc="-50">
                <a:latin typeface="Bahnschrift Condensed" panose="020B0502040204020203" pitchFamily="34" charset="0"/>
                <a:cs typeface="Calibri"/>
              </a:rPr>
              <a:t>E</a:t>
            </a:r>
            <a:r>
              <a:rPr sz="4800" b="0" u="sng" spc="-5">
                <a:latin typeface="Bahnschrift Condensed" panose="020B0502040204020203" pitchFamily="34" charset="0"/>
                <a:cs typeface="Calibri"/>
              </a:rPr>
              <a:t>CK</a:t>
            </a:r>
            <a:endParaRPr sz="4800" u="sng">
              <a:latin typeface="Bahnschrift Condensed" panose="020B0502040204020203" pitchFamily="34" charset="0"/>
              <a:cs typeface="Calibri"/>
            </a:endParaRPr>
          </a:p>
        </p:txBody>
      </p:sp>
      <p:sp>
        <p:nvSpPr>
          <p:cNvPr id="5" name="TextBox 4"/>
          <p:cNvSpPr txBox="1"/>
          <p:nvPr/>
        </p:nvSpPr>
        <p:spPr>
          <a:xfrm>
            <a:off x="228600" y="1295400"/>
            <a:ext cx="5562600" cy="4801314"/>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285750" indent="-285750">
              <a:buFont typeface="Wingdings" panose="05000000000000000000" pitchFamily="2" charset="2"/>
              <a:buChar char="v"/>
            </a:pPr>
            <a:r>
              <a:rPr lang="en-US"/>
              <a:t> Cervical masses can be caused by a </a:t>
            </a:r>
            <a:r>
              <a:rPr lang="en-US">
                <a:solidFill>
                  <a:schemeClr val="accent1">
                    <a:lumMod val="60000"/>
                    <a:lumOff val="40000"/>
                  </a:schemeClr>
                </a:solidFill>
              </a:rPr>
              <a:t>goiter</a:t>
            </a:r>
            <a:r>
              <a:rPr lang="en-US"/>
              <a:t>, </a:t>
            </a:r>
            <a:r>
              <a:rPr lang="en-US">
                <a:solidFill>
                  <a:schemeClr val="accent1">
                    <a:lumMod val="60000"/>
                    <a:lumOff val="40000"/>
                  </a:schemeClr>
                </a:solidFill>
              </a:rPr>
              <a:t>cavernous hemangioma</a:t>
            </a:r>
            <a:r>
              <a:rPr lang="en-US"/>
              <a:t>, or </a:t>
            </a:r>
            <a:r>
              <a:rPr lang="en-US">
                <a:solidFill>
                  <a:schemeClr val="accent1">
                    <a:lumMod val="60000"/>
                    <a:lumOff val="40000"/>
                  </a:schemeClr>
                </a:solidFill>
              </a:rPr>
              <a:t>cystic hygroma</a:t>
            </a:r>
            <a:r>
              <a:rPr lang="en-US"/>
              <a:t>. Associated karyotypic abnormalities are found in up to 70% of children with cystic hygroma, including turner, klinefelter syndrome, and trisomies 13, 18, and 21.</a:t>
            </a:r>
          </a:p>
          <a:p>
            <a:pPr marL="285750" indent="-285750">
              <a:buFont typeface="Wingdings" panose="05000000000000000000" pitchFamily="2" charset="2"/>
              <a:buChar char="v"/>
            </a:pPr>
            <a:endParaRPr lang="en-US"/>
          </a:p>
          <a:p>
            <a:pPr marL="285750" indent="-285750">
              <a:buFont typeface="Wingdings" panose="05000000000000000000" pitchFamily="2" charset="2"/>
              <a:buChar char="v"/>
            </a:pPr>
            <a:r>
              <a:rPr lang="en-US">
                <a:solidFill>
                  <a:schemeClr val="accent1">
                    <a:lumMod val="60000"/>
                    <a:lumOff val="40000"/>
                  </a:schemeClr>
                </a:solidFill>
              </a:rPr>
              <a:t>Branchial cleft abnormalities </a:t>
            </a:r>
            <a:r>
              <a:rPr lang="en-US"/>
              <a:t>are cysts or sinuses that occur along the anterior margin of the sternocleidomastoid muscle due to improper closure during embryonic life.</a:t>
            </a:r>
          </a:p>
          <a:p>
            <a:pPr marL="285750" indent="-285750">
              <a:buFont typeface="Wingdings" panose="05000000000000000000" pitchFamily="2" charset="2"/>
              <a:buChar char="v"/>
            </a:pPr>
            <a:endParaRPr lang="en-US"/>
          </a:p>
          <a:p>
            <a:pPr marL="285750" indent="-285750">
              <a:buFont typeface="Wingdings" panose="05000000000000000000" pitchFamily="2" charset="2"/>
              <a:buChar char="v"/>
            </a:pPr>
            <a:r>
              <a:rPr lang="en-US">
                <a:solidFill>
                  <a:schemeClr val="accent1">
                    <a:lumMod val="60000"/>
                    <a:lumOff val="40000"/>
                  </a:schemeClr>
                </a:solidFill>
              </a:rPr>
              <a:t>Thyroglossal duct cyst</a:t>
            </a:r>
            <a:r>
              <a:rPr lang="en-US"/>
              <a:t> are located in the ventral midline and can extend to the base of the tongue and move vertically with swallowing and tongue protrusion.</a:t>
            </a:r>
          </a:p>
          <a:p>
            <a:endParaRPr lang="en-US"/>
          </a:p>
        </p:txBody>
      </p:sp>
      <p:pic>
        <p:nvPicPr>
          <p:cNvPr id="3" name="Picture 2"/>
          <p:cNvPicPr>
            <a:picLocks noChangeAspect="1"/>
          </p:cNvPicPr>
          <p:nvPr/>
        </p:nvPicPr>
        <p:blipFill>
          <a:blip r:embed="rId2"/>
          <a:stretch>
            <a:fillRect/>
          </a:stretch>
        </p:blipFill>
        <p:spPr>
          <a:xfrm>
            <a:off x="5791200" y="3048"/>
            <a:ext cx="2956816" cy="3273836"/>
          </a:xfrm>
          <a:prstGeom prst="rect">
            <a:avLst/>
          </a:prstGeom>
        </p:spPr>
      </p:pic>
      <p:pic>
        <p:nvPicPr>
          <p:cNvPr id="4" name="Picture 3"/>
          <p:cNvPicPr>
            <a:picLocks noChangeAspect="1"/>
          </p:cNvPicPr>
          <p:nvPr/>
        </p:nvPicPr>
        <p:blipFill>
          <a:blip r:embed="rId3"/>
          <a:stretch>
            <a:fillRect/>
          </a:stretch>
        </p:blipFill>
        <p:spPr>
          <a:xfrm>
            <a:off x="8910040" y="30482"/>
            <a:ext cx="3255546" cy="3218967"/>
          </a:xfrm>
          <a:prstGeom prst="rect">
            <a:avLst/>
          </a:prstGeom>
        </p:spPr>
      </p:pic>
      <p:pic>
        <p:nvPicPr>
          <p:cNvPr id="6" name="Picture 5"/>
          <p:cNvPicPr>
            <a:picLocks noChangeAspect="1"/>
          </p:cNvPicPr>
          <p:nvPr/>
        </p:nvPicPr>
        <p:blipFill>
          <a:blip r:embed="rId4"/>
          <a:stretch>
            <a:fillRect/>
          </a:stretch>
        </p:blipFill>
        <p:spPr>
          <a:xfrm>
            <a:off x="5791200" y="3352800"/>
            <a:ext cx="3029975" cy="3371380"/>
          </a:xfrm>
          <a:prstGeom prst="rect">
            <a:avLst/>
          </a:prstGeom>
        </p:spPr>
      </p:pic>
      <p:pic>
        <p:nvPicPr>
          <p:cNvPr id="7" name="Picture 6"/>
          <p:cNvPicPr>
            <a:picLocks noChangeAspect="1"/>
          </p:cNvPicPr>
          <p:nvPr/>
        </p:nvPicPr>
        <p:blipFill>
          <a:blip r:embed="rId5"/>
          <a:stretch>
            <a:fillRect/>
          </a:stretch>
        </p:blipFill>
        <p:spPr>
          <a:xfrm>
            <a:off x="8949667" y="3352800"/>
            <a:ext cx="3176291" cy="3353091"/>
          </a:xfrm>
          <a:prstGeom prst="rect">
            <a:avLst/>
          </a:prstGeom>
        </p:spPr>
      </p:pic>
    </p:spTree>
    <p:extLst>
      <p:ext uri="{BB962C8B-B14F-4D97-AF65-F5344CB8AC3E}">
        <p14:creationId xmlns:p14="http://schemas.microsoft.com/office/powerpoint/2010/main" val="463043324"/>
      </p:ext>
    </p:extLst>
  </p:cSld>
  <p:clrMapOvr>
    <a:masterClrMapping/>
  </p:clrMapOvr>
  <p:transition/>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52400" y="1295400"/>
            <a:ext cx="4800600" cy="4800600"/>
          </a:xfrm>
        </p:spPr>
        <p:txBody>
          <a:bodyPr>
            <a:normAutofit fontScale="85000" lnSpcReduction="10000"/>
          </a:bodyPr>
          <a:lstStyle/>
          <a:p>
            <a:pPr marL="285750" indent="-285750">
              <a:buFont typeface="Wingdings" panose="05000000000000000000" pitchFamily="2" charset="2"/>
              <a:buChar char="v"/>
            </a:pPr>
            <a:r>
              <a:rPr lang="en-US">
                <a:solidFill>
                  <a:schemeClr val="accent1">
                    <a:lumMod val="60000"/>
                    <a:lumOff val="40000"/>
                  </a:schemeClr>
                </a:solidFill>
              </a:rPr>
              <a:t>Torticollis</a:t>
            </a:r>
            <a:r>
              <a:rPr lang="en-US"/>
              <a:t> occurs when one of the sternocleidomastoid muscles tightens and the other is absent or atretic, resulting in head tilt. </a:t>
            </a:r>
          </a:p>
          <a:p>
            <a:pPr marL="285750" indent="-285750">
              <a:buFont typeface="Wingdings" panose="05000000000000000000" pitchFamily="2" charset="2"/>
              <a:buChar char="v"/>
            </a:pPr>
            <a:endParaRPr lang="en-US"/>
          </a:p>
          <a:p>
            <a:pPr marL="285750" indent="-285750">
              <a:buFont typeface="Wingdings" panose="05000000000000000000" pitchFamily="2" charset="2"/>
              <a:buChar char="v"/>
            </a:pPr>
            <a:r>
              <a:rPr lang="en-US">
                <a:solidFill>
                  <a:schemeClr val="accent1">
                    <a:lumMod val="60000"/>
                    <a:lumOff val="40000"/>
                  </a:schemeClr>
                </a:solidFill>
              </a:rPr>
              <a:t>Edema and webbing ( redundant tissue ) of the neck</a:t>
            </a:r>
            <a:r>
              <a:rPr lang="en-US"/>
              <a:t>, are common findings in Turner or Noonan syndrome. Posterior nuchal thickening is characteristic of </a:t>
            </a:r>
            <a:r>
              <a:rPr lang="en-US">
                <a:solidFill>
                  <a:schemeClr val="accent1">
                    <a:lumMod val="60000"/>
                    <a:lumOff val="40000"/>
                  </a:schemeClr>
                </a:solidFill>
              </a:rPr>
              <a:t>trisomy 21</a:t>
            </a:r>
            <a:r>
              <a:rPr lang="en-US"/>
              <a:t>.</a:t>
            </a:r>
          </a:p>
          <a:p>
            <a:pPr marL="36900" indent="0">
              <a:buNone/>
            </a:pPr>
            <a:endParaRPr lang="en-US"/>
          </a:p>
        </p:txBody>
      </p:sp>
      <p:pic>
        <p:nvPicPr>
          <p:cNvPr id="4" name="Picture 3"/>
          <p:cNvPicPr>
            <a:picLocks noChangeAspect="1"/>
          </p:cNvPicPr>
          <p:nvPr/>
        </p:nvPicPr>
        <p:blipFill>
          <a:blip r:embed="rId2"/>
          <a:stretch>
            <a:fillRect/>
          </a:stretch>
        </p:blipFill>
        <p:spPr>
          <a:xfrm>
            <a:off x="6096000" y="3581400"/>
            <a:ext cx="5243014" cy="3084843"/>
          </a:xfrm>
          <a:prstGeom prst="rect">
            <a:avLst/>
          </a:prstGeom>
        </p:spPr>
      </p:pic>
      <p:pic>
        <p:nvPicPr>
          <p:cNvPr id="5" name="Picture 4"/>
          <p:cNvPicPr>
            <a:picLocks noChangeAspect="1"/>
          </p:cNvPicPr>
          <p:nvPr/>
        </p:nvPicPr>
        <p:blipFill>
          <a:blip r:embed="rId3"/>
          <a:stretch>
            <a:fillRect/>
          </a:stretch>
        </p:blipFill>
        <p:spPr>
          <a:xfrm>
            <a:off x="6291141" y="228600"/>
            <a:ext cx="5047873" cy="3141052"/>
          </a:xfrm>
          <a:prstGeom prst="rect">
            <a:avLst/>
          </a:prstGeom>
        </p:spPr>
      </p:pic>
    </p:spTree>
    <p:extLst>
      <p:ext uri="{BB962C8B-B14F-4D97-AF65-F5344CB8AC3E}">
        <p14:creationId xmlns:p14="http://schemas.microsoft.com/office/powerpoint/2010/main" val="3030332192"/>
      </p:ext>
    </p:extLst>
  </p:cSld>
  <p:clrMapOvr>
    <a:masterClrMapping/>
  </p:clrMapOvr>
  <p:transition/>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7432" y="76200"/>
            <a:ext cx="3810000" cy="533400"/>
          </a:xfrm>
        </p:spPr>
        <p:txBody>
          <a:bodyPr>
            <a:normAutofit fontScale="90000"/>
          </a:bodyPr>
          <a:lstStyle/>
          <a:p>
            <a:r>
              <a:rPr lang="en-US" sz="3200" u="sng">
                <a:latin typeface="Bahnschrift Condensed" panose="020B0502040204020203" pitchFamily="34" charset="0"/>
              </a:rPr>
              <a:t>Dysmorphic features</a:t>
            </a:r>
          </a:p>
        </p:txBody>
      </p:sp>
      <p:pic>
        <p:nvPicPr>
          <p:cNvPr id="4" name="Content Placeholder 3"/>
          <p:cNvPicPr>
            <a:picLocks noGrp="1" noChangeAspect="1"/>
          </p:cNvPicPr>
          <p:nvPr>
            <p:ph idx="1"/>
          </p:nvPr>
        </p:nvPicPr>
        <p:blipFill>
          <a:blip r:embed="rId2"/>
          <a:stretch>
            <a:fillRect/>
          </a:stretch>
        </p:blipFill>
        <p:spPr>
          <a:xfrm>
            <a:off x="101270" y="838200"/>
            <a:ext cx="3131361" cy="4495799"/>
          </a:xfrm>
          <a:prstGeom prst="rect">
            <a:avLst/>
          </a:prstGeom>
        </p:spPr>
      </p:pic>
      <p:pic>
        <p:nvPicPr>
          <p:cNvPr id="6" name="Picture 5"/>
          <p:cNvPicPr>
            <a:picLocks noChangeAspect="1"/>
          </p:cNvPicPr>
          <p:nvPr/>
        </p:nvPicPr>
        <p:blipFill>
          <a:blip r:embed="rId3"/>
          <a:stretch>
            <a:fillRect/>
          </a:stretch>
        </p:blipFill>
        <p:spPr>
          <a:xfrm>
            <a:off x="6934200" y="106680"/>
            <a:ext cx="4529594" cy="3429000"/>
          </a:xfrm>
          <a:prstGeom prst="rect">
            <a:avLst/>
          </a:prstGeom>
        </p:spPr>
      </p:pic>
      <p:pic>
        <p:nvPicPr>
          <p:cNvPr id="7" name="Picture 6"/>
          <p:cNvPicPr>
            <a:picLocks noChangeAspect="1"/>
          </p:cNvPicPr>
          <p:nvPr/>
        </p:nvPicPr>
        <p:blipFill>
          <a:blip r:embed="rId4"/>
          <a:stretch>
            <a:fillRect/>
          </a:stretch>
        </p:blipFill>
        <p:spPr>
          <a:xfrm>
            <a:off x="3407016" y="813816"/>
            <a:ext cx="3200400" cy="4105564"/>
          </a:xfrm>
          <a:prstGeom prst="rect">
            <a:avLst/>
          </a:prstGeom>
        </p:spPr>
      </p:pic>
      <p:pic>
        <p:nvPicPr>
          <p:cNvPr id="8" name="Picture 7"/>
          <p:cNvPicPr>
            <a:picLocks noChangeAspect="1"/>
          </p:cNvPicPr>
          <p:nvPr/>
        </p:nvPicPr>
        <p:blipFill>
          <a:blip r:embed="rId5"/>
          <a:stretch>
            <a:fillRect/>
          </a:stretch>
        </p:blipFill>
        <p:spPr>
          <a:xfrm>
            <a:off x="6858000" y="3276600"/>
            <a:ext cx="4452785" cy="3531681"/>
          </a:xfrm>
          <a:prstGeom prst="rect">
            <a:avLst/>
          </a:prstGeom>
        </p:spPr>
      </p:pic>
    </p:spTree>
    <p:extLst>
      <p:ext uri="{BB962C8B-B14F-4D97-AF65-F5344CB8AC3E}">
        <p14:creationId xmlns:p14="http://schemas.microsoft.com/office/powerpoint/2010/main" val="1085333872"/>
      </p:ext>
    </p:extLst>
  </p:cSld>
  <p:clrMapOvr>
    <a:masterClrMapping/>
  </p:clrMapOvr>
  <p:transition/>
</p:sld>
</file>

<file path=ppt/slides/slide51.xml><?xml version="1.0" encoding="utf-8"?>
<p:sld xmlns:a="http://schemas.openxmlformats.org/drawingml/2006/main" xmlns:r="http://schemas.openxmlformats.org/officeDocument/2006/relationships" xmlns:p="http://schemas.openxmlformats.org/presentationml/2006/main" showMasterSp="0">
  <p:cSld>
    <p:spTree>
      <p:nvGrpSpPr>
        <p:cNvPr id="1" name="Shape 200"/>
        <p:cNvGrpSpPr/>
        <p:nvPr/>
      </p:nvGrpSpPr>
      <p:grpSpPr>
        <a:xfrm>
          <a:off x="0" y="0"/>
          <a:ext cx="0" cy="0"/>
          <a:chOff x="0" y="0"/>
          <a:chExt cx="0" cy="0"/>
        </a:xfrm>
      </p:grpSpPr>
      <p:sp>
        <p:nvSpPr>
          <p:cNvPr id="201" name="Google Shape;201;p86"/>
          <p:cNvSpPr txBox="1">
            <a:spLocks noGrp="1"/>
          </p:cNvSpPr>
          <p:nvPr>
            <p:ph type="ctrTitle"/>
          </p:nvPr>
        </p:nvSpPr>
        <p:spPr>
          <a:prstGeom prst="rect">
            <a:avLst/>
          </a:prstGeom>
          <a:noFill/>
          <a:ln>
            <a:noFill/>
          </a:ln>
          <a:effectLst>
            <a:outerShdw blurRad="25400">
              <a:srgbClr val="000000">
                <a:alpha val="45882"/>
              </a:srgbClr>
            </a:outerShdw>
          </a:effectLst>
        </p:spPr>
        <p:txBody>
          <a:bodyPr spcFirstLastPara="1" wrap="square" lIns="0" tIns="13325" rIns="0" bIns="0" anchor="ctr" anchorCtr="0">
            <a:spAutoFit/>
          </a:bodyPr>
          <a:lstStyle/>
          <a:p>
            <a:pPr marL="12700" lvl="0" indent="0" algn="ctr" rtl="0">
              <a:lnSpc>
                <a:spcPct val="100000"/>
              </a:lnSpc>
              <a:spcBef>
                <a:spcPct val="0"/>
              </a:spcBef>
              <a:spcAft>
                <a:spcPct val="0"/>
              </a:spcAft>
              <a:buClr>
                <a:srgbClr val="C4C4C4"/>
              </a:buClr>
              <a:buSzPts val="5400"/>
              <a:buFont typeface="Libre Baskerville"/>
              <a:buNone/>
            </a:pPr>
            <a:r>
              <a:rPr lang="en-US" sz="5400" i="1" u="none" dirty="0">
                <a:solidFill>
                  <a:srgbClr val="C4C4C4"/>
                </a:solidFill>
                <a:latin typeface="Libre Baskerville"/>
                <a:ea typeface="Libre Baskerville"/>
                <a:cs typeface="Libre Baskerville"/>
                <a:sym typeface="Libre Baskerville"/>
              </a:rPr>
              <a:t>Chest, Abdomen, Genitalia, and Anus</a:t>
            </a:r>
            <a:endParaRPr sz="5400" i="1" dirty="0">
              <a:solidFill>
                <a:srgbClr val="C4C4C4"/>
              </a:solidFill>
              <a:latin typeface="Libre Baskerville"/>
              <a:ea typeface="Libre Baskerville"/>
              <a:cs typeface="Libre Baskerville"/>
              <a:sym typeface="Libre Baskerville"/>
            </a:endParaRPr>
          </a:p>
        </p:txBody>
      </p:sp>
      <p:sp>
        <p:nvSpPr>
          <p:cNvPr id="5" name="Subtitle 4"/>
          <p:cNvSpPr>
            <a:spLocks noGrp="1"/>
          </p:cNvSpPr>
          <p:nvPr>
            <p:ph type="subTitle" idx="1"/>
          </p:nvPr>
        </p:nvSpPr>
        <p:spPr/>
        <p:txBody>
          <a:bodyPr/>
          <a:lstStyle/>
          <a:p>
            <a:endParaRPr lang="en-US"/>
          </a:p>
        </p:txBody>
      </p:sp>
    </p:spTree>
  </p:cSld>
  <p:clrMapOvr>
    <a:masterClrMapping/>
  </p:clrMapOvr>
  <p:transition/>
</p:sld>
</file>

<file path=ppt/slides/slide52.xml><?xml version="1.0" encoding="utf-8"?>
<p:sld xmlns:a="http://schemas.openxmlformats.org/drawingml/2006/main" xmlns:r="http://schemas.openxmlformats.org/officeDocument/2006/relationships" xmlns:p="http://schemas.openxmlformats.org/presentationml/2006/main" showMasterSp="0">
  <p:cSld>
    <p:spTree>
      <p:nvGrpSpPr>
        <p:cNvPr id="1" name="Shape 205"/>
        <p:cNvGrpSpPr/>
        <p:nvPr/>
      </p:nvGrpSpPr>
      <p:grpSpPr>
        <a:xfrm>
          <a:off x="0" y="0"/>
          <a:ext cx="0" cy="0"/>
          <a:chOff x="0" y="0"/>
          <a:chExt cx="0" cy="0"/>
        </a:xfrm>
      </p:grpSpPr>
      <p:sp>
        <p:nvSpPr>
          <p:cNvPr id="206" name="Google Shape;206;p87"/>
          <p:cNvSpPr txBox="1"/>
          <p:nvPr/>
        </p:nvSpPr>
        <p:spPr>
          <a:xfrm>
            <a:off x="11222481" y="6446122"/>
            <a:ext cx="281940" cy="196215"/>
          </a:xfrm>
          <a:prstGeom prst="rect">
            <a:avLst/>
          </a:prstGeom>
          <a:noFill/>
          <a:ln>
            <a:noFill/>
          </a:ln>
        </p:spPr>
        <p:txBody>
          <a:bodyPr spcFirstLastPara="1" wrap="square" lIns="0" tIns="0" rIns="0" bIns="0" anchor="t" anchorCtr="0">
            <a:spAutoFit/>
          </a:bodyPr>
          <a:lstStyle>
            <a:defPPr marR="0" lvl="0" algn="l" rtl="0">
              <a:lnSpc>
                <a:spcPct val="100000"/>
              </a:lnSpc>
              <a:spcBef>
                <a:spcPct val="0"/>
              </a:spcBef>
              <a:spcAft>
                <a:spcPct val="0"/>
              </a:spcAft>
            </a:defPPr>
            <a:lvl1pPr marR="0" lvl="0"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1pPr>
            <a:lvl2pPr marR="0" lvl="1"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2pPr>
            <a:lvl3pPr marR="0" lvl="2"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3pPr>
            <a:lvl4pPr marR="0" lvl="3"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4pPr>
            <a:lvl5pPr marR="0" lvl="4"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5pPr>
            <a:lvl6pPr marR="0" lvl="5"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6pPr>
            <a:lvl7pPr marR="0" lvl="6"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7pPr>
            <a:lvl8pPr marR="0" lvl="7"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8pPr>
            <a:lvl9pPr marR="0" lvl="8"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9pPr>
          </a:lstStyle>
          <a:p>
            <a:pPr marL="12700" marR="0" lvl="0" indent="0" algn="l" rtl="0">
              <a:lnSpc>
                <a:spcPct val="118750"/>
              </a:lnSpc>
              <a:spcBef>
                <a:spcPct val="0"/>
              </a:spcBef>
              <a:spcAft>
                <a:spcPct val="0"/>
              </a:spcAft>
              <a:buNone/>
            </a:pPr>
            <a:r>
              <a:rPr lang="en-US" sz="1200">
                <a:solidFill>
                  <a:srgbClr val="888888"/>
                </a:solidFill>
                <a:latin typeface="Arial" pitchFamily="34" charset="0"/>
                <a:ea typeface="Arial" pitchFamily="34" charset="0"/>
                <a:cs typeface="Arial" pitchFamily="34" charset="0"/>
                <a:sym typeface="Arial" pitchFamily="34" charset="0"/>
              </a:rPr>
              <a:t>100</a:t>
            </a:r>
            <a:endParaRPr sz="1200">
              <a:solidFill>
                <a:schemeClr val="lt1"/>
              </a:solidFill>
              <a:latin typeface="Arial" pitchFamily="34" charset="0"/>
              <a:ea typeface="Arial" pitchFamily="34" charset="0"/>
              <a:cs typeface="Arial" pitchFamily="34" charset="0"/>
              <a:sym typeface="Arial" pitchFamily="34" charset="0"/>
            </a:endParaRPr>
          </a:p>
        </p:txBody>
      </p:sp>
      <p:sp>
        <p:nvSpPr>
          <p:cNvPr id="207" name="Google Shape;207;p87"/>
          <p:cNvSpPr txBox="1"/>
          <p:nvPr/>
        </p:nvSpPr>
        <p:spPr>
          <a:xfrm>
            <a:off x="762000" y="304800"/>
            <a:ext cx="2362200" cy="769441"/>
          </a:xfrm>
          <a:prstGeom prst="rect">
            <a:avLst/>
          </a:prstGeom>
          <a:noFill/>
          <a:ln>
            <a:noFill/>
          </a:ln>
        </p:spPr>
        <p:txBody>
          <a:bodyPr spcFirstLastPara="1" wrap="square" lIns="91425" tIns="45700" rIns="91425" bIns="45700" anchor="t" anchorCtr="0">
            <a:spAutoFit/>
          </a:bodyPr>
          <a:lstStyle>
            <a:defPPr marR="0" lvl="0" algn="l" rtl="0">
              <a:lnSpc>
                <a:spcPct val="100000"/>
              </a:lnSpc>
              <a:spcBef>
                <a:spcPct val="0"/>
              </a:spcBef>
              <a:spcAft>
                <a:spcPct val="0"/>
              </a:spcAft>
            </a:defPPr>
            <a:lvl1pPr marR="0" lvl="0"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1pPr>
            <a:lvl2pPr marR="0" lvl="1"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2pPr>
            <a:lvl3pPr marR="0" lvl="2"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3pPr>
            <a:lvl4pPr marR="0" lvl="3"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4pPr>
            <a:lvl5pPr marR="0" lvl="4"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5pPr>
            <a:lvl6pPr marR="0" lvl="5"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6pPr>
            <a:lvl7pPr marR="0" lvl="6"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7pPr>
            <a:lvl8pPr marR="0" lvl="7"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8pPr>
            <a:lvl9pPr marR="0" lvl="8"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9pPr>
          </a:lstStyle>
          <a:p>
            <a:pPr marL="0" marR="0" lvl="0" indent="0" algn="l" rtl="0">
              <a:spcBef>
                <a:spcPct val="0"/>
              </a:spcBef>
              <a:spcAft>
                <a:spcPct val="0"/>
              </a:spcAft>
              <a:buNone/>
            </a:pPr>
            <a:r>
              <a:rPr lang="en-US" sz="4400" u="sng">
                <a:solidFill>
                  <a:schemeClr val="lt1"/>
                </a:solidFill>
                <a:latin typeface="Arial" pitchFamily="34" charset="0"/>
                <a:ea typeface="Arial" pitchFamily="34" charset="0"/>
                <a:cs typeface="Arial" pitchFamily="34" charset="0"/>
                <a:sym typeface="Arial" pitchFamily="34" charset="0"/>
              </a:rPr>
              <a:t>Chest</a:t>
            </a:r>
            <a:r>
              <a:rPr lang="en-US" sz="1800">
                <a:solidFill>
                  <a:schemeClr val="lt1"/>
                </a:solidFill>
                <a:latin typeface="Lustria"/>
                <a:ea typeface="Lustria"/>
                <a:cs typeface="Lustria"/>
                <a:sym typeface="Lustria"/>
              </a:rPr>
              <a:t> </a:t>
            </a:r>
            <a:endParaRPr sz="1800">
              <a:solidFill>
                <a:schemeClr val="lt1"/>
              </a:solidFill>
              <a:latin typeface="Lustria"/>
              <a:ea typeface="Lustria"/>
              <a:cs typeface="Lustria"/>
              <a:sym typeface="Lustria"/>
            </a:endParaRPr>
          </a:p>
        </p:txBody>
      </p:sp>
      <p:sp>
        <p:nvSpPr>
          <p:cNvPr id="208" name="Google Shape;208;p87"/>
          <p:cNvSpPr txBox="1"/>
          <p:nvPr/>
        </p:nvSpPr>
        <p:spPr>
          <a:xfrm>
            <a:off x="457200" y="1087723"/>
            <a:ext cx="4572000" cy="4801274"/>
          </a:xfrm>
          <a:prstGeom prst="rect">
            <a:avLst/>
          </a:prstGeom>
          <a:noFill/>
          <a:ln>
            <a:noFill/>
          </a:ln>
        </p:spPr>
        <p:txBody>
          <a:bodyPr spcFirstLastPara="1" wrap="square" lIns="91425" tIns="45700" rIns="91425" bIns="45700" anchor="t" anchorCtr="0">
            <a:spAutoFit/>
          </a:bodyPr>
          <a:lstStyle>
            <a:defPPr marR="0" lvl="0" algn="l" rtl="0">
              <a:lnSpc>
                <a:spcPct val="100000"/>
              </a:lnSpc>
              <a:spcBef>
                <a:spcPct val="0"/>
              </a:spcBef>
              <a:spcAft>
                <a:spcPct val="0"/>
              </a:spcAft>
            </a:defPPr>
            <a:lvl1pPr marR="0" lvl="0"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1pPr>
            <a:lvl2pPr marR="0" lvl="1"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2pPr>
            <a:lvl3pPr marR="0" lvl="2"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3pPr>
            <a:lvl4pPr marR="0" lvl="3"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4pPr>
            <a:lvl5pPr marR="0" lvl="4"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5pPr>
            <a:lvl6pPr marR="0" lvl="5"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6pPr>
            <a:lvl7pPr marR="0" lvl="6"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7pPr>
            <a:lvl8pPr marR="0" lvl="7"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8pPr>
            <a:lvl9pPr marR="0" lvl="8"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9pPr>
          </a:lstStyle>
          <a:p>
            <a:pPr marR="0" lvl="0" algn="l" rtl="0">
              <a:spcBef>
                <a:spcPct val="0"/>
              </a:spcBef>
              <a:spcAft>
                <a:spcPct val="0"/>
              </a:spcAft>
              <a:buClr>
                <a:srgbClr val="E88663"/>
              </a:buClr>
              <a:buSzPts val="1800"/>
            </a:pPr>
            <a:r>
              <a:rPr lang="en-US" sz="1800" dirty="0">
                <a:solidFill>
                  <a:srgbClr val="E88663"/>
                </a:solidFill>
                <a:latin typeface="Lustria"/>
                <a:ea typeface="Lustria"/>
                <a:cs typeface="Lustria"/>
                <a:sym typeface="Lustria"/>
              </a:rPr>
              <a:t>Note </a:t>
            </a:r>
            <a:r>
              <a:rPr lang="en-GB" sz="1800" dirty="0">
                <a:solidFill>
                  <a:srgbClr val="E88663"/>
                </a:solidFill>
                <a:latin typeface="Lustria"/>
                <a:ea typeface="Lustria"/>
                <a:cs typeface="Lustria"/>
                <a:sym typeface="Lustria"/>
              </a:rPr>
              <a:t>chest</a:t>
            </a:r>
            <a:r>
              <a:rPr lang="en-US" sz="1800" dirty="0">
                <a:solidFill>
                  <a:srgbClr val="E88663"/>
                </a:solidFill>
                <a:latin typeface="Lustria"/>
                <a:ea typeface="Lustria"/>
                <a:cs typeface="Lustria"/>
                <a:sym typeface="Lustria"/>
              </a:rPr>
              <a:t> shape, symmetry of movement.</a:t>
            </a:r>
          </a:p>
          <a:p>
            <a:pPr marL="285750" marR="0" lvl="0" indent="-285750" algn="l" rtl="0">
              <a:spcBef>
                <a:spcPct val="0"/>
              </a:spcBef>
              <a:spcAft>
                <a:spcPct val="0"/>
              </a:spcAft>
              <a:buClr>
                <a:srgbClr val="E88663"/>
              </a:buClr>
              <a:buSzPts val="1800"/>
              <a:buFont typeface="Noto Sans Symbols"/>
              <a:buChar char="❖"/>
            </a:pPr>
            <a:r>
              <a:rPr lang="en-US" sz="1800" dirty="0">
                <a:solidFill>
                  <a:srgbClr val="E88663"/>
                </a:solidFill>
                <a:latin typeface="Lustria"/>
                <a:ea typeface="Lustria"/>
                <a:cs typeface="Lustria"/>
                <a:sym typeface="Lustria"/>
              </a:rPr>
              <a:t>Fractures of the </a:t>
            </a:r>
            <a:r>
              <a:rPr lang="en-US" sz="1800" dirty="0" smtClean="0">
                <a:solidFill>
                  <a:srgbClr val="E88663"/>
                </a:solidFill>
                <a:latin typeface="Lustria"/>
                <a:ea typeface="Lustria"/>
                <a:cs typeface="Lustria"/>
                <a:sym typeface="Lustria"/>
              </a:rPr>
              <a:t>clavicles</a:t>
            </a:r>
            <a:r>
              <a:rPr lang="en-US" sz="1800" dirty="0" smtClean="0">
                <a:solidFill>
                  <a:schemeClr val="lt1"/>
                </a:solidFill>
                <a:latin typeface="Lustria"/>
                <a:ea typeface="Lustria"/>
                <a:cs typeface="Lustria"/>
                <a:sym typeface="Lustria"/>
              </a:rPr>
              <a:t>, </a:t>
            </a:r>
            <a:r>
              <a:rPr lang="en-US" sz="1800" dirty="0">
                <a:solidFill>
                  <a:schemeClr val="lt1"/>
                </a:solidFill>
                <a:latin typeface="Lustria"/>
                <a:ea typeface="Lustria"/>
                <a:cs typeface="Lustria"/>
                <a:sym typeface="Lustria"/>
              </a:rPr>
              <a:t>identified on physical examination by crepitus during palpation along the clavicle.</a:t>
            </a:r>
            <a:endParaRPr dirty="0"/>
          </a:p>
          <a:p>
            <a:pPr marL="285750" marR="0" lvl="0" indent="-171450" algn="l" rtl="0">
              <a:spcBef>
                <a:spcPct val="0"/>
              </a:spcBef>
              <a:spcAft>
                <a:spcPct val="0"/>
              </a:spcAft>
              <a:buClr>
                <a:schemeClr val="lt1"/>
              </a:buClr>
              <a:buSzPts val="1800"/>
              <a:buFont typeface="Noto Sans Symbols"/>
              <a:buNone/>
            </a:pPr>
            <a:endParaRPr sz="1800" dirty="0">
              <a:solidFill>
                <a:schemeClr val="lt1"/>
              </a:solidFill>
              <a:latin typeface="Lustria"/>
              <a:ea typeface="Lustria"/>
              <a:cs typeface="Lustria"/>
              <a:sym typeface="Lustria"/>
            </a:endParaRPr>
          </a:p>
          <a:p>
            <a:pPr marL="285750" marR="0" lvl="0" indent="-285750" algn="l" rtl="0">
              <a:spcBef>
                <a:spcPct val="0"/>
              </a:spcBef>
              <a:spcAft>
                <a:spcPct val="0"/>
              </a:spcAft>
              <a:buClr>
                <a:srgbClr val="E88663"/>
              </a:buClr>
              <a:buSzPts val="1800"/>
              <a:buFont typeface="Noto Sans Symbols"/>
              <a:buChar char="❖"/>
            </a:pPr>
            <a:r>
              <a:rPr lang="en-US" sz="1800" dirty="0">
                <a:solidFill>
                  <a:srgbClr val="E88663"/>
                </a:solidFill>
                <a:latin typeface="Lustria"/>
                <a:ea typeface="Lustria"/>
                <a:cs typeface="Lustria"/>
                <a:sym typeface="Lustria"/>
              </a:rPr>
              <a:t>Supernumerary </a:t>
            </a:r>
            <a:r>
              <a:rPr lang="en-US" sz="1800" dirty="0" smtClean="0">
                <a:solidFill>
                  <a:srgbClr val="E88663"/>
                </a:solidFill>
                <a:latin typeface="Lustria"/>
                <a:ea typeface="Lustria"/>
                <a:cs typeface="Lustria"/>
                <a:sym typeface="Lustria"/>
              </a:rPr>
              <a:t>nipples</a:t>
            </a:r>
            <a:endParaRPr dirty="0"/>
          </a:p>
          <a:p>
            <a:pPr marL="285750" marR="0" lvl="0" indent="-171450" algn="l" rtl="0">
              <a:spcBef>
                <a:spcPct val="0"/>
              </a:spcBef>
              <a:spcAft>
                <a:spcPct val="0"/>
              </a:spcAft>
              <a:buClr>
                <a:schemeClr val="lt1"/>
              </a:buClr>
              <a:buSzPts val="1800"/>
              <a:buFont typeface="Noto Sans Symbols"/>
              <a:buNone/>
            </a:pPr>
            <a:endParaRPr sz="1800" dirty="0">
              <a:solidFill>
                <a:schemeClr val="lt1"/>
              </a:solidFill>
              <a:latin typeface="Lustria"/>
              <a:ea typeface="Lustria"/>
              <a:cs typeface="Lustria"/>
              <a:sym typeface="Lustria"/>
            </a:endParaRPr>
          </a:p>
          <a:p>
            <a:pPr marL="285750" marR="0" lvl="0" indent="-285750" algn="l" rtl="0">
              <a:spcBef>
                <a:spcPct val="0"/>
              </a:spcBef>
              <a:spcAft>
                <a:spcPct val="0"/>
              </a:spcAft>
              <a:buClr>
                <a:srgbClr val="E88663"/>
              </a:buClr>
              <a:buSzPts val="1800"/>
              <a:buFont typeface="Noto Sans Symbols"/>
              <a:buChar char="❖"/>
            </a:pPr>
            <a:r>
              <a:rPr lang="en-US" sz="1800" dirty="0">
                <a:solidFill>
                  <a:srgbClr val="E88663"/>
                </a:solidFill>
                <a:latin typeface="Lustria"/>
                <a:ea typeface="Lustria"/>
                <a:cs typeface="Lustria"/>
                <a:sym typeface="Lustria"/>
              </a:rPr>
              <a:t>Widely spaced nipples </a:t>
            </a:r>
            <a:r>
              <a:rPr lang="en-US" sz="1800" dirty="0">
                <a:solidFill>
                  <a:schemeClr val="lt1"/>
                </a:solidFill>
                <a:latin typeface="Lustria"/>
                <a:ea typeface="Lustria"/>
                <a:cs typeface="Lustria"/>
                <a:sym typeface="Lustria"/>
              </a:rPr>
              <a:t>with a shield-like chest are common manifestations of Turner and Noonan syndromes.</a:t>
            </a:r>
            <a:endParaRPr dirty="0"/>
          </a:p>
          <a:p>
            <a:pPr marL="285750" marR="0" lvl="0" indent="-171450" algn="l" rtl="0">
              <a:spcBef>
                <a:spcPct val="0"/>
              </a:spcBef>
              <a:spcAft>
                <a:spcPct val="0"/>
              </a:spcAft>
              <a:buClr>
                <a:schemeClr val="lt1"/>
              </a:buClr>
              <a:buSzPts val="1800"/>
              <a:buFont typeface="Noto Sans Symbols"/>
              <a:buNone/>
            </a:pPr>
            <a:endParaRPr sz="1800" dirty="0">
              <a:solidFill>
                <a:schemeClr val="lt1"/>
              </a:solidFill>
              <a:latin typeface="Lustria"/>
              <a:ea typeface="Lustria"/>
              <a:cs typeface="Lustria"/>
              <a:sym typeface="Lustria"/>
            </a:endParaRPr>
          </a:p>
          <a:p>
            <a:pPr marL="285750" marR="0" lvl="0" indent="-285750" algn="l" rtl="0">
              <a:spcBef>
                <a:spcPct val="0"/>
              </a:spcBef>
              <a:spcAft>
                <a:spcPct val="0"/>
              </a:spcAft>
              <a:buClr>
                <a:srgbClr val="E88663"/>
              </a:buClr>
              <a:buSzPts val="1800"/>
              <a:buFont typeface="Noto Sans Symbols"/>
              <a:buChar char="❖"/>
            </a:pPr>
            <a:r>
              <a:rPr lang="en-US" sz="1800" dirty="0">
                <a:solidFill>
                  <a:srgbClr val="E88663"/>
                </a:solidFill>
                <a:latin typeface="Lustria"/>
                <a:ea typeface="Lustria"/>
                <a:cs typeface="Lustria"/>
                <a:sym typeface="Lustria"/>
              </a:rPr>
              <a:t>Breast hypertrophy </a:t>
            </a:r>
            <a:r>
              <a:rPr lang="en-US" sz="1800" dirty="0">
                <a:solidFill>
                  <a:schemeClr val="lt1"/>
                </a:solidFill>
                <a:latin typeface="Lustria"/>
                <a:ea typeface="Lustria"/>
                <a:cs typeface="Lustria"/>
                <a:sym typeface="Lustria"/>
              </a:rPr>
              <a:t>is common in both males and females; small amounts of fluid are sometimes discharged in the first few days then it usually resolves.</a:t>
            </a:r>
            <a:endParaRPr sz="1800" dirty="0">
              <a:solidFill>
                <a:schemeClr val="lt1"/>
              </a:solidFill>
              <a:latin typeface="Lustria"/>
              <a:ea typeface="Lustria"/>
              <a:cs typeface="Lustria"/>
              <a:sym typeface="Lustria"/>
            </a:endParaRPr>
          </a:p>
        </p:txBody>
      </p:sp>
      <p:pic>
        <p:nvPicPr>
          <p:cNvPr id="209" name="Google Shape;209;p87"/>
          <p:cNvPicPr preferRelativeResize="0"/>
          <p:nvPr/>
        </p:nvPicPr>
        <p:blipFill>
          <a:blip r:embed="rId3">
            <a:alphaModFix/>
          </a:blip>
          <a:stretch>
            <a:fillRect/>
          </a:stretch>
        </p:blipFill>
        <p:spPr>
          <a:xfrm>
            <a:off x="5194856" y="533400"/>
            <a:ext cx="3402487" cy="2514600"/>
          </a:xfrm>
          <a:prstGeom prst="rect">
            <a:avLst/>
          </a:prstGeom>
          <a:noFill/>
          <a:ln>
            <a:noFill/>
          </a:ln>
        </p:spPr>
      </p:pic>
      <p:pic>
        <p:nvPicPr>
          <p:cNvPr id="210" name="Google Shape;210;p87"/>
          <p:cNvPicPr preferRelativeResize="0"/>
          <p:nvPr/>
        </p:nvPicPr>
        <p:blipFill>
          <a:blip r:embed="rId4">
            <a:alphaModFix/>
          </a:blip>
          <a:stretch>
            <a:fillRect/>
          </a:stretch>
        </p:blipFill>
        <p:spPr>
          <a:xfrm>
            <a:off x="8762999" y="499872"/>
            <a:ext cx="3282951" cy="2462213"/>
          </a:xfrm>
          <a:prstGeom prst="rect">
            <a:avLst/>
          </a:prstGeom>
          <a:noFill/>
          <a:ln>
            <a:noFill/>
          </a:ln>
        </p:spPr>
      </p:pic>
      <p:pic>
        <p:nvPicPr>
          <p:cNvPr id="211" name="Google Shape;211;p87"/>
          <p:cNvPicPr preferRelativeResize="0"/>
          <p:nvPr/>
        </p:nvPicPr>
        <p:blipFill>
          <a:blip r:embed="rId5">
            <a:alphaModFix/>
          </a:blip>
          <a:stretch>
            <a:fillRect/>
          </a:stretch>
        </p:blipFill>
        <p:spPr>
          <a:xfrm>
            <a:off x="7201930" y="3124200"/>
            <a:ext cx="2790825" cy="3591568"/>
          </a:xfrm>
          <a:prstGeom prst="rect">
            <a:avLst/>
          </a:prstGeom>
          <a:noFill/>
          <a:ln>
            <a:noFill/>
          </a:ln>
        </p:spPr>
      </p:pic>
    </p:spTree>
  </p:cSld>
  <p:clrMapOvr>
    <a:masterClrMapping/>
  </p:clrMapOvr>
  <p:transition/>
</p:sld>
</file>

<file path=ppt/slides/slide53.xml><?xml version="1.0" encoding="utf-8"?>
<p:sld xmlns:a="http://schemas.openxmlformats.org/drawingml/2006/main" xmlns:r="http://schemas.openxmlformats.org/officeDocument/2006/relationships" xmlns:p="http://schemas.openxmlformats.org/presentationml/2006/main" showMasterSp="0">
  <p:cSld>
    <p:spTree>
      <p:nvGrpSpPr>
        <p:cNvPr id="1" name="Shape 215"/>
        <p:cNvGrpSpPr/>
        <p:nvPr/>
      </p:nvGrpSpPr>
      <p:grpSpPr>
        <a:xfrm>
          <a:off x="0" y="0"/>
          <a:ext cx="0" cy="0"/>
          <a:chOff x="0" y="0"/>
          <a:chExt cx="0" cy="0"/>
        </a:xfrm>
      </p:grpSpPr>
      <p:sp>
        <p:nvSpPr>
          <p:cNvPr id="216" name="Google Shape;216;p89"/>
          <p:cNvSpPr txBox="1">
            <a:spLocks noGrp="1"/>
          </p:cNvSpPr>
          <p:nvPr>
            <p:ph type="sldNum" idx="12"/>
          </p:nvPr>
        </p:nvSpPr>
        <p:spPr>
          <a:xfrm>
            <a:off x="10514011" y="5883275"/>
            <a:ext cx="753545" cy="365125"/>
          </a:xfrm>
          <a:prstGeom prst="rect">
            <a:avLst/>
          </a:prstGeom>
          <a:noFill/>
          <a:ln>
            <a:noFill/>
          </a:ln>
        </p:spPr>
        <p:txBody>
          <a:bodyPr spcFirstLastPara="1" wrap="square" lIns="0" tIns="0" rIns="0" bIns="0" anchor="ctr" anchorCtr="0">
            <a:spAutoFit/>
          </a:bodyPr>
          <a:lstStyle/>
          <a:p>
            <a:pPr marL="12700" lvl="0" indent="0" algn="r" rtl="0">
              <a:lnSpc>
                <a:spcPct val="142500"/>
              </a:lnSpc>
              <a:spcBef>
                <a:spcPct val="0"/>
              </a:spcBef>
              <a:spcAft>
                <a:spcPct val="0"/>
              </a:spcAft>
              <a:buNone/>
            </a:pPr>
            <a:r>
              <a:rPr lang="en-US"/>
              <a:t>106</a:t>
            </a:r>
            <a:endParaRPr/>
          </a:p>
        </p:txBody>
      </p:sp>
      <p:sp>
        <p:nvSpPr>
          <p:cNvPr id="217" name="Google Shape;217;p89"/>
          <p:cNvSpPr txBox="1"/>
          <p:nvPr/>
        </p:nvSpPr>
        <p:spPr>
          <a:xfrm>
            <a:off x="762000" y="381000"/>
            <a:ext cx="1993800" cy="769500"/>
          </a:xfrm>
          <a:prstGeom prst="rect">
            <a:avLst/>
          </a:prstGeom>
          <a:noFill/>
          <a:ln>
            <a:noFill/>
          </a:ln>
        </p:spPr>
        <p:txBody>
          <a:bodyPr spcFirstLastPara="1" wrap="square" lIns="91425" tIns="45700" rIns="91425" bIns="45700" anchor="t" anchorCtr="0">
            <a:spAutoFit/>
          </a:bodyPr>
          <a:lstStyle>
            <a:defPPr marR="0" lvl="0" algn="l" rtl="0">
              <a:lnSpc>
                <a:spcPct val="100000"/>
              </a:lnSpc>
              <a:spcBef>
                <a:spcPct val="0"/>
              </a:spcBef>
              <a:spcAft>
                <a:spcPct val="0"/>
              </a:spcAft>
            </a:defPPr>
            <a:lvl1pPr marR="0" lvl="0"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1pPr>
            <a:lvl2pPr marR="0" lvl="1"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2pPr>
            <a:lvl3pPr marR="0" lvl="2"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3pPr>
            <a:lvl4pPr marR="0" lvl="3"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4pPr>
            <a:lvl5pPr marR="0" lvl="4"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5pPr>
            <a:lvl6pPr marR="0" lvl="5"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6pPr>
            <a:lvl7pPr marR="0" lvl="6"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7pPr>
            <a:lvl8pPr marR="0" lvl="7"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8pPr>
            <a:lvl9pPr marR="0" lvl="8"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9pPr>
          </a:lstStyle>
          <a:p>
            <a:pPr marL="0" marR="0" lvl="0" indent="0" algn="l" rtl="0">
              <a:spcBef>
                <a:spcPct val="0"/>
              </a:spcBef>
              <a:spcAft>
                <a:spcPct val="0"/>
              </a:spcAft>
              <a:buNone/>
            </a:pPr>
            <a:r>
              <a:rPr lang="en-US" sz="4400" b="1" u="sng">
                <a:solidFill>
                  <a:schemeClr val="lt1"/>
                </a:solidFill>
                <a:latin typeface="Arial" pitchFamily="34" charset="0"/>
                <a:ea typeface="Arial" pitchFamily="34" charset="0"/>
                <a:cs typeface="Arial" pitchFamily="34" charset="0"/>
                <a:sym typeface="Arial" pitchFamily="34" charset="0"/>
              </a:rPr>
              <a:t>Lungs</a:t>
            </a:r>
            <a:endParaRPr sz="4400" b="1" u="sng">
              <a:solidFill>
                <a:schemeClr val="lt1"/>
              </a:solidFill>
              <a:latin typeface="Arial" pitchFamily="34" charset="0"/>
              <a:ea typeface="Arial" pitchFamily="34" charset="0"/>
              <a:cs typeface="Arial" pitchFamily="34" charset="0"/>
              <a:sym typeface="Arial" pitchFamily="34" charset="0"/>
            </a:endParaRPr>
          </a:p>
        </p:txBody>
      </p:sp>
      <p:sp>
        <p:nvSpPr>
          <p:cNvPr id="218" name="Google Shape;218;p89"/>
          <p:cNvSpPr txBox="1"/>
          <p:nvPr/>
        </p:nvSpPr>
        <p:spPr>
          <a:xfrm>
            <a:off x="365350" y="1306647"/>
            <a:ext cx="11201400" cy="3970277"/>
          </a:xfrm>
          <a:prstGeom prst="rect">
            <a:avLst/>
          </a:prstGeom>
          <a:noFill/>
          <a:ln>
            <a:noFill/>
          </a:ln>
        </p:spPr>
        <p:txBody>
          <a:bodyPr spcFirstLastPara="1" wrap="square" lIns="91425" tIns="45700" rIns="91425" bIns="45700" anchor="t" anchorCtr="0">
            <a:spAutoFit/>
          </a:bodyPr>
          <a:lstStyle>
            <a:defPPr marR="0" lvl="0" algn="l" rtl="0">
              <a:lnSpc>
                <a:spcPct val="100000"/>
              </a:lnSpc>
              <a:spcBef>
                <a:spcPct val="0"/>
              </a:spcBef>
              <a:spcAft>
                <a:spcPct val="0"/>
              </a:spcAft>
            </a:defPPr>
            <a:lvl1pPr marR="0" lvl="0"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1pPr>
            <a:lvl2pPr marR="0" lvl="1"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2pPr>
            <a:lvl3pPr marR="0" lvl="2"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3pPr>
            <a:lvl4pPr marR="0" lvl="3"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4pPr>
            <a:lvl5pPr marR="0" lvl="4"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5pPr>
            <a:lvl6pPr marR="0" lvl="5"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6pPr>
            <a:lvl7pPr marR="0" lvl="6"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7pPr>
            <a:lvl8pPr marR="0" lvl="7"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8pPr>
            <a:lvl9pPr marR="0" lvl="8"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9pPr>
          </a:lstStyle>
          <a:p>
            <a:pPr marL="285750" marR="0" lvl="0" indent="-285750" algn="l" rtl="0">
              <a:spcBef>
                <a:spcPct val="0"/>
              </a:spcBef>
              <a:spcAft>
                <a:spcPct val="0"/>
              </a:spcAft>
              <a:buClr>
                <a:schemeClr val="lt1"/>
              </a:buClr>
              <a:buSzPts val="1800"/>
              <a:buFont typeface="Noto Sans Symbols"/>
              <a:buChar char="❖"/>
            </a:pPr>
            <a:r>
              <a:rPr lang="en-US" sz="1800" b="1" dirty="0">
                <a:solidFill>
                  <a:schemeClr val="lt1"/>
                </a:solidFill>
                <a:latin typeface="Lustria"/>
                <a:ea typeface="Lustria"/>
                <a:cs typeface="Lustria"/>
                <a:sym typeface="Lustria"/>
              </a:rPr>
              <a:t>Count the respiratory rate and listen for additional noises with breathing </a:t>
            </a:r>
            <a:br>
              <a:rPr lang="en-US" sz="1800" b="1" dirty="0">
                <a:solidFill>
                  <a:schemeClr val="lt1"/>
                </a:solidFill>
                <a:latin typeface="Lustria"/>
                <a:ea typeface="Lustria"/>
                <a:cs typeface="Lustria"/>
                <a:sym typeface="Lustria"/>
              </a:rPr>
            </a:br>
            <a:r>
              <a:rPr lang="en-US" sz="1800" dirty="0">
                <a:solidFill>
                  <a:schemeClr val="lt1"/>
                </a:solidFill>
                <a:latin typeface="Lustria"/>
                <a:ea typeface="Lustria"/>
                <a:cs typeface="Lustria"/>
                <a:sym typeface="Lustria"/>
              </a:rPr>
              <a:t>The respiratory rate is generally </a:t>
            </a:r>
            <a:r>
              <a:rPr lang="en-US" sz="1800" dirty="0">
                <a:solidFill>
                  <a:srgbClr val="E88663"/>
                </a:solidFill>
                <a:latin typeface="Lustria"/>
                <a:ea typeface="Lustria"/>
                <a:cs typeface="Lustria"/>
                <a:sym typeface="Lustria"/>
              </a:rPr>
              <a:t>30-50 breaths/minute  </a:t>
            </a:r>
            <a:r>
              <a:rPr lang="en-US" sz="1800" dirty="0">
                <a:solidFill>
                  <a:schemeClr val="bg1"/>
                </a:solidFill>
                <a:latin typeface="Lustria"/>
                <a:ea typeface="Lustria"/>
                <a:cs typeface="Lustria"/>
                <a:sym typeface="Lustria"/>
              </a:rPr>
              <a:t>(term neonate) and 40-60 (preterm) </a:t>
            </a:r>
            <a:r>
              <a:rPr lang="en-US" sz="1800" dirty="0">
                <a:solidFill>
                  <a:schemeClr val="lt1"/>
                </a:solidFill>
                <a:latin typeface="Lustria"/>
                <a:ea typeface="Lustria"/>
                <a:cs typeface="Lustria"/>
                <a:sym typeface="Lustria"/>
              </a:rPr>
              <a:t>but can normally be as high as </a:t>
            </a:r>
            <a:r>
              <a:rPr lang="en-US" sz="1800" dirty="0">
                <a:solidFill>
                  <a:srgbClr val="E88663"/>
                </a:solidFill>
                <a:latin typeface="Lustria"/>
                <a:ea typeface="Lustria"/>
                <a:cs typeface="Lustria"/>
                <a:sym typeface="Lustria"/>
              </a:rPr>
              <a:t>60 breaths/ minute</a:t>
            </a:r>
            <a:r>
              <a:rPr lang="en-US" sz="1800" dirty="0">
                <a:solidFill>
                  <a:schemeClr val="lt1"/>
                </a:solidFill>
                <a:latin typeface="Lustria"/>
                <a:ea typeface="Lustria"/>
                <a:cs typeface="Lustria"/>
                <a:sym typeface="Lustria"/>
              </a:rPr>
              <a:t>. Newborns normally have irregular breathing patterns with short ( &lt; 15-20 sec ) respiratory pauses ( </a:t>
            </a:r>
            <a:r>
              <a:rPr lang="en-US" sz="1800" dirty="0">
                <a:solidFill>
                  <a:srgbClr val="E88663"/>
                </a:solidFill>
                <a:latin typeface="Lustria"/>
                <a:ea typeface="Lustria"/>
                <a:cs typeface="Lustria"/>
                <a:sym typeface="Lustria"/>
              </a:rPr>
              <a:t>periodic breathing </a:t>
            </a:r>
            <a:r>
              <a:rPr lang="en-US" sz="1800" dirty="0">
                <a:solidFill>
                  <a:schemeClr val="lt1"/>
                </a:solidFill>
                <a:latin typeface="Lustria"/>
                <a:ea typeface="Lustria"/>
                <a:cs typeface="Lustria"/>
                <a:sym typeface="Lustria"/>
              </a:rPr>
              <a:t>).</a:t>
            </a:r>
          </a:p>
          <a:p>
            <a:pPr marL="285750" marR="0" lvl="0" indent="-285750" algn="l" rtl="0">
              <a:spcBef>
                <a:spcPct val="0"/>
              </a:spcBef>
              <a:spcAft>
                <a:spcPct val="0"/>
              </a:spcAft>
              <a:buClr>
                <a:schemeClr val="lt1"/>
              </a:buClr>
              <a:buSzPts val="1800"/>
              <a:buFont typeface="Noto Sans Symbols"/>
              <a:buChar char="❖"/>
            </a:pPr>
            <a:endParaRPr sz="1800" dirty="0">
              <a:solidFill>
                <a:schemeClr val="lt1"/>
              </a:solidFill>
              <a:latin typeface="Lustria"/>
              <a:ea typeface="Lustria"/>
              <a:cs typeface="Lustria"/>
              <a:sym typeface="Lustria"/>
            </a:endParaRPr>
          </a:p>
          <a:p>
            <a:pPr marL="285750" marR="0" lvl="0" indent="-285750" algn="l" rtl="0">
              <a:spcBef>
                <a:spcPct val="0"/>
              </a:spcBef>
              <a:spcAft>
                <a:spcPct val="0"/>
              </a:spcAft>
              <a:buClr>
                <a:schemeClr val="lt1"/>
              </a:buClr>
              <a:buSzPts val="1800"/>
              <a:buFont typeface="Lustria"/>
              <a:buChar char="❖"/>
            </a:pPr>
            <a:r>
              <a:rPr lang="en-US" sz="1800" b="1" dirty="0">
                <a:solidFill>
                  <a:schemeClr val="lt1"/>
                </a:solidFill>
                <a:latin typeface="Lustria"/>
                <a:ea typeface="Lustria"/>
                <a:cs typeface="Lustria"/>
                <a:sym typeface="Lustria"/>
              </a:rPr>
              <a:t>look for signs of respiratory distress. </a:t>
            </a:r>
            <a:endParaRPr lang="en-US" sz="1800" b="1" dirty="0" smtClean="0">
              <a:solidFill>
                <a:schemeClr val="lt1"/>
              </a:solidFill>
              <a:latin typeface="Lustria"/>
              <a:ea typeface="Lustria"/>
              <a:cs typeface="Lustria"/>
              <a:sym typeface="Lustria"/>
            </a:endParaRPr>
          </a:p>
          <a:p>
            <a:pPr marL="285750" marR="0" lvl="0" indent="-285750" algn="l" rtl="0">
              <a:spcBef>
                <a:spcPct val="0"/>
              </a:spcBef>
              <a:spcAft>
                <a:spcPct val="0"/>
              </a:spcAft>
              <a:buClr>
                <a:schemeClr val="lt1"/>
              </a:buClr>
              <a:buSzPts val="1800"/>
              <a:buFont typeface="Lustria"/>
              <a:buChar char="❖"/>
            </a:pPr>
            <a:endParaRPr sz="1800" dirty="0">
              <a:solidFill>
                <a:schemeClr val="lt1"/>
              </a:solidFill>
              <a:latin typeface="Lustria"/>
              <a:ea typeface="Lustria"/>
              <a:cs typeface="Lustria"/>
              <a:sym typeface="Lustria"/>
            </a:endParaRPr>
          </a:p>
          <a:p>
            <a:pPr marL="285750" marR="0" lvl="0" indent="-285750" algn="l" rtl="0">
              <a:spcBef>
                <a:spcPct val="0"/>
              </a:spcBef>
              <a:spcAft>
                <a:spcPct val="0"/>
              </a:spcAft>
              <a:buClr>
                <a:srgbClr val="E88663"/>
              </a:buClr>
              <a:buSzPts val="1800"/>
              <a:buFont typeface="Noto Sans Symbols"/>
              <a:buChar char="❖"/>
            </a:pPr>
            <a:r>
              <a:rPr lang="en-US" sz="1800" dirty="0">
                <a:solidFill>
                  <a:srgbClr val="E88663"/>
                </a:solidFill>
                <a:latin typeface="Lustria"/>
                <a:ea typeface="Lustria"/>
                <a:cs typeface="Lustria"/>
                <a:sym typeface="Lustria"/>
              </a:rPr>
              <a:t>Retractions</a:t>
            </a:r>
            <a:r>
              <a:rPr lang="en-US" sz="1800" dirty="0">
                <a:solidFill>
                  <a:schemeClr val="lt1"/>
                </a:solidFill>
                <a:latin typeface="Lustria"/>
                <a:ea typeface="Lustria"/>
                <a:cs typeface="Lustria"/>
                <a:sym typeface="Lustria"/>
              </a:rPr>
              <a:t> are visible when the tissues between the ribs are sucked in during inspiration. They are normal during the first few minutes after birth; however, if they occur later it indicates </a:t>
            </a:r>
            <a:r>
              <a:rPr lang="en-US" sz="1800" dirty="0">
                <a:solidFill>
                  <a:srgbClr val="E88663"/>
                </a:solidFill>
                <a:latin typeface="Lustria"/>
                <a:ea typeface="Lustria"/>
                <a:cs typeface="Lustria"/>
                <a:sym typeface="Lustria"/>
              </a:rPr>
              <a:t>airway obstruction</a:t>
            </a:r>
            <a:r>
              <a:rPr lang="en-US" sz="1800" dirty="0">
                <a:solidFill>
                  <a:schemeClr val="lt1"/>
                </a:solidFill>
                <a:latin typeface="Lustria"/>
                <a:ea typeface="Lustria"/>
                <a:cs typeface="Lustria"/>
                <a:sym typeface="Lustria"/>
              </a:rPr>
              <a:t>, </a:t>
            </a:r>
            <a:r>
              <a:rPr lang="en-US" sz="1800" dirty="0">
                <a:solidFill>
                  <a:srgbClr val="E88663"/>
                </a:solidFill>
                <a:latin typeface="Lustria"/>
                <a:ea typeface="Lustria"/>
                <a:cs typeface="Lustria"/>
                <a:sym typeface="Lustria"/>
              </a:rPr>
              <a:t>surfactant deficiency</a:t>
            </a:r>
            <a:r>
              <a:rPr lang="en-US" sz="1800" dirty="0">
                <a:solidFill>
                  <a:schemeClr val="lt1"/>
                </a:solidFill>
                <a:latin typeface="Lustria"/>
                <a:ea typeface="Lustria"/>
                <a:cs typeface="Lustria"/>
                <a:sym typeface="Lustria"/>
              </a:rPr>
              <a:t>, or </a:t>
            </a:r>
            <a:r>
              <a:rPr lang="en-US" sz="1800" dirty="0">
                <a:solidFill>
                  <a:srgbClr val="E88663"/>
                </a:solidFill>
                <a:latin typeface="Lustria"/>
                <a:ea typeface="Lustria"/>
                <a:cs typeface="Lustria"/>
                <a:sym typeface="Lustria"/>
              </a:rPr>
              <a:t>infection</a:t>
            </a:r>
            <a:r>
              <a:rPr lang="en-US" sz="1800" dirty="0">
                <a:solidFill>
                  <a:schemeClr val="lt1"/>
                </a:solidFill>
                <a:latin typeface="Lustria"/>
                <a:ea typeface="Lustria"/>
                <a:cs typeface="Lustria"/>
                <a:sym typeface="Lustria"/>
              </a:rPr>
              <a:t>.</a:t>
            </a:r>
            <a:endParaRPr dirty="0"/>
          </a:p>
          <a:p>
            <a:pPr marL="0" marR="0" lvl="0" indent="0" algn="l" rtl="0">
              <a:spcBef>
                <a:spcPct val="0"/>
              </a:spcBef>
              <a:spcAft>
                <a:spcPct val="0"/>
              </a:spcAft>
              <a:buNone/>
            </a:pPr>
            <a:endParaRPr sz="1800" dirty="0">
              <a:solidFill>
                <a:schemeClr val="lt1"/>
              </a:solidFill>
              <a:latin typeface="Lustria"/>
              <a:ea typeface="Lustria"/>
              <a:cs typeface="Lustria"/>
              <a:sym typeface="Lustria"/>
            </a:endParaRPr>
          </a:p>
          <a:p>
            <a:pPr marL="285750" marR="0" lvl="0" indent="-285750" algn="l" rtl="0">
              <a:spcBef>
                <a:spcPct val="0"/>
              </a:spcBef>
              <a:spcAft>
                <a:spcPct val="0"/>
              </a:spcAft>
              <a:buClr>
                <a:srgbClr val="E88663"/>
              </a:buClr>
              <a:buSzPts val="1800"/>
              <a:buFont typeface="Noto Sans Symbols"/>
              <a:buChar char="❖"/>
            </a:pPr>
            <a:r>
              <a:rPr lang="en-US" sz="1800" dirty="0">
                <a:solidFill>
                  <a:srgbClr val="E88663"/>
                </a:solidFill>
                <a:latin typeface="Lustria"/>
                <a:ea typeface="Lustria"/>
                <a:cs typeface="Lustria"/>
                <a:sym typeface="Lustria"/>
              </a:rPr>
              <a:t>Asynchronous chest wall movement.</a:t>
            </a:r>
            <a:endParaRPr sz="1800" dirty="0">
              <a:solidFill>
                <a:schemeClr val="lt1"/>
              </a:solidFill>
              <a:latin typeface="Lustria"/>
              <a:ea typeface="Lustria"/>
              <a:cs typeface="Lustria"/>
              <a:sym typeface="Lustria"/>
            </a:endParaRPr>
          </a:p>
          <a:p>
            <a:pPr marL="0" marR="0" lvl="0" indent="0" algn="l" rtl="0">
              <a:spcBef>
                <a:spcPct val="0"/>
              </a:spcBef>
              <a:spcAft>
                <a:spcPct val="0"/>
              </a:spcAft>
              <a:buNone/>
            </a:pPr>
            <a:endParaRPr sz="1800" dirty="0">
              <a:solidFill>
                <a:schemeClr val="lt1"/>
              </a:solidFill>
              <a:latin typeface="Lustria"/>
              <a:ea typeface="Lustria"/>
              <a:cs typeface="Lustria"/>
              <a:sym typeface="Lustria"/>
            </a:endParaRPr>
          </a:p>
          <a:p>
            <a:pPr marL="285750" marR="0" lvl="0" indent="-285750" algn="l" rtl="0">
              <a:spcBef>
                <a:spcPct val="0"/>
              </a:spcBef>
              <a:spcAft>
                <a:spcPct val="0"/>
              </a:spcAft>
              <a:buClr>
                <a:schemeClr val="lt1"/>
              </a:buClr>
              <a:buSzPts val="1800"/>
              <a:buFont typeface="Noto Sans Symbols"/>
              <a:buChar char="❖"/>
            </a:pPr>
            <a:r>
              <a:rPr lang="en-US" sz="1800" dirty="0">
                <a:solidFill>
                  <a:schemeClr val="lt1"/>
                </a:solidFill>
                <a:latin typeface="Lustria"/>
                <a:ea typeface="Lustria"/>
                <a:cs typeface="Lustria"/>
                <a:sym typeface="Lustria"/>
              </a:rPr>
              <a:t>Coughing is </a:t>
            </a:r>
            <a:r>
              <a:rPr lang="en-US" sz="1800" dirty="0">
                <a:solidFill>
                  <a:srgbClr val="E88663"/>
                </a:solidFill>
                <a:latin typeface="Lustria"/>
                <a:ea typeface="Lustria"/>
                <a:cs typeface="Lustria"/>
                <a:sym typeface="Lustria"/>
              </a:rPr>
              <a:t>extremely unusual </a:t>
            </a:r>
            <a:r>
              <a:rPr lang="en-US" sz="1800" dirty="0">
                <a:solidFill>
                  <a:schemeClr val="lt1"/>
                </a:solidFill>
                <a:latin typeface="Lustria"/>
                <a:ea typeface="Lustria"/>
                <a:cs typeface="Lustria"/>
                <a:sym typeface="Lustria"/>
              </a:rPr>
              <a:t>in neonates and can indicate a serious abnormality as </a:t>
            </a:r>
            <a:r>
              <a:rPr lang="en-US" sz="1800" dirty="0">
                <a:solidFill>
                  <a:srgbClr val="E88663"/>
                </a:solidFill>
                <a:latin typeface="Lustria"/>
                <a:ea typeface="Lustria"/>
                <a:cs typeface="Lustria"/>
                <a:sym typeface="Lustria"/>
              </a:rPr>
              <a:t>pneumonia</a:t>
            </a:r>
            <a:r>
              <a:rPr lang="en-US" sz="1800" dirty="0">
                <a:solidFill>
                  <a:schemeClr val="lt1"/>
                </a:solidFill>
                <a:latin typeface="Lustria"/>
                <a:ea typeface="Lustria"/>
                <a:cs typeface="Lustria"/>
                <a:sym typeface="Lustria"/>
              </a:rPr>
              <a:t>.</a:t>
            </a:r>
            <a:endParaRPr sz="1800" dirty="0">
              <a:solidFill>
                <a:schemeClr val="lt1"/>
              </a:solidFill>
              <a:latin typeface="Lustria"/>
              <a:ea typeface="Lustria"/>
              <a:cs typeface="Lustria"/>
              <a:sym typeface="Lustria"/>
            </a:endParaRPr>
          </a:p>
        </p:txBody>
      </p:sp>
    </p:spTree>
  </p:cSld>
  <p:clrMapOvr>
    <a:masterClrMapping/>
  </p:clrMapOvr>
  <p:transition/>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Shape 223"/>
        <p:cNvGrpSpPr/>
        <p:nvPr/>
      </p:nvGrpSpPr>
      <p:grpSpPr>
        <a:xfrm>
          <a:off x="0" y="0"/>
          <a:ext cx="0" cy="0"/>
          <a:chOff x="0" y="0"/>
          <a:chExt cx="0" cy="0"/>
        </a:xfrm>
      </p:grpSpPr>
      <p:sp>
        <p:nvSpPr>
          <p:cNvPr id="224" name="Google Shape;224;ge2e4e70471_0_0"/>
          <p:cNvSpPr txBox="1"/>
          <p:nvPr/>
        </p:nvSpPr>
        <p:spPr>
          <a:xfrm>
            <a:off x="1158650" y="1581400"/>
            <a:ext cx="9911100" cy="2893069"/>
          </a:xfrm>
          <a:prstGeom prst="rect">
            <a:avLst/>
          </a:prstGeom>
          <a:noFill/>
          <a:ln>
            <a:noFill/>
          </a:ln>
        </p:spPr>
        <p:txBody>
          <a:bodyPr spcFirstLastPara="1" wrap="square" lIns="91425" tIns="91425" rIns="91425" bIns="91425" anchor="t" anchorCtr="0">
            <a:spAutoFit/>
          </a:bodyPr>
          <a:lstStyle>
            <a:defPPr marR="0" lvl="0" algn="l" rtl="0">
              <a:lnSpc>
                <a:spcPct val="100000"/>
              </a:lnSpc>
              <a:spcBef>
                <a:spcPct val="0"/>
              </a:spcBef>
              <a:spcAft>
                <a:spcPct val="0"/>
              </a:spcAft>
            </a:defPPr>
            <a:lvl1pPr marR="0" lvl="0"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1pPr>
            <a:lvl2pPr marR="0" lvl="1"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2pPr>
            <a:lvl3pPr marR="0" lvl="2"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3pPr>
            <a:lvl4pPr marR="0" lvl="3"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4pPr>
            <a:lvl5pPr marR="0" lvl="4"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5pPr>
            <a:lvl6pPr marR="0" lvl="5"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6pPr>
            <a:lvl7pPr marR="0" lvl="6"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7pPr>
            <a:lvl8pPr marR="0" lvl="7"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8pPr>
            <a:lvl9pPr marR="0" lvl="8"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9pPr>
          </a:lstStyle>
          <a:p>
            <a:pPr marL="0" lvl="0" indent="0" algn="l" rtl="0">
              <a:spcBef>
                <a:spcPct val="0"/>
              </a:spcBef>
              <a:spcAft>
                <a:spcPct val="0"/>
              </a:spcAft>
              <a:buNone/>
            </a:pPr>
            <a:r>
              <a:rPr lang="en-US" sz="2200" dirty="0">
                <a:solidFill>
                  <a:schemeClr val="accent1"/>
                </a:solidFill>
                <a:latin typeface="Lustria"/>
                <a:ea typeface="Lustria"/>
                <a:cs typeface="Lustria"/>
                <a:sym typeface="Lustria"/>
              </a:rPr>
              <a:t>Percussion </a:t>
            </a:r>
            <a:r>
              <a:rPr lang="en-US" sz="2200" dirty="0">
                <a:solidFill>
                  <a:schemeClr val="lt1"/>
                </a:solidFill>
                <a:latin typeface="Lustria"/>
                <a:ea typeface="Lustria"/>
                <a:cs typeface="Lustria"/>
                <a:sym typeface="Lustria"/>
              </a:rPr>
              <a:t>of the newborn’s chest:: not useful</a:t>
            </a:r>
            <a:endParaRPr sz="2200" dirty="0">
              <a:solidFill>
                <a:schemeClr val="lt1"/>
              </a:solidFill>
              <a:latin typeface="Lustria"/>
              <a:ea typeface="Lustria"/>
              <a:cs typeface="Lustria"/>
              <a:sym typeface="Lustria"/>
            </a:endParaRPr>
          </a:p>
          <a:p>
            <a:pPr marL="0" lvl="0" indent="0" algn="l" rtl="0">
              <a:spcBef>
                <a:spcPct val="0"/>
              </a:spcBef>
              <a:spcAft>
                <a:spcPct val="0"/>
              </a:spcAft>
              <a:buNone/>
            </a:pPr>
            <a:r>
              <a:rPr lang="en-US" sz="2200" dirty="0">
                <a:solidFill>
                  <a:schemeClr val="accent1"/>
                </a:solidFill>
                <a:latin typeface="Lustria"/>
                <a:ea typeface="Lustria"/>
                <a:cs typeface="Lustria"/>
                <a:sym typeface="Lustria"/>
              </a:rPr>
              <a:t>Auscultation</a:t>
            </a:r>
            <a:r>
              <a:rPr lang="en-US" sz="2200" dirty="0">
                <a:solidFill>
                  <a:schemeClr val="lt1"/>
                </a:solidFill>
                <a:latin typeface="Lustria"/>
                <a:ea typeface="Lustria"/>
                <a:cs typeface="Lustria"/>
                <a:sym typeface="Lustria"/>
              </a:rPr>
              <a:t>: by diaphragm, anteriorly, laterally, posteriorly</a:t>
            </a:r>
            <a:endParaRPr sz="2200" dirty="0">
              <a:solidFill>
                <a:schemeClr val="lt1"/>
              </a:solidFill>
              <a:latin typeface="Lustria"/>
              <a:ea typeface="Lustria"/>
              <a:cs typeface="Lustria"/>
              <a:sym typeface="Lustria"/>
            </a:endParaRPr>
          </a:p>
          <a:p>
            <a:pPr marL="0" lvl="0" indent="0" algn="l" rtl="0">
              <a:spcBef>
                <a:spcPct val="0"/>
              </a:spcBef>
              <a:spcAft>
                <a:spcPct val="0"/>
              </a:spcAft>
              <a:buNone/>
            </a:pPr>
            <a:r>
              <a:rPr lang="en-US" sz="2200" dirty="0">
                <a:solidFill>
                  <a:schemeClr val="lt1"/>
                </a:solidFill>
                <a:latin typeface="Lustria"/>
                <a:ea typeface="Lustria"/>
                <a:cs typeface="Lustria"/>
                <a:sym typeface="Lustria"/>
              </a:rPr>
              <a:t>assess: air entry on each side , any crackles?, wheezes?</a:t>
            </a:r>
            <a:endParaRPr sz="2200" dirty="0">
              <a:solidFill>
                <a:schemeClr val="lt1"/>
              </a:solidFill>
              <a:latin typeface="Lustria"/>
              <a:ea typeface="Lustria"/>
              <a:cs typeface="Lustria"/>
              <a:sym typeface="Lustria"/>
            </a:endParaRPr>
          </a:p>
          <a:p>
            <a:pPr marL="0" lvl="0" indent="0" algn="l" rtl="0">
              <a:spcBef>
                <a:spcPct val="0"/>
              </a:spcBef>
              <a:spcAft>
                <a:spcPct val="0"/>
              </a:spcAft>
              <a:buNone/>
            </a:pPr>
            <a:r>
              <a:rPr lang="en-US" sz="2200" dirty="0">
                <a:solidFill>
                  <a:schemeClr val="lt1"/>
                </a:solidFill>
                <a:latin typeface="Lustria"/>
                <a:ea typeface="Lustria"/>
                <a:cs typeface="Lustria"/>
                <a:sym typeface="Lustria"/>
              </a:rPr>
              <a:t>*Breath sounds in the healthy newborn have a bronchial quality compared to the older individual.</a:t>
            </a:r>
            <a:endParaRPr sz="2200" dirty="0">
              <a:solidFill>
                <a:schemeClr val="lt1"/>
              </a:solidFill>
              <a:latin typeface="Lustria"/>
              <a:ea typeface="Lustria"/>
              <a:cs typeface="Lustria"/>
              <a:sym typeface="Lustria"/>
            </a:endParaRPr>
          </a:p>
          <a:p>
            <a:pPr marL="0" lvl="0" indent="0" algn="l" rtl="0">
              <a:spcBef>
                <a:spcPct val="0"/>
              </a:spcBef>
              <a:spcAft>
                <a:spcPct val="0"/>
              </a:spcAft>
              <a:buNone/>
            </a:pPr>
            <a:endParaRPr sz="2200" dirty="0">
              <a:solidFill>
                <a:schemeClr val="lt1"/>
              </a:solidFill>
              <a:latin typeface="Lustria"/>
              <a:ea typeface="Lustria"/>
              <a:cs typeface="Lustria"/>
              <a:sym typeface="Lustria"/>
            </a:endParaRPr>
          </a:p>
          <a:p>
            <a:pPr marL="0" lvl="0" indent="0" algn="l" rtl="0">
              <a:spcBef>
                <a:spcPct val="0"/>
              </a:spcBef>
              <a:spcAft>
                <a:spcPct val="0"/>
              </a:spcAft>
              <a:buNone/>
            </a:pPr>
            <a:r>
              <a:rPr lang="en-US" sz="2200" dirty="0">
                <a:solidFill>
                  <a:schemeClr val="lt1"/>
                </a:solidFill>
                <a:latin typeface="Lustria"/>
                <a:ea typeface="Lustria"/>
                <a:cs typeface="Lustria"/>
                <a:sym typeface="Lustria"/>
              </a:rPr>
              <a:t>*stridor (mainly inspiratory) and on day 2-3 of life: </a:t>
            </a:r>
            <a:r>
              <a:rPr lang="en-US" sz="2200" dirty="0" err="1">
                <a:solidFill>
                  <a:schemeClr val="lt1"/>
                </a:solidFill>
                <a:latin typeface="Lustria"/>
                <a:ea typeface="Lustria"/>
                <a:cs typeface="Lustria"/>
                <a:sym typeface="Lustria"/>
              </a:rPr>
              <a:t>laryngomalacia</a:t>
            </a:r>
            <a:r>
              <a:rPr lang="en-US" sz="2200" dirty="0">
                <a:solidFill>
                  <a:schemeClr val="lt1"/>
                </a:solidFill>
                <a:latin typeface="Lustria"/>
                <a:ea typeface="Lustria"/>
                <a:cs typeface="Lustria"/>
                <a:sym typeface="Lustria"/>
              </a:rPr>
              <a:t> </a:t>
            </a:r>
            <a:endParaRPr sz="2200" dirty="0">
              <a:solidFill>
                <a:schemeClr val="lt1"/>
              </a:solidFill>
              <a:latin typeface="Lustria"/>
              <a:ea typeface="Lustria"/>
              <a:cs typeface="Lustria"/>
              <a:sym typeface="Lustria"/>
            </a:endParaRPr>
          </a:p>
          <a:p>
            <a:pPr marL="0" lvl="0" indent="0" algn="l" rtl="0">
              <a:spcBef>
                <a:spcPct val="0"/>
              </a:spcBef>
              <a:spcAft>
                <a:spcPct val="0"/>
              </a:spcAft>
              <a:buNone/>
            </a:pPr>
            <a:endParaRPr sz="2200" dirty="0">
              <a:solidFill>
                <a:schemeClr val="lt1"/>
              </a:solidFill>
              <a:latin typeface="Lustria"/>
              <a:ea typeface="Lustria"/>
              <a:cs typeface="Lustria"/>
              <a:sym typeface="Lustria"/>
            </a:endParaRPr>
          </a:p>
        </p:txBody>
      </p:sp>
    </p:spTree>
  </p:cSld>
  <p:clrMapOvr>
    <a:masterClrMapping/>
  </p:clrMapOvr>
  <p:transition/>
</p:sld>
</file>

<file path=ppt/slides/slide55.xml><?xml version="1.0" encoding="utf-8"?>
<p:sld xmlns:a="http://schemas.openxmlformats.org/drawingml/2006/main" xmlns:r="http://schemas.openxmlformats.org/officeDocument/2006/relationships" xmlns:p="http://schemas.openxmlformats.org/presentationml/2006/main" showMasterSp="0">
  <p:cSld>
    <p:spTree>
      <p:nvGrpSpPr>
        <p:cNvPr id="1" name="Shape 228"/>
        <p:cNvGrpSpPr/>
        <p:nvPr/>
      </p:nvGrpSpPr>
      <p:grpSpPr>
        <a:xfrm>
          <a:off x="0" y="0"/>
          <a:ext cx="0" cy="0"/>
          <a:chOff x="0" y="0"/>
          <a:chExt cx="0" cy="0"/>
        </a:xfrm>
      </p:grpSpPr>
      <p:sp>
        <p:nvSpPr>
          <p:cNvPr id="229" name="Google Shape;229;p90"/>
          <p:cNvSpPr txBox="1">
            <a:spLocks noGrp="1"/>
          </p:cNvSpPr>
          <p:nvPr>
            <p:ph type="sldNum" idx="12"/>
          </p:nvPr>
        </p:nvSpPr>
        <p:spPr>
          <a:xfrm>
            <a:off x="10514011" y="5883275"/>
            <a:ext cx="753545" cy="365125"/>
          </a:xfrm>
          <a:prstGeom prst="rect">
            <a:avLst/>
          </a:prstGeom>
          <a:noFill/>
          <a:ln>
            <a:noFill/>
          </a:ln>
        </p:spPr>
        <p:txBody>
          <a:bodyPr spcFirstLastPara="1" wrap="square" lIns="0" tIns="0" rIns="0" bIns="0" anchor="ctr" anchorCtr="0">
            <a:spAutoFit/>
          </a:bodyPr>
          <a:lstStyle/>
          <a:p>
            <a:pPr marL="12700" lvl="0" indent="0" algn="r" rtl="0">
              <a:lnSpc>
                <a:spcPct val="142500"/>
              </a:lnSpc>
              <a:spcBef>
                <a:spcPct val="0"/>
              </a:spcBef>
              <a:spcAft>
                <a:spcPct val="0"/>
              </a:spcAft>
              <a:buNone/>
            </a:pPr>
            <a:r>
              <a:rPr lang="en-US"/>
              <a:t>107</a:t>
            </a:r>
            <a:endParaRPr/>
          </a:p>
        </p:txBody>
      </p:sp>
      <p:sp>
        <p:nvSpPr>
          <p:cNvPr id="230" name="Google Shape;230;p90"/>
          <p:cNvSpPr txBox="1"/>
          <p:nvPr/>
        </p:nvSpPr>
        <p:spPr>
          <a:xfrm>
            <a:off x="685800" y="304800"/>
            <a:ext cx="2286000" cy="769441"/>
          </a:xfrm>
          <a:prstGeom prst="rect">
            <a:avLst/>
          </a:prstGeom>
          <a:noFill/>
          <a:ln>
            <a:noFill/>
          </a:ln>
        </p:spPr>
        <p:txBody>
          <a:bodyPr spcFirstLastPara="1" wrap="square" lIns="91425" tIns="45700" rIns="91425" bIns="45700" anchor="t" anchorCtr="0">
            <a:spAutoFit/>
          </a:bodyPr>
          <a:lstStyle>
            <a:defPPr marR="0" lvl="0" algn="l" rtl="0">
              <a:lnSpc>
                <a:spcPct val="100000"/>
              </a:lnSpc>
              <a:spcBef>
                <a:spcPct val="0"/>
              </a:spcBef>
              <a:spcAft>
                <a:spcPct val="0"/>
              </a:spcAft>
            </a:defPPr>
            <a:lvl1pPr marR="0" lvl="0"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1pPr>
            <a:lvl2pPr marR="0" lvl="1"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2pPr>
            <a:lvl3pPr marR="0" lvl="2"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3pPr>
            <a:lvl4pPr marR="0" lvl="3"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4pPr>
            <a:lvl5pPr marR="0" lvl="4"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5pPr>
            <a:lvl6pPr marR="0" lvl="5"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6pPr>
            <a:lvl7pPr marR="0" lvl="6"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7pPr>
            <a:lvl8pPr marR="0" lvl="7"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8pPr>
            <a:lvl9pPr marR="0" lvl="8"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9pPr>
          </a:lstStyle>
          <a:p>
            <a:pPr marL="0" marR="0" lvl="0" indent="0" algn="l" rtl="0">
              <a:spcBef>
                <a:spcPct val="0"/>
              </a:spcBef>
              <a:spcAft>
                <a:spcPct val="0"/>
              </a:spcAft>
              <a:buNone/>
            </a:pPr>
            <a:r>
              <a:rPr lang="en-US" sz="4400" u="sng" dirty="0">
                <a:solidFill>
                  <a:schemeClr val="lt1"/>
                </a:solidFill>
                <a:latin typeface="Arial" pitchFamily="34" charset="0"/>
                <a:ea typeface="Arial" pitchFamily="34" charset="0"/>
                <a:cs typeface="Arial" pitchFamily="34" charset="0"/>
                <a:sym typeface="Arial" pitchFamily="34" charset="0"/>
              </a:rPr>
              <a:t>Heart</a:t>
            </a:r>
            <a:endParaRPr sz="4400" u="sng" dirty="0">
              <a:solidFill>
                <a:schemeClr val="lt1"/>
              </a:solidFill>
              <a:latin typeface="Arial" pitchFamily="34" charset="0"/>
              <a:ea typeface="Arial" pitchFamily="34" charset="0"/>
              <a:cs typeface="Arial" pitchFamily="34" charset="0"/>
              <a:sym typeface="Arial" pitchFamily="34" charset="0"/>
            </a:endParaRPr>
          </a:p>
        </p:txBody>
      </p:sp>
      <p:sp>
        <p:nvSpPr>
          <p:cNvPr id="231" name="Google Shape;231;p90"/>
          <p:cNvSpPr txBox="1"/>
          <p:nvPr/>
        </p:nvSpPr>
        <p:spPr>
          <a:xfrm>
            <a:off x="304800" y="1633854"/>
            <a:ext cx="11201400" cy="5262939"/>
          </a:xfrm>
          <a:prstGeom prst="rect">
            <a:avLst/>
          </a:prstGeom>
          <a:noFill/>
          <a:ln>
            <a:noFill/>
          </a:ln>
        </p:spPr>
        <p:txBody>
          <a:bodyPr spcFirstLastPara="1" wrap="square" lIns="91425" tIns="45700" rIns="91425" bIns="45700" anchor="t" anchorCtr="0">
            <a:spAutoFit/>
          </a:bodyPr>
          <a:lstStyle>
            <a:defPPr marR="0" lvl="0" algn="l" rtl="0">
              <a:lnSpc>
                <a:spcPct val="100000"/>
              </a:lnSpc>
              <a:spcBef>
                <a:spcPct val="0"/>
              </a:spcBef>
              <a:spcAft>
                <a:spcPct val="0"/>
              </a:spcAft>
            </a:defPPr>
            <a:lvl1pPr marR="0" lvl="0"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1pPr>
            <a:lvl2pPr marR="0" lvl="1"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2pPr>
            <a:lvl3pPr marR="0" lvl="2"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3pPr>
            <a:lvl4pPr marR="0" lvl="3"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4pPr>
            <a:lvl5pPr marR="0" lvl="4"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5pPr>
            <a:lvl6pPr marR="0" lvl="5"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6pPr>
            <a:lvl7pPr marR="0" lvl="6"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7pPr>
            <a:lvl8pPr marR="0" lvl="7"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8pPr>
            <a:lvl9pPr marR="0" lvl="8"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9pPr>
          </a:lstStyle>
          <a:p>
            <a:pPr marL="285750" marR="0" lvl="0" indent="-285750" algn="l" rtl="0">
              <a:spcBef>
                <a:spcPct val="0"/>
              </a:spcBef>
              <a:spcAft>
                <a:spcPct val="0"/>
              </a:spcAft>
              <a:buClr>
                <a:schemeClr val="lt1"/>
              </a:buClr>
              <a:buSzPts val="2400"/>
              <a:buFont typeface="Noto Sans Symbols"/>
              <a:buChar char="❖"/>
            </a:pPr>
            <a:r>
              <a:rPr lang="en-US" sz="2400" dirty="0">
                <a:solidFill>
                  <a:schemeClr val="lt1"/>
                </a:solidFill>
                <a:latin typeface="Lustria"/>
                <a:ea typeface="Lustria"/>
                <a:cs typeface="Lustria"/>
                <a:sym typeface="Lustria"/>
              </a:rPr>
              <a:t>Inspection: pallor, cyanosis, sweating.</a:t>
            </a:r>
            <a:endParaRPr sz="2400" dirty="0">
              <a:solidFill>
                <a:schemeClr val="lt1"/>
              </a:solidFill>
              <a:latin typeface="Lustria"/>
              <a:ea typeface="Lustria"/>
              <a:cs typeface="Lustria"/>
              <a:sym typeface="Lustria"/>
            </a:endParaRPr>
          </a:p>
          <a:p>
            <a:pPr marL="285750" marR="0" lvl="0" indent="-285750" algn="l" rtl="0">
              <a:spcBef>
                <a:spcPct val="0"/>
              </a:spcBef>
              <a:spcAft>
                <a:spcPct val="0"/>
              </a:spcAft>
              <a:buClr>
                <a:schemeClr val="lt1"/>
              </a:buClr>
              <a:buSzPts val="2400"/>
              <a:buFont typeface="Noto Sans Symbols"/>
              <a:buChar char="❖"/>
            </a:pPr>
            <a:r>
              <a:rPr lang="en-US" sz="2400" dirty="0">
                <a:solidFill>
                  <a:schemeClr val="lt1"/>
                </a:solidFill>
                <a:latin typeface="Lustria"/>
                <a:ea typeface="Lustria"/>
                <a:cs typeface="Lustria"/>
                <a:sym typeface="Lustria"/>
              </a:rPr>
              <a:t>The </a:t>
            </a:r>
            <a:r>
              <a:rPr lang="en-US" sz="2400" dirty="0">
                <a:solidFill>
                  <a:srgbClr val="E88663"/>
                </a:solidFill>
                <a:latin typeface="Lustria"/>
                <a:ea typeface="Lustria"/>
                <a:cs typeface="Lustria"/>
                <a:sym typeface="Lustria"/>
              </a:rPr>
              <a:t>point of maximal impulse </a:t>
            </a:r>
            <a:r>
              <a:rPr lang="en-US" sz="2400" dirty="0">
                <a:solidFill>
                  <a:schemeClr val="lt1"/>
                </a:solidFill>
                <a:latin typeface="Lustria"/>
                <a:ea typeface="Lustria"/>
                <a:cs typeface="Lustria"/>
                <a:sym typeface="Lustria"/>
              </a:rPr>
              <a:t>is along the left side of the sternum at the </a:t>
            </a:r>
            <a:r>
              <a:rPr lang="en-US" sz="2400" dirty="0">
                <a:solidFill>
                  <a:srgbClr val="E88663"/>
                </a:solidFill>
                <a:latin typeface="Lustria"/>
                <a:ea typeface="Lustria"/>
                <a:cs typeface="Lustria"/>
                <a:sym typeface="Lustria"/>
              </a:rPr>
              <a:t>4</a:t>
            </a:r>
            <a:r>
              <a:rPr lang="en-US" sz="2400" baseline="30000" dirty="0">
                <a:solidFill>
                  <a:srgbClr val="E88663"/>
                </a:solidFill>
                <a:latin typeface="Lustria"/>
                <a:ea typeface="Lustria"/>
                <a:cs typeface="Lustria"/>
                <a:sym typeface="Lustria"/>
              </a:rPr>
              <a:t>th</a:t>
            </a:r>
            <a:r>
              <a:rPr lang="en-US" sz="2400" dirty="0">
                <a:solidFill>
                  <a:schemeClr val="lt1"/>
                </a:solidFill>
                <a:latin typeface="Lustria"/>
                <a:ea typeface="Lustria"/>
                <a:cs typeface="Lustria"/>
                <a:sym typeface="Lustria"/>
              </a:rPr>
              <a:t> to </a:t>
            </a:r>
            <a:r>
              <a:rPr lang="en-US" sz="2400" dirty="0">
                <a:solidFill>
                  <a:srgbClr val="E88663"/>
                </a:solidFill>
                <a:latin typeface="Lustria"/>
                <a:ea typeface="Lustria"/>
                <a:cs typeface="Lustria"/>
                <a:sym typeface="Lustria"/>
              </a:rPr>
              <a:t>5</a:t>
            </a:r>
            <a:r>
              <a:rPr lang="en-US" sz="2400" baseline="30000" dirty="0">
                <a:solidFill>
                  <a:srgbClr val="E88663"/>
                </a:solidFill>
                <a:latin typeface="Lustria"/>
                <a:ea typeface="Lustria"/>
                <a:cs typeface="Lustria"/>
                <a:sym typeface="Lustria"/>
              </a:rPr>
              <a:t>th</a:t>
            </a:r>
            <a:r>
              <a:rPr lang="en-US" sz="2400" dirty="0">
                <a:solidFill>
                  <a:schemeClr val="lt1"/>
                </a:solidFill>
                <a:latin typeface="Lustria"/>
                <a:ea typeface="Lustria"/>
                <a:cs typeface="Lustria"/>
                <a:sym typeface="Lustria"/>
              </a:rPr>
              <a:t> interspace, just medial to the </a:t>
            </a:r>
            <a:r>
              <a:rPr lang="en-US" sz="2400" dirty="0" err="1">
                <a:solidFill>
                  <a:schemeClr val="lt1"/>
                </a:solidFill>
                <a:latin typeface="Lustria"/>
                <a:ea typeface="Lustria"/>
                <a:cs typeface="Lustria"/>
                <a:sym typeface="Lustria"/>
              </a:rPr>
              <a:t>midclavicular</a:t>
            </a:r>
            <a:r>
              <a:rPr lang="en-US" sz="2400" dirty="0">
                <a:solidFill>
                  <a:schemeClr val="lt1"/>
                </a:solidFill>
                <a:latin typeface="Lustria"/>
                <a:ea typeface="Lustria"/>
                <a:cs typeface="Lustria"/>
                <a:sym typeface="Lustria"/>
              </a:rPr>
              <a:t> line. A displaced PMI can be due to a </a:t>
            </a:r>
            <a:r>
              <a:rPr lang="en-US" sz="2400" dirty="0">
                <a:solidFill>
                  <a:srgbClr val="E88663"/>
                </a:solidFill>
                <a:latin typeface="Lustria"/>
                <a:ea typeface="Lustria"/>
                <a:cs typeface="Lustria"/>
                <a:sym typeface="Lustria"/>
              </a:rPr>
              <a:t>tension pneumothorax</a:t>
            </a:r>
            <a:r>
              <a:rPr lang="en-US" sz="2400" dirty="0">
                <a:solidFill>
                  <a:schemeClr val="lt1"/>
                </a:solidFill>
                <a:latin typeface="Lustria"/>
                <a:ea typeface="Lustria"/>
                <a:cs typeface="Lustria"/>
                <a:sym typeface="Lustria"/>
              </a:rPr>
              <a:t>, </a:t>
            </a:r>
            <a:r>
              <a:rPr lang="en-US" sz="2400" dirty="0" err="1">
                <a:solidFill>
                  <a:srgbClr val="E88663"/>
                </a:solidFill>
                <a:latin typeface="Lustria"/>
                <a:ea typeface="Lustria"/>
                <a:cs typeface="Lustria"/>
                <a:sym typeface="Lustria"/>
              </a:rPr>
              <a:t>dextrocardia</a:t>
            </a:r>
            <a:r>
              <a:rPr lang="en-US" sz="2400" dirty="0">
                <a:solidFill>
                  <a:srgbClr val="E88663"/>
                </a:solidFill>
                <a:latin typeface="Lustria"/>
                <a:ea typeface="Lustria"/>
                <a:cs typeface="Lustria"/>
                <a:sym typeface="Lustria"/>
              </a:rPr>
              <a:t>, cardiomegaly</a:t>
            </a:r>
            <a:r>
              <a:rPr lang="en-US" sz="2400" dirty="0">
                <a:solidFill>
                  <a:schemeClr val="lt1"/>
                </a:solidFill>
                <a:latin typeface="Lustria"/>
                <a:ea typeface="Lustria"/>
                <a:cs typeface="Lustria"/>
                <a:sym typeface="Lustria"/>
              </a:rPr>
              <a:t>, or </a:t>
            </a:r>
            <a:r>
              <a:rPr lang="en-US" sz="2400" dirty="0">
                <a:solidFill>
                  <a:srgbClr val="E88663"/>
                </a:solidFill>
                <a:latin typeface="Lustria"/>
                <a:ea typeface="Lustria"/>
                <a:cs typeface="Lustria"/>
                <a:sym typeface="Lustria"/>
              </a:rPr>
              <a:t>diaphragmatic hernia</a:t>
            </a:r>
            <a:r>
              <a:rPr lang="en-US" sz="2400" dirty="0">
                <a:solidFill>
                  <a:schemeClr val="lt1"/>
                </a:solidFill>
                <a:latin typeface="Lustria"/>
                <a:ea typeface="Lustria"/>
                <a:cs typeface="Lustria"/>
                <a:sym typeface="Lustria"/>
              </a:rPr>
              <a:t>.</a:t>
            </a:r>
            <a:endParaRPr dirty="0"/>
          </a:p>
          <a:p>
            <a:pPr marL="0" marR="0" lvl="0" indent="0" algn="l" rtl="0">
              <a:spcBef>
                <a:spcPct val="0"/>
              </a:spcBef>
              <a:spcAft>
                <a:spcPct val="0"/>
              </a:spcAft>
              <a:buNone/>
            </a:pPr>
            <a:endParaRPr sz="2400" dirty="0">
              <a:solidFill>
                <a:schemeClr val="lt1"/>
              </a:solidFill>
              <a:latin typeface="Lustria"/>
              <a:ea typeface="Lustria"/>
              <a:cs typeface="Lustria"/>
              <a:sym typeface="Lustria"/>
            </a:endParaRPr>
          </a:p>
          <a:p>
            <a:pPr marL="285750" marR="0" lvl="0" indent="-285750" algn="l" rtl="0">
              <a:spcBef>
                <a:spcPct val="0"/>
              </a:spcBef>
              <a:spcAft>
                <a:spcPct val="0"/>
              </a:spcAft>
              <a:buClr>
                <a:schemeClr val="lt1"/>
              </a:buClr>
              <a:buSzPts val="2400"/>
              <a:buFont typeface="Noto Sans Symbols"/>
              <a:buChar char="❖"/>
            </a:pPr>
            <a:r>
              <a:rPr lang="en-US" sz="2400" dirty="0">
                <a:solidFill>
                  <a:schemeClr val="lt1"/>
                </a:solidFill>
                <a:latin typeface="Lustria"/>
                <a:ea typeface="Lustria"/>
                <a:cs typeface="Lustria"/>
                <a:sym typeface="Lustria"/>
              </a:rPr>
              <a:t>Heart rates are generally </a:t>
            </a:r>
            <a:r>
              <a:rPr lang="en-US" sz="2400" dirty="0">
                <a:solidFill>
                  <a:srgbClr val="E88663"/>
                </a:solidFill>
                <a:latin typeface="Lustria"/>
                <a:ea typeface="Lustria"/>
                <a:cs typeface="Lustria"/>
                <a:sym typeface="Lustria"/>
              </a:rPr>
              <a:t>100-140 </a:t>
            </a:r>
            <a:r>
              <a:rPr lang="en-US" sz="2400" dirty="0" err="1">
                <a:solidFill>
                  <a:srgbClr val="E88663"/>
                </a:solidFill>
                <a:latin typeface="Lustria"/>
                <a:ea typeface="Lustria"/>
                <a:cs typeface="Lustria"/>
                <a:sym typeface="Lustria"/>
              </a:rPr>
              <a:t>bpm</a:t>
            </a:r>
            <a:r>
              <a:rPr lang="en-US" sz="2400" dirty="0">
                <a:solidFill>
                  <a:schemeClr val="lt1"/>
                </a:solidFill>
                <a:latin typeface="Lustria"/>
                <a:ea typeface="Lustria"/>
                <a:cs typeface="Lustria"/>
                <a:sym typeface="Lustria"/>
              </a:rPr>
              <a:t> (term neonate) and 120-160 (preterm) in the first few hours of life. A sustained heart rate of &lt;80 is concerning. </a:t>
            </a:r>
            <a:br>
              <a:rPr lang="en-US" sz="2400" dirty="0">
                <a:solidFill>
                  <a:schemeClr val="lt1"/>
                </a:solidFill>
                <a:latin typeface="Lustria"/>
                <a:ea typeface="Lustria"/>
                <a:cs typeface="Lustria"/>
                <a:sym typeface="Lustria"/>
              </a:rPr>
            </a:br>
            <a:endParaRPr sz="2400" dirty="0">
              <a:solidFill>
                <a:schemeClr val="lt1"/>
              </a:solidFill>
              <a:latin typeface="Lustria"/>
              <a:ea typeface="Lustria"/>
              <a:cs typeface="Lustria"/>
              <a:sym typeface="Lustria"/>
            </a:endParaRPr>
          </a:p>
          <a:p>
            <a:pPr marL="285750" marR="0" lvl="0" indent="-285750" algn="l" rtl="0">
              <a:spcBef>
                <a:spcPct val="0"/>
              </a:spcBef>
              <a:spcAft>
                <a:spcPct val="0"/>
              </a:spcAft>
              <a:buClr>
                <a:srgbClr val="E88663"/>
              </a:buClr>
              <a:buSzPts val="2400"/>
              <a:buFont typeface="Noto Sans Symbols"/>
              <a:buChar char="❖"/>
            </a:pPr>
            <a:r>
              <a:rPr lang="en-US" sz="2400" dirty="0" err="1">
                <a:solidFill>
                  <a:srgbClr val="E88663"/>
                </a:solidFill>
                <a:latin typeface="Lustria"/>
                <a:ea typeface="Lustria"/>
                <a:cs typeface="Lustria"/>
                <a:sym typeface="Lustria"/>
              </a:rPr>
              <a:t>Tachycardias</a:t>
            </a:r>
            <a:r>
              <a:rPr lang="en-US" sz="2400" dirty="0">
                <a:solidFill>
                  <a:srgbClr val="E88663"/>
                </a:solidFill>
                <a:latin typeface="Lustria"/>
                <a:ea typeface="Lustria"/>
                <a:cs typeface="Lustria"/>
                <a:sym typeface="Lustria"/>
              </a:rPr>
              <a:t> &gt;180 bpm </a:t>
            </a:r>
            <a:r>
              <a:rPr lang="en-US" sz="2400" dirty="0">
                <a:solidFill>
                  <a:schemeClr val="lt1"/>
                </a:solidFill>
                <a:latin typeface="Lustria"/>
                <a:ea typeface="Lustria"/>
                <a:cs typeface="Lustria"/>
                <a:sym typeface="Lustria"/>
              </a:rPr>
              <a:t>can indicate </a:t>
            </a:r>
            <a:r>
              <a:rPr lang="en-US" sz="2400" dirty="0">
                <a:solidFill>
                  <a:srgbClr val="E88663"/>
                </a:solidFill>
                <a:latin typeface="Lustria"/>
                <a:ea typeface="Lustria"/>
                <a:cs typeface="Lustria"/>
                <a:sym typeface="Lustria"/>
              </a:rPr>
              <a:t>fever</a:t>
            </a:r>
            <a:r>
              <a:rPr lang="en-US" sz="2400" dirty="0">
                <a:solidFill>
                  <a:schemeClr val="lt1"/>
                </a:solidFill>
                <a:latin typeface="Lustria"/>
                <a:ea typeface="Lustria"/>
                <a:cs typeface="Lustria"/>
                <a:sym typeface="Lustria"/>
              </a:rPr>
              <a:t>, </a:t>
            </a:r>
            <a:r>
              <a:rPr lang="en-US" sz="2400" dirty="0">
                <a:solidFill>
                  <a:srgbClr val="E88663"/>
                </a:solidFill>
                <a:latin typeface="Lustria"/>
                <a:ea typeface="Lustria"/>
                <a:cs typeface="Lustria"/>
                <a:sym typeface="Lustria"/>
              </a:rPr>
              <a:t>hypovolemia</a:t>
            </a:r>
            <a:r>
              <a:rPr lang="en-US" sz="2400" dirty="0">
                <a:solidFill>
                  <a:schemeClr val="lt1"/>
                </a:solidFill>
                <a:latin typeface="Lustria"/>
                <a:ea typeface="Lustria"/>
                <a:cs typeface="Lustria"/>
                <a:sym typeface="Lustria"/>
              </a:rPr>
              <a:t>, </a:t>
            </a:r>
            <a:r>
              <a:rPr lang="en-US" sz="2400" dirty="0">
                <a:solidFill>
                  <a:srgbClr val="E88663"/>
                </a:solidFill>
                <a:latin typeface="Lustria"/>
                <a:ea typeface="Lustria"/>
                <a:cs typeface="Lustria"/>
                <a:sym typeface="Lustria"/>
              </a:rPr>
              <a:t>drug withdrawal</a:t>
            </a:r>
            <a:r>
              <a:rPr lang="en-US" sz="2400" dirty="0">
                <a:solidFill>
                  <a:schemeClr val="lt1"/>
                </a:solidFill>
                <a:latin typeface="Lustria"/>
                <a:ea typeface="Lustria"/>
                <a:cs typeface="Lustria"/>
                <a:sym typeface="Lustria"/>
              </a:rPr>
              <a:t>, </a:t>
            </a:r>
            <a:r>
              <a:rPr lang="en-US" sz="2400" dirty="0">
                <a:solidFill>
                  <a:srgbClr val="E88663"/>
                </a:solidFill>
                <a:latin typeface="Lustria"/>
                <a:ea typeface="Lustria"/>
                <a:cs typeface="Lustria"/>
                <a:sym typeface="Lustria"/>
              </a:rPr>
              <a:t>congenital heart disease</a:t>
            </a:r>
            <a:r>
              <a:rPr lang="en-US" sz="2400" dirty="0">
                <a:solidFill>
                  <a:schemeClr val="lt1"/>
                </a:solidFill>
                <a:latin typeface="Lustria"/>
                <a:ea typeface="Lustria"/>
                <a:cs typeface="Lustria"/>
                <a:sym typeface="Lustria"/>
              </a:rPr>
              <a:t>, </a:t>
            </a:r>
            <a:r>
              <a:rPr lang="en-US" sz="2400" dirty="0">
                <a:solidFill>
                  <a:srgbClr val="E88663"/>
                </a:solidFill>
                <a:latin typeface="Lustria"/>
                <a:ea typeface="Lustria"/>
                <a:cs typeface="Lustria"/>
                <a:sym typeface="Lustria"/>
              </a:rPr>
              <a:t>anemia</a:t>
            </a:r>
            <a:r>
              <a:rPr lang="en-US" sz="2400" dirty="0">
                <a:solidFill>
                  <a:schemeClr val="lt1"/>
                </a:solidFill>
                <a:latin typeface="Lustria"/>
                <a:ea typeface="Lustria"/>
                <a:cs typeface="Lustria"/>
                <a:sym typeface="Lustria"/>
              </a:rPr>
              <a:t>, </a:t>
            </a:r>
            <a:r>
              <a:rPr lang="en-US" sz="2400" dirty="0">
                <a:solidFill>
                  <a:srgbClr val="E88663"/>
                </a:solidFill>
                <a:latin typeface="Lustria"/>
                <a:ea typeface="Lustria"/>
                <a:cs typeface="Lustria"/>
                <a:sym typeface="Lustria"/>
              </a:rPr>
              <a:t>hyperthyroidism</a:t>
            </a:r>
            <a:r>
              <a:rPr lang="en-US" sz="2400" dirty="0" smtClean="0">
                <a:solidFill>
                  <a:schemeClr val="lt1"/>
                </a:solidFill>
                <a:latin typeface="Lustria"/>
                <a:ea typeface="Lustria"/>
                <a:cs typeface="Lustria"/>
                <a:sym typeface="Lustria"/>
              </a:rPr>
              <a:t>.</a:t>
            </a:r>
          </a:p>
          <a:p>
            <a:pPr marL="285750" marR="0" lvl="0" indent="-285750" algn="l" rtl="0">
              <a:spcBef>
                <a:spcPct val="0"/>
              </a:spcBef>
              <a:spcAft>
                <a:spcPct val="0"/>
              </a:spcAft>
              <a:buClr>
                <a:srgbClr val="E88663"/>
              </a:buClr>
              <a:buSzPts val="2400"/>
              <a:buFont typeface="Noto Sans Symbols"/>
              <a:buChar char="❖"/>
            </a:pPr>
            <a:endParaRPr lang="en-US" sz="2400" dirty="0">
              <a:solidFill>
                <a:schemeClr val="lt1"/>
              </a:solidFill>
              <a:latin typeface="Lustria"/>
              <a:ea typeface="Lustria"/>
              <a:cs typeface="Lustria"/>
              <a:sym typeface="Lustria"/>
            </a:endParaRPr>
          </a:p>
          <a:p>
            <a:pPr marL="285750" marR="0" lvl="0" indent="-285750" algn="l" rtl="0">
              <a:spcBef>
                <a:spcPct val="0"/>
              </a:spcBef>
              <a:spcAft>
                <a:spcPct val="0"/>
              </a:spcAft>
              <a:buClr>
                <a:srgbClr val="E88663"/>
              </a:buClr>
              <a:buSzPts val="2400"/>
              <a:buFont typeface="Noto Sans Symbols"/>
              <a:buChar char="❖"/>
            </a:pPr>
            <a:r>
              <a:rPr lang="en-US" sz="2400" dirty="0" smtClean="0">
                <a:solidFill>
                  <a:schemeClr val="lt1"/>
                </a:solidFill>
                <a:latin typeface="Lustria"/>
                <a:ea typeface="Lustria"/>
                <a:cs typeface="Lustria"/>
                <a:sym typeface="Lustria"/>
              </a:rPr>
              <a:t>Causes of </a:t>
            </a:r>
            <a:r>
              <a:rPr lang="en-US" sz="2400" dirty="0" err="1" smtClean="0">
                <a:solidFill>
                  <a:schemeClr val="lt1"/>
                </a:solidFill>
                <a:latin typeface="Lustria"/>
                <a:ea typeface="Lustria"/>
                <a:cs typeface="Lustria"/>
                <a:sym typeface="Lustria"/>
              </a:rPr>
              <a:t>bradychardia</a:t>
            </a:r>
            <a:r>
              <a:rPr lang="en-US" sz="2400" dirty="0" smtClean="0">
                <a:solidFill>
                  <a:schemeClr val="lt1"/>
                </a:solidFill>
                <a:latin typeface="Lustria"/>
                <a:ea typeface="Lustria"/>
                <a:cs typeface="Lustria"/>
                <a:sym typeface="Lustria"/>
              </a:rPr>
              <a:t> ?</a:t>
            </a:r>
            <a:endParaRPr sz="1800" dirty="0">
              <a:solidFill>
                <a:schemeClr val="lt1"/>
              </a:solidFill>
              <a:latin typeface="Lustria"/>
              <a:ea typeface="Lustria"/>
              <a:cs typeface="Lustria"/>
              <a:sym typeface="Lustria"/>
            </a:endParaRPr>
          </a:p>
        </p:txBody>
      </p:sp>
    </p:spTree>
  </p:cSld>
  <p:clrMapOvr>
    <a:masterClrMapping/>
  </p:clrMapOvr>
  <p:transition/>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Shape 235"/>
        <p:cNvGrpSpPr/>
        <p:nvPr/>
      </p:nvGrpSpPr>
      <p:grpSpPr>
        <a:xfrm>
          <a:off x="0" y="0"/>
          <a:ext cx="0" cy="0"/>
          <a:chOff x="0" y="0"/>
          <a:chExt cx="0" cy="0"/>
        </a:xfrm>
      </p:grpSpPr>
      <p:sp>
        <p:nvSpPr>
          <p:cNvPr id="236" name="Google Shape;236;p91"/>
          <p:cNvSpPr/>
          <p:nvPr/>
        </p:nvSpPr>
        <p:spPr>
          <a:xfrm>
            <a:off x="381000" y="990600"/>
            <a:ext cx="10744200" cy="4955162"/>
          </a:xfrm>
          <a:prstGeom prst="rect">
            <a:avLst/>
          </a:prstGeom>
          <a:noFill/>
          <a:ln>
            <a:noFill/>
          </a:ln>
        </p:spPr>
        <p:txBody>
          <a:bodyPr spcFirstLastPara="1" wrap="square" lIns="91425" tIns="45700" rIns="91425" bIns="45700" anchor="t" anchorCtr="0">
            <a:spAutoFit/>
          </a:bodyPr>
          <a:lstStyle>
            <a:defPPr marR="0" lvl="0" algn="l" rtl="0">
              <a:lnSpc>
                <a:spcPct val="100000"/>
              </a:lnSpc>
              <a:spcBef>
                <a:spcPct val="0"/>
              </a:spcBef>
              <a:spcAft>
                <a:spcPct val="0"/>
              </a:spcAft>
            </a:defPPr>
            <a:lvl1pPr marR="0" lvl="0"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1pPr>
            <a:lvl2pPr marR="0" lvl="1"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2pPr>
            <a:lvl3pPr marR="0" lvl="2"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3pPr>
            <a:lvl4pPr marR="0" lvl="3"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4pPr>
            <a:lvl5pPr marR="0" lvl="4"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5pPr>
            <a:lvl6pPr marR="0" lvl="5"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6pPr>
            <a:lvl7pPr marR="0" lvl="6"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7pPr>
            <a:lvl8pPr marR="0" lvl="7"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8pPr>
            <a:lvl9pPr marR="0" lvl="8"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9pPr>
          </a:lstStyle>
          <a:p>
            <a:pPr marL="457200" lvl="0" indent="-381000" algn="l" rtl="0">
              <a:spcBef>
                <a:spcPct val="0"/>
              </a:spcBef>
              <a:spcAft>
                <a:spcPct val="0"/>
              </a:spcAft>
              <a:buClr>
                <a:schemeClr val="lt1"/>
              </a:buClr>
              <a:buSzPts val="2400"/>
              <a:buFont typeface="Noto Sans Symbols"/>
              <a:buChar char="❖"/>
            </a:pPr>
            <a:r>
              <a:rPr lang="en-US" sz="2400" dirty="0">
                <a:solidFill>
                  <a:schemeClr val="lt1"/>
                </a:solidFill>
                <a:latin typeface="Lustria"/>
                <a:ea typeface="Lustria"/>
                <a:cs typeface="Lustria"/>
                <a:sym typeface="Lustria"/>
              </a:rPr>
              <a:t>Feel the femoral pulse on the mid inguinal points while abducting the hips. </a:t>
            </a:r>
            <a:endParaRPr sz="2400" dirty="0">
              <a:solidFill>
                <a:schemeClr val="lt1"/>
              </a:solidFill>
              <a:latin typeface="Lustria"/>
              <a:ea typeface="Lustria"/>
              <a:cs typeface="Lustria"/>
              <a:sym typeface="Lustria"/>
            </a:endParaRPr>
          </a:p>
          <a:p>
            <a:pPr marL="457200" lvl="0" indent="-381000" algn="l" rtl="0">
              <a:spcBef>
                <a:spcPct val="0"/>
              </a:spcBef>
              <a:spcAft>
                <a:spcPct val="0"/>
              </a:spcAft>
              <a:buClr>
                <a:schemeClr val="lt1"/>
              </a:buClr>
              <a:buSzPts val="2400"/>
              <a:buFont typeface="Noto Sans Symbols"/>
              <a:buChar char="❖"/>
            </a:pPr>
            <a:r>
              <a:rPr lang="en-US" sz="2400" dirty="0">
                <a:solidFill>
                  <a:schemeClr val="lt1"/>
                </a:solidFill>
                <a:latin typeface="Lustria"/>
                <a:ea typeface="Lustria"/>
                <a:cs typeface="Lustria"/>
                <a:sym typeface="Lustria"/>
              </a:rPr>
              <a:t>In </a:t>
            </a:r>
            <a:r>
              <a:rPr lang="en-US" sz="2400" dirty="0" err="1">
                <a:solidFill>
                  <a:srgbClr val="E88663"/>
                </a:solidFill>
                <a:latin typeface="Lustria"/>
                <a:ea typeface="Lustria"/>
                <a:cs typeface="Lustria"/>
                <a:sym typeface="Lustria"/>
              </a:rPr>
              <a:t>coarctation</a:t>
            </a:r>
            <a:r>
              <a:rPr lang="en-US" sz="2400" dirty="0">
                <a:solidFill>
                  <a:srgbClr val="E88663"/>
                </a:solidFill>
                <a:latin typeface="Lustria"/>
                <a:ea typeface="Lustria"/>
                <a:cs typeface="Lustria"/>
                <a:sym typeface="Lustria"/>
              </a:rPr>
              <a:t> of aorta</a:t>
            </a:r>
            <a:r>
              <a:rPr lang="en-US" sz="2400" dirty="0">
                <a:solidFill>
                  <a:schemeClr val="lt1"/>
                </a:solidFill>
                <a:latin typeface="Lustria"/>
                <a:ea typeface="Lustria"/>
                <a:cs typeface="Lustria"/>
                <a:sym typeface="Lustria"/>
              </a:rPr>
              <a:t>, the femoral pulses are diminished or absent and the upper extremity pressure is </a:t>
            </a:r>
            <a:r>
              <a:rPr lang="en-US" sz="2400" dirty="0">
                <a:solidFill>
                  <a:srgbClr val="E88663"/>
                </a:solidFill>
                <a:latin typeface="Lustria"/>
                <a:ea typeface="Lustria"/>
                <a:cs typeface="Lustria"/>
                <a:sym typeface="Lustria"/>
              </a:rPr>
              <a:t>&gt; 20mmHg</a:t>
            </a:r>
            <a:r>
              <a:rPr lang="en-US" sz="2400" dirty="0">
                <a:solidFill>
                  <a:schemeClr val="lt1"/>
                </a:solidFill>
                <a:latin typeface="Lustria"/>
                <a:ea typeface="Lustria"/>
                <a:cs typeface="Lustria"/>
                <a:sym typeface="Lustria"/>
              </a:rPr>
              <a:t> higher. (</a:t>
            </a:r>
            <a:r>
              <a:rPr lang="en-US" sz="2400" dirty="0" err="1">
                <a:solidFill>
                  <a:schemeClr val="lt1"/>
                </a:solidFill>
                <a:latin typeface="Lustria"/>
                <a:ea typeface="Lustria"/>
                <a:cs typeface="Lustria"/>
                <a:sym typeface="Lustria"/>
              </a:rPr>
              <a:t>radiofemoral</a:t>
            </a:r>
            <a:r>
              <a:rPr lang="en-US" sz="2400" dirty="0">
                <a:solidFill>
                  <a:schemeClr val="lt1"/>
                </a:solidFill>
                <a:latin typeface="Lustria"/>
                <a:ea typeface="Lustria"/>
                <a:cs typeface="Lustria"/>
                <a:sym typeface="Lustria"/>
              </a:rPr>
              <a:t> delay in adults)</a:t>
            </a:r>
            <a:endParaRPr sz="2400" dirty="0">
              <a:solidFill>
                <a:schemeClr val="lt1"/>
              </a:solidFill>
              <a:latin typeface="Lustria"/>
              <a:ea typeface="Lustria"/>
              <a:cs typeface="Lustria"/>
              <a:sym typeface="Lustria"/>
            </a:endParaRPr>
          </a:p>
          <a:p>
            <a:pPr marL="457200" lvl="0" indent="-381000" algn="l" rtl="0">
              <a:spcBef>
                <a:spcPct val="0"/>
              </a:spcBef>
              <a:spcAft>
                <a:spcPct val="0"/>
              </a:spcAft>
              <a:buClr>
                <a:srgbClr val="E88663"/>
              </a:buClr>
              <a:buSzPts val="2400"/>
              <a:buFont typeface="Noto Sans Symbols"/>
              <a:buChar char="❖"/>
            </a:pPr>
            <a:r>
              <a:rPr lang="en-US" sz="2400" dirty="0">
                <a:solidFill>
                  <a:srgbClr val="E88663"/>
                </a:solidFill>
                <a:latin typeface="Lustria"/>
                <a:ea typeface="Lustria"/>
                <a:cs typeface="Lustria"/>
                <a:sym typeface="Lustria"/>
              </a:rPr>
              <a:t>PDA</a:t>
            </a:r>
            <a:r>
              <a:rPr lang="en-US" sz="2400" dirty="0">
                <a:solidFill>
                  <a:schemeClr val="lt1"/>
                </a:solidFill>
                <a:latin typeface="Lustria"/>
                <a:ea typeface="Lustria"/>
                <a:cs typeface="Lustria"/>
                <a:sym typeface="Lustria"/>
              </a:rPr>
              <a:t> causes a </a:t>
            </a:r>
            <a:r>
              <a:rPr lang="en-US" sz="2400" dirty="0">
                <a:solidFill>
                  <a:srgbClr val="E88663"/>
                </a:solidFill>
                <a:latin typeface="Lustria"/>
                <a:ea typeface="Lustria"/>
                <a:cs typeface="Lustria"/>
                <a:sym typeface="Lustria"/>
              </a:rPr>
              <a:t>wide pulse pressure </a:t>
            </a:r>
            <a:r>
              <a:rPr lang="en-US" sz="2400" dirty="0">
                <a:solidFill>
                  <a:schemeClr val="lt1"/>
                </a:solidFill>
                <a:latin typeface="Lustria"/>
                <a:ea typeface="Lustria"/>
                <a:cs typeface="Lustria"/>
                <a:sym typeface="Lustria"/>
              </a:rPr>
              <a:t>and </a:t>
            </a:r>
            <a:r>
              <a:rPr lang="en-US" sz="2400" dirty="0">
                <a:solidFill>
                  <a:srgbClr val="E88663"/>
                </a:solidFill>
                <a:latin typeface="Lustria"/>
                <a:ea typeface="Lustria"/>
                <a:cs typeface="Lustria"/>
                <a:sym typeface="Lustria"/>
              </a:rPr>
              <a:t>bounding pulses</a:t>
            </a:r>
            <a:r>
              <a:rPr lang="en-US" sz="2400" dirty="0">
                <a:solidFill>
                  <a:schemeClr val="lt1"/>
                </a:solidFill>
                <a:latin typeface="Lustria"/>
                <a:ea typeface="Lustria"/>
                <a:cs typeface="Lustria"/>
                <a:sym typeface="Lustria"/>
              </a:rPr>
              <a:t>. At birth it causes a short systolic murmur, later develops to machinery continuous murmur</a:t>
            </a:r>
          </a:p>
          <a:p>
            <a:pPr marL="457200" lvl="0" indent="-381000">
              <a:buClr>
                <a:srgbClr val="FFFFFF"/>
              </a:buClr>
              <a:buSzPts val="2400"/>
              <a:buFont typeface="Lustria"/>
              <a:buChar char="❖"/>
            </a:pPr>
            <a:r>
              <a:rPr lang="en-US" sz="2400" dirty="0">
                <a:solidFill>
                  <a:srgbClr val="FFFFFF"/>
                </a:solidFill>
                <a:latin typeface="Lustria"/>
                <a:ea typeface="Lustria"/>
                <a:cs typeface="Lustria"/>
                <a:sym typeface="Lustria"/>
              </a:rPr>
              <a:t>Palpate for parasternal heave and thrills </a:t>
            </a:r>
          </a:p>
          <a:p>
            <a:pPr marL="457200" lvl="0" indent="-381000" algn="l" rtl="0">
              <a:spcBef>
                <a:spcPct val="0"/>
              </a:spcBef>
              <a:spcAft>
                <a:spcPct val="0"/>
              </a:spcAft>
              <a:buClr>
                <a:srgbClr val="E88663"/>
              </a:buClr>
              <a:buSzPts val="2400"/>
              <a:buFont typeface="Noto Sans Symbols"/>
              <a:buChar char="❖"/>
            </a:pPr>
            <a:endParaRPr dirty="0">
              <a:solidFill>
                <a:schemeClr val="dk1"/>
              </a:solidFill>
            </a:endParaRPr>
          </a:p>
          <a:p>
            <a:pPr marL="457200" lvl="0" indent="-381000" algn="l" rtl="0">
              <a:spcBef>
                <a:spcPct val="0"/>
              </a:spcBef>
              <a:spcAft>
                <a:spcPct val="0"/>
              </a:spcAft>
              <a:buClr>
                <a:schemeClr val="lt1"/>
              </a:buClr>
              <a:buSzPts val="2400"/>
              <a:buFont typeface="Lustria"/>
              <a:buChar char="❖"/>
            </a:pPr>
            <a:r>
              <a:rPr lang="en-US" sz="2400" dirty="0">
                <a:solidFill>
                  <a:schemeClr val="lt1"/>
                </a:solidFill>
                <a:latin typeface="Lustria"/>
                <a:ea typeface="Lustria"/>
                <a:cs typeface="Lustria"/>
                <a:sym typeface="Lustria"/>
              </a:rPr>
              <a:t>Auscultate the apex  by the bell, then use the diaphragm for all positions looking for high-pitched sounds and murmurs.</a:t>
            </a:r>
            <a:endParaRPr sz="2400" dirty="0">
              <a:solidFill>
                <a:schemeClr val="lt1"/>
              </a:solidFill>
              <a:latin typeface="Lustria"/>
              <a:ea typeface="Lustria"/>
              <a:cs typeface="Lustria"/>
              <a:sym typeface="Lustria"/>
            </a:endParaRPr>
          </a:p>
          <a:p>
            <a:pPr marL="0" marR="0" lvl="0" indent="0" algn="l" rtl="0">
              <a:spcBef>
                <a:spcPct val="0"/>
              </a:spcBef>
              <a:spcAft>
                <a:spcPct val="0"/>
              </a:spcAft>
              <a:buNone/>
            </a:pPr>
            <a:endParaRPr sz="2400" dirty="0">
              <a:solidFill>
                <a:schemeClr val="lt1"/>
              </a:solidFill>
              <a:latin typeface="Lustria"/>
              <a:ea typeface="Lustria"/>
              <a:cs typeface="Lustria"/>
              <a:sym typeface="Lustria"/>
            </a:endParaRPr>
          </a:p>
          <a:p>
            <a:pPr marL="457200" marR="0" lvl="0" indent="0" algn="l" rtl="0">
              <a:spcBef>
                <a:spcPct val="0"/>
              </a:spcBef>
              <a:spcAft>
                <a:spcPct val="0"/>
              </a:spcAft>
              <a:buNone/>
            </a:pPr>
            <a:endParaRPr dirty="0"/>
          </a:p>
        </p:txBody>
      </p:sp>
    </p:spTree>
  </p:cSld>
  <p:clrMapOvr>
    <a:masterClrMapping/>
  </p:clrMapOvr>
  <p:transition/>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a:extLst>
              <a:ext uri="{FF2B5EF4-FFF2-40B4-BE49-F238E27FC236}">
                <a16:creationId xmlns="" xmlns:a16="http://schemas.microsoft.com/office/drawing/2014/main" id="{406F0FF3-F38E-E44C-B572-C1D923AD596B}"/>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194880" y="719666"/>
            <a:ext cx="3666656" cy="5418667"/>
          </a:xfrm>
          <a:prstGeom prst="rect">
            <a:avLst/>
          </a:prstGeom>
        </p:spPr>
      </p:pic>
      <p:pic>
        <p:nvPicPr>
          <p:cNvPr id="3" name="Picture 3">
            <a:extLst>
              <a:ext uri="{FF2B5EF4-FFF2-40B4-BE49-F238E27FC236}">
                <a16:creationId xmlns="" xmlns:a16="http://schemas.microsoft.com/office/drawing/2014/main" id="{E7E91436-66FB-A247-B949-61179CB08E54}"/>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894058" y="1978416"/>
            <a:ext cx="5352588" cy="2901166"/>
          </a:xfrm>
          <a:prstGeom prst="rect">
            <a:avLst/>
          </a:prstGeom>
        </p:spPr>
      </p:pic>
    </p:spTree>
    <p:extLst>
      <p:ext uri="{BB962C8B-B14F-4D97-AF65-F5344CB8AC3E}">
        <p14:creationId xmlns:p14="http://schemas.microsoft.com/office/powerpoint/2010/main" val="1586024893"/>
      </p:ext>
    </p:extLst>
  </p:cSld>
  <p:clrMapOvr>
    <a:masterClrMapping/>
  </p:clrMapOvr>
  <p:transition/>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447800" y="1371600"/>
            <a:ext cx="8991600" cy="4493538"/>
          </a:xfrm>
          <a:prstGeom prst="rect">
            <a:avLst/>
          </a:prstGeom>
          <a:noFill/>
        </p:spPr>
        <p:txBody>
          <a:bodyPr wrap="square" rtlCol="1">
            <a:spAutoFit/>
          </a:bodyPr>
          <a:lstStyle/>
          <a:p>
            <a:r>
              <a:rPr lang="en-US" sz="2800" u="sng" dirty="0">
                <a:solidFill>
                  <a:schemeClr val="bg1"/>
                </a:solidFill>
                <a:latin typeface="Lustria" charset="0"/>
              </a:rPr>
              <a:t>Murmurs</a:t>
            </a:r>
            <a:endParaRPr lang="en-US" u="sng" dirty="0">
              <a:solidFill>
                <a:schemeClr val="bg1"/>
              </a:solidFill>
              <a:latin typeface="Lustria" charset="0"/>
            </a:endParaRPr>
          </a:p>
          <a:p>
            <a:endParaRPr lang="en-US" dirty="0">
              <a:solidFill>
                <a:schemeClr val="bg1"/>
              </a:solidFill>
              <a:latin typeface="Lustria" charset="0"/>
            </a:endParaRPr>
          </a:p>
          <a:p>
            <a:r>
              <a:rPr lang="en-US" dirty="0">
                <a:solidFill>
                  <a:schemeClr val="bg1"/>
                </a:solidFill>
                <a:latin typeface="Lustria" charset="0"/>
              </a:rPr>
              <a:t>-</a:t>
            </a:r>
            <a:r>
              <a:rPr lang="en-US" sz="2400" dirty="0">
                <a:solidFill>
                  <a:schemeClr val="bg1"/>
                </a:solidFill>
                <a:latin typeface="Lustria" charset="0"/>
              </a:rPr>
              <a:t>heard in 2% of neonates, only a minority have a structural heart problem.</a:t>
            </a:r>
          </a:p>
          <a:p>
            <a:r>
              <a:rPr lang="en-US" sz="2400" dirty="0">
                <a:solidFill>
                  <a:schemeClr val="bg1"/>
                </a:solidFill>
                <a:latin typeface="Lustria" charset="0"/>
              </a:rPr>
              <a:t>-Echo is needed for a structural diagnosis, </a:t>
            </a:r>
            <a:r>
              <a:rPr lang="en-US" sz="2400" u="sng" dirty="0">
                <a:solidFill>
                  <a:schemeClr val="bg1"/>
                </a:solidFill>
                <a:latin typeface="Lustria" charset="0"/>
              </a:rPr>
              <a:t>before discharge</a:t>
            </a:r>
          </a:p>
          <a:p>
            <a:r>
              <a:rPr lang="en-US" sz="2400" dirty="0">
                <a:solidFill>
                  <a:schemeClr val="bg1"/>
                </a:solidFill>
                <a:latin typeface="Lustria" charset="0"/>
              </a:rPr>
              <a:t>-Delayed Echo??  5 indications.</a:t>
            </a:r>
          </a:p>
          <a:p>
            <a:pPr lvl="0"/>
            <a:r>
              <a:rPr lang="en-US" sz="2400" dirty="0">
                <a:solidFill>
                  <a:srgbClr val="E88663"/>
                </a:solidFill>
                <a:latin typeface="Lustria"/>
                <a:ea typeface="Lustria"/>
                <a:cs typeface="Lustria"/>
                <a:sym typeface="Lustria"/>
              </a:rPr>
              <a:t>-</a:t>
            </a:r>
            <a:r>
              <a:rPr lang="en-US" sz="2400" u="sng" dirty="0">
                <a:solidFill>
                  <a:schemeClr val="lt1"/>
                </a:solidFill>
                <a:latin typeface="Lustria"/>
                <a:ea typeface="Lustria"/>
                <a:cs typeface="Lustria"/>
                <a:sym typeface="Lustria"/>
              </a:rPr>
              <a:t>Investigate </a:t>
            </a:r>
            <a:r>
              <a:rPr lang="en-US" sz="2400" dirty="0">
                <a:solidFill>
                  <a:schemeClr val="lt1"/>
                </a:solidFill>
                <a:latin typeface="Lustria"/>
                <a:ea typeface="Lustria"/>
                <a:cs typeface="Lustria"/>
                <a:sym typeface="Lustria"/>
              </a:rPr>
              <a:t>any murmur that is </a:t>
            </a:r>
            <a:r>
              <a:rPr lang="en-US" sz="2400" dirty="0">
                <a:solidFill>
                  <a:srgbClr val="E88663"/>
                </a:solidFill>
                <a:latin typeface="Lustria"/>
                <a:ea typeface="Lustria"/>
                <a:cs typeface="Lustria"/>
                <a:sym typeface="Lustria"/>
              </a:rPr>
              <a:t>present immediately after birth</a:t>
            </a:r>
            <a:r>
              <a:rPr lang="en-US" sz="2400" dirty="0">
                <a:solidFill>
                  <a:schemeClr val="lt1"/>
                </a:solidFill>
                <a:latin typeface="Lustria"/>
                <a:ea typeface="Lustria"/>
                <a:cs typeface="Lustria"/>
                <a:sym typeface="Lustria"/>
              </a:rPr>
              <a:t>, </a:t>
            </a:r>
            <a:r>
              <a:rPr lang="en-US" sz="2400" dirty="0">
                <a:solidFill>
                  <a:srgbClr val="E88663"/>
                </a:solidFill>
                <a:latin typeface="Lustria"/>
                <a:ea typeface="Lustria"/>
                <a:cs typeface="Lustria"/>
                <a:sym typeface="Lustria"/>
              </a:rPr>
              <a:t>accompanied by cyanosis</a:t>
            </a:r>
            <a:r>
              <a:rPr lang="en-US" sz="2400" dirty="0">
                <a:solidFill>
                  <a:schemeClr val="lt1"/>
                </a:solidFill>
                <a:latin typeface="Lustria"/>
                <a:ea typeface="Lustria"/>
                <a:cs typeface="Lustria"/>
                <a:sym typeface="Lustria"/>
              </a:rPr>
              <a:t>, </a:t>
            </a:r>
            <a:r>
              <a:rPr lang="en-US" sz="2400" dirty="0">
                <a:solidFill>
                  <a:srgbClr val="E88663"/>
                </a:solidFill>
                <a:latin typeface="Lustria"/>
                <a:ea typeface="Lustria"/>
                <a:cs typeface="Lustria"/>
                <a:sym typeface="Lustria"/>
              </a:rPr>
              <a:t>evidence of poor perfusion</a:t>
            </a:r>
            <a:r>
              <a:rPr lang="en-US" sz="2400" dirty="0">
                <a:solidFill>
                  <a:schemeClr val="lt1"/>
                </a:solidFill>
                <a:latin typeface="Lustria"/>
                <a:ea typeface="Lustria"/>
                <a:cs typeface="Lustria"/>
                <a:sym typeface="Lustria"/>
              </a:rPr>
              <a:t>, </a:t>
            </a:r>
            <a:r>
              <a:rPr lang="en-US" sz="2400" dirty="0">
                <a:solidFill>
                  <a:srgbClr val="E88663"/>
                </a:solidFill>
                <a:latin typeface="Lustria"/>
                <a:ea typeface="Lustria"/>
                <a:cs typeface="Lustria"/>
                <a:sym typeface="Lustria"/>
              </a:rPr>
              <a:t>louder than grade 2</a:t>
            </a:r>
            <a:r>
              <a:rPr lang="en-US" sz="2400" dirty="0">
                <a:solidFill>
                  <a:schemeClr val="lt1"/>
                </a:solidFill>
                <a:latin typeface="Lustria"/>
                <a:ea typeface="Lustria"/>
                <a:cs typeface="Lustria"/>
                <a:sym typeface="Lustria"/>
              </a:rPr>
              <a:t>, with </a:t>
            </a:r>
            <a:r>
              <a:rPr lang="en-US" sz="2400" dirty="0">
                <a:solidFill>
                  <a:srgbClr val="E88663"/>
                </a:solidFill>
                <a:latin typeface="Lustria"/>
                <a:ea typeface="Lustria"/>
                <a:cs typeface="Lustria"/>
                <a:sym typeface="Lustria"/>
              </a:rPr>
              <a:t>tachypnea</a:t>
            </a:r>
            <a:r>
              <a:rPr lang="en-US" sz="2400" dirty="0">
                <a:solidFill>
                  <a:schemeClr val="lt1"/>
                </a:solidFill>
                <a:latin typeface="Lustria"/>
                <a:ea typeface="Lustria"/>
                <a:cs typeface="Lustria"/>
                <a:sym typeface="Lustria"/>
              </a:rPr>
              <a:t>, and </a:t>
            </a:r>
            <a:r>
              <a:rPr lang="en-US" sz="2400" dirty="0">
                <a:solidFill>
                  <a:srgbClr val="E88663"/>
                </a:solidFill>
                <a:latin typeface="Lustria"/>
                <a:ea typeface="Lustria"/>
                <a:cs typeface="Lustria"/>
                <a:sym typeface="Lustria"/>
              </a:rPr>
              <a:t>persistent after the 2</a:t>
            </a:r>
            <a:r>
              <a:rPr lang="en-US" sz="2400" baseline="30000" dirty="0">
                <a:solidFill>
                  <a:srgbClr val="E88663"/>
                </a:solidFill>
                <a:latin typeface="Lustria"/>
                <a:ea typeface="Lustria"/>
                <a:cs typeface="Lustria"/>
                <a:sym typeface="Lustria"/>
              </a:rPr>
              <a:t>nd</a:t>
            </a:r>
            <a:r>
              <a:rPr lang="en-US" sz="2400" dirty="0">
                <a:solidFill>
                  <a:srgbClr val="E88663"/>
                </a:solidFill>
                <a:latin typeface="Lustria"/>
                <a:ea typeface="Lustria"/>
                <a:cs typeface="Lustria"/>
                <a:sym typeface="Lustria"/>
              </a:rPr>
              <a:t> day of life</a:t>
            </a:r>
            <a:r>
              <a:rPr lang="en-US" sz="2400" dirty="0">
                <a:solidFill>
                  <a:schemeClr val="lt1"/>
                </a:solidFill>
                <a:latin typeface="Lustria"/>
                <a:ea typeface="Lustria"/>
                <a:cs typeface="Lustria"/>
                <a:sym typeface="Lustria"/>
              </a:rPr>
              <a:t>.</a:t>
            </a:r>
            <a:endParaRPr lang="en-US" sz="2400" dirty="0"/>
          </a:p>
          <a:p>
            <a:endParaRPr lang="en-US" sz="2400" dirty="0">
              <a:solidFill>
                <a:schemeClr val="bg1"/>
              </a:solidFill>
            </a:endParaRPr>
          </a:p>
          <a:p>
            <a:r>
              <a:rPr lang="en-US" sz="2400" dirty="0">
                <a:solidFill>
                  <a:schemeClr val="bg1"/>
                </a:solidFill>
                <a:latin typeface="Lustria" charset="0"/>
              </a:rPr>
              <a:t>- Innocent murmurs ?</a:t>
            </a:r>
          </a:p>
        </p:txBody>
      </p:sp>
    </p:spTree>
    <p:extLst>
      <p:ext uri="{BB962C8B-B14F-4D97-AF65-F5344CB8AC3E}">
        <p14:creationId xmlns:p14="http://schemas.microsoft.com/office/powerpoint/2010/main" val="168723507"/>
      </p:ext>
    </p:extLst>
  </p:cSld>
  <p:clrMapOvr>
    <a:masterClrMapping/>
  </p:clrMapOvr>
  <p:transition/>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a:extLst>
              <a:ext uri="{FF2B5EF4-FFF2-40B4-BE49-F238E27FC236}">
                <a16:creationId xmlns="" xmlns:a16="http://schemas.microsoft.com/office/drawing/2014/main" id="{EE81EC93-7FDB-0449-8D7D-8197B1E0A261}"/>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032000" y="1426237"/>
            <a:ext cx="8128000" cy="4005525"/>
          </a:xfrm>
          <a:prstGeom prst="rect">
            <a:avLst/>
          </a:prstGeom>
        </p:spPr>
      </p:pic>
    </p:spTree>
    <p:extLst>
      <p:ext uri="{BB962C8B-B14F-4D97-AF65-F5344CB8AC3E}">
        <p14:creationId xmlns:p14="http://schemas.microsoft.com/office/powerpoint/2010/main" val="2700949190"/>
      </p:ext>
    </p:extLst>
  </p:cSld>
  <p:clrMapOvr>
    <a:masterClrMapping/>
  </p:clrMapOvr>
  <p:transition/>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Shape 241"/>
        <p:cNvGrpSpPr/>
        <p:nvPr/>
      </p:nvGrpSpPr>
      <p:grpSpPr>
        <a:xfrm>
          <a:off x="0" y="0"/>
          <a:ext cx="0" cy="0"/>
          <a:chOff x="0" y="0"/>
          <a:chExt cx="0" cy="0"/>
        </a:xfrm>
      </p:grpSpPr>
      <p:sp>
        <p:nvSpPr>
          <p:cNvPr id="242" name="Google Shape;242;ge2e4e70471_0_10"/>
          <p:cNvSpPr txBox="1"/>
          <p:nvPr/>
        </p:nvSpPr>
        <p:spPr>
          <a:xfrm>
            <a:off x="1487475" y="1096025"/>
            <a:ext cx="8799600" cy="2031295"/>
          </a:xfrm>
          <a:prstGeom prst="rect">
            <a:avLst/>
          </a:prstGeom>
          <a:noFill/>
          <a:ln>
            <a:noFill/>
          </a:ln>
        </p:spPr>
        <p:txBody>
          <a:bodyPr spcFirstLastPara="1" wrap="square" lIns="91425" tIns="91425" rIns="91425" bIns="91425" anchor="t" anchorCtr="0">
            <a:spAutoFit/>
          </a:bodyPr>
          <a:lstStyle>
            <a:defPPr marR="0" lvl="0" algn="l" rtl="0">
              <a:lnSpc>
                <a:spcPct val="100000"/>
              </a:lnSpc>
              <a:spcBef>
                <a:spcPct val="0"/>
              </a:spcBef>
              <a:spcAft>
                <a:spcPct val="0"/>
              </a:spcAft>
            </a:defPPr>
            <a:lvl1pPr marR="0" lvl="0"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1pPr>
            <a:lvl2pPr marR="0" lvl="1"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2pPr>
            <a:lvl3pPr marR="0" lvl="2"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3pPr>
            <a:lvl4pPr marR="0" lvl="3"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4pPr>
            <a:lvl5pPr marR="0" lvl="4"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5pPr>
            <a:lvl6pPr marR="0" lvl="5"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6pPr>
            <a:lvl7pPr marR="0" lvl="6"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7pPr>
            <a:lvl8pPr marR="0" lvl="7"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8pPr>
            <a:lvl9pPr marR="0" lvl="8"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9pPr>
          </a:lstStyle>
          <a:p>
            <a:pPr marL="0" lvl="0" indent="0" algn="l" rtl="0">
              <a:spcBef>
                <a:spcPct val="0"/>
              </a:spcBef>
              <a:spcAft>
                <a:spcPct val="0"/>
              </a:spcAft>
              <a:buNone/>
            </a:pPr>
            <a:r>
              <a:rPr lang="en-US" sz="2400" dirty="0">
                <a:solidFill>
                  <a:schemeClr val="lt1"/>
                </a:solidFill>
                <a:latin typeface="Lustria"/>
                <a:ea typeface="Lustria"/>
                <a:cs typeface="Lustria"/>
                <a:sym typeface="Lustria"/>
              </a:rPr>
              <a:t>-Do not measure BP for healthy babies.</a:t>
            </a:r>
            <a:endParaRPr sz="2400" dirty="0">
              <a:solidFill>
                <a:schemeClr val="lt1"/>
              </a:solidFill>
              <a:latin typeface="Lustria"/>
              <a:ea typeface="Lustria"/>
              <a:cs typeface="Lustria"/>
              <a:sym typeface="Lustria"/>
            </a:endParaRPr>
          </a:p>
          <a:p>
            <a:pPr marL="0" lvl="0" indent="0" algn="l" rtl="0">
              <a:spcBef>
                <a:spcPct val="0"/>
              </a:spcBef>
              <a:spcAft>
                <a:spcPct val="0"/>
              </a:spcAft>
              <a:buNone/>
            </a:pPr>
            <a:r>
              <a:rPr lang="en-US" sz="2400" dirty="0">
                <a:solidFill>
                  <a:schemeClr val="lt1"/>
                </a:solidFill>
                <a:latin typeface="Lustria"/>
                <a:ea typeface="Lustria"/>
                <a:cs typeface="Lustria"/>
                <a:sym typeface="Lustria"/>
              </a:rPr>
              <a:t>-In  ill babies: cuff measurements overestimates values compared to invasive ones. cuff width at least ⅔ of the distance from elbow to shoulder tip</a:t>
            </a:r>
          </a:p>
          <a:p>
            <a:pPr marL="0" lvl="0" indent="0" algn="l" rtl="0">
              <a:spcBef>
                <a:spcPct val="0"/>
              </a:spcBef>
              <a:spcAft>
                <a:spcPct val="0"/>
              </a:spcAft>
              <a:buNone/>
            </a:pPr>
            <a:r>
              <a:rPr lang="en-US" sz="2400" dirty="0">
                <a:solidFill>
                  <a:schemeClr val="lt1"/>
                </a:solidFill>
                <a:latin typeface="Lustria"/>
                <a:ea typeface="Lustria"/>
                <a:cs typeface="Lustria"/>
                <a:sym typeface="Lustria"/>
              </a:rPr>
              <a:t>-Palpate for hepatomegaly.</a:t>
            </a:r>
            <a:endParaRPr sz="2400" dirty="0">
              <a:solidFill>
                <a:schemeClr val="lt1"/>
              </a:solidFill>
              <a:latin typeface="Lustria"/>
              <a:ea typeface="Lustria"/>
              <a:cs typeface="Lustria"/>
              <a:sym typeface="Lustria"/>
            </a:endParaRPr>
          </a:p>
        </p:txBody>
      </p:sp>
    </p:spTree>
  </p:cSld>
  <p:clrMapOvr>
    <a:masterClrMapping/>
  </p:clrMapOvr>
  <p:transition/>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Shape 247"/>
        <p:cNvGrpSpPr/>
        <p:nvPr/>
      </p:nvGrpSpPr>
      <p:grpSpPr>
        <a:xfrm>
          <a:off x="0" y="0"/>
          <a:ext cx="0" cy="0"/>
          <a:chOff x="0" y="0"/>
          <a:chExt cx="0" cy="0"/>
        </a:xfrm>
      </p:grpSpPr>
      <p:sp>
        <p:nvSpPr>
          <p:cNvPr id="248" name="Google Shape;248;ge2e4e70471_0_15"/>
          <p:cNvSpPr txBox="1"/>
          <p:nvPr/>
        </p:nvSpPr>
        <p:spPr>
          <a:xfrm>
            <a:off x="1487475" y="1456150"/>
            <a:ext cx="8862300" cy="4985950"/>
          </a:xfrm>
          <a:prstGeom prst="rect">
            <a:avLst/>
          </a:prstGeom>
          <a:noFill/>
          <a:ln>
            <a:noFill/>
          </a:ln>
        </p:spPr>
        <p:txBody>
          <a:bodyPr spcFirstLastPara="1" wrap="square" lIns="91425" tIns="91425" rIns="91425" bIns="91425" anchor="t" anchorCtr="0">
            <a:spAutoFit/>
          </a:bodyPr>
          <a:lstStyle>
            <a:defPPr marR="0" lvl="0" algn="l" rtl="0">
              <a:lnSpc>
                <a:spcPct val="100000"/>
              </a:lnSpc>
              <a:spcBef>
                <a:spcPct val="0"/>
              </a:spcBef>
              <a:spcAft>
                <a:spcPct val="0"/>
              </a:spcAft>
            </a:defPPr>
            <a:lvl1pPr marR="0" lvl="0"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1pPr>
            <a:lvl2pPr marR="0" lvl="1"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2pPr>
            <a:lvl3pPr marR="0" lvl="2"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3pPr>
            <a:lvl4pPr marR="0" lvl="3"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4pPr>
            <a:lvl5pPr marR="0" lvl="4"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5pPr>
            <a:lvl6pPr marR="0" lvl="5"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6pPr>
            <a:lvl7pPr marR="0" lvl="6"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7pPr>
            <a:lvl8pPr marR="0" lvl="7"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8pPr>
            <a:lvl9pPr marR="0" lvl="8"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9pPr>
          </a:lstStyle>
          <a:p>
            <a:pPr marL="0" lvl="0" indent="0" algn="l" rtl="0">
              <a:spcBef>
                <a:spcPct val="0"/>
              </a:spcBef>
              <a:spcAft>
                <a:spcPct val="0"/>
              </a:spcAft>
              <a:buNone/>
            </a:pPr>
            <a:r>
              <a:rPr lang="en-US" sz="2400" dirty="0">
                <a:solidFill>
                  <a:schemeClr val="lt1"/>
                </a:solidFill>
                <a:latin typeface="Lustria"/>
                <a:ea typeface="Lustria"/>
                <a:cs typeface="Lustria"/>
                <a:sym typeface="Lustria"/>
              </a:rPr>
              <a:t>-Remove the nappy</a:t>
            </a:r>
            <a:endParaRPr sz="2400" dirty="0">
              <a:solidFill>
                <a:schemeClr val="lt1"/>
              </a:solidFill>
              <a:latin typeface="Lustria"/>
              <a:ea typeface="Lustria"/>
              <a:cs typeface="Lustria"/>
              <a:sym typeface="Lustria"/>
            </a:endParaRPr>
          </a:p>
          <a:p>
            <a:pPr marL="0" lvl="0" indent="0" algn="l" rtl="0">
              <a:spcBef>
                <a:spcPct val="0"/>
              </a:spcBef>
              <a:spcAft>
                <a:spcPct val="0"/>
              </a:spcAft>
              <a:buNone/>
            </a:pPr>
            <a:r>
              <a:rPr lang="en-US" sz="2400" dirty="0">
                <a:solidFill>
                  <a:schemeClr val="lt1"/>
                </a:solidFill>
                <a:latin typeface="Lustria"/>
                <a:ea typeface="Lustria"/>
                <a:cs typeface="Lustria"/>
                <a:sym typeface="Lustria"/>
              </a:rPr>
              <a:t>-Inspect: abdomen, umbilicus, groins, notice swelling</a:t>
            </a:r>
            <a:endParaRPr sz="2400" dirty="0">
              <a:solidFill>
                <a:schemeClr val="lt1"/>
              </a:solidFill>
              <a:latin typeface="Lustria"/>
              <a:ea typeface="Lustria"/>
              <a:cs typeface="Lustria"/>
              <a:sym typeface="Lustria"/>
            </a:endParaRPr>
          </a:p>
          <a:p>
            <a:pPr marL="0" lvl="0" indent="0" algn="l" rtl="0">
              <a:spcBef>
                <a:spcPct val="0"/>
              </a:spcBef>
              <a:spcAft>
                <a:spcPct val="0"/>
              </a:spcAft>
              <a:buNone/>
            </a:pPr>
            <a:r>
              <a:rPr lang="en-US" sz="2400" dirty="0">
                <a:solidFill>
                  <a:schemeClr val="lt1"/>
                </a:solidFill>
                <a:latin typeface="Lustria"/>
                <a:ea typeface="Lustria"/>
                <a:cs typeface="Lustria"/>
                <a:sym typeface="Lustria"/>
              </a:rPr>
              <a:t>-Palpate superficially then deeply</a:t>
            </a:r>
            <a:endParaRPr sz="2400" dirty="0">
              <a:solidFill>
                <a:schemeClr val="lt1"/>
              </a:solidFill>
              <a:latin typeface="Lustria"/>
              <a:ea typeface="Lustria"/>
              <a:cs typeface="Lustria"/>
              <a:sym typeface="Lustria"/>
            </a:endParaRPr>
          </a:p>
          <a:p>
            <a:pPr marL="0" lvl="0" indent="0" algn="l" rtl="0">
              <a:spcBef>
                <a:spcPct val="0"/>
              </a:spcBef>
              <a:spcAft>
                <a:spcPct val="0"/>
              </a:spcAft>
              <a:buNone/>
            </a:pPr>
            <a:r>
              <a:rPr lang="en-US" sz="2400" dirty="0">
                <a:solidFill>
                  <a:schemeClr val="lt1"/>
                </a:solidFill>
                <a:latin typeface="Lustria"/>
                <a:ea typeface="Lustria"/>
                <a:cs typeface="Lustria"/>
                <a:sym typeface="Lustria"/>
              </a:rPr>
              <a:t>-Palpate the spleen: how??</a:t>
            </a:r>
          </a:p>
          <a:p>
            <a:pPr marL="0" lvl="0" indent="0" algn="l" rtl="0">
              <a:spcBef>
                <a:spcPct val="0"/>
              </a:spcBef>
              <a:spcAft>
                <a:spcPct val="0"/>
              </a:spcAft>
              <a:buNone/>
            </a:pPr>
            <a:r>
              <a:rPr lang="en-US" sz="2400" dirty="0">
                <a:solidFill>
                  <a:schemeClr val="lt1"/>
                </a:solidFill>
                <a:latin typeface="Lustria"/>
                <a:ea typeface="Lustria"/>
                <a:cs typeface="Lustria"/>
                <a:sym typeface="Lustria"/>
              </a:rPr>
              <a:t>-Liver: you can feel the liver edge, if you feel more than the edge, measure the distance in the mid </a:t>
            </a:r>
            <a:r>
              <a:rPr lang="en-US" sz="2400" dirty="0" err="1">
                <a:solidFill>
                  <a:schemeClr val="lt1"/>
                </a:solidFill>
                <a:latin typeface="Lustria"/>
                <a:ea typeface="Lustria"/>
                <a:cs typeface="Lustria"/>
                <a:sym typeface="Lustria"/>
              </a:rPr>
              <a:t>clavicular</a:t>
            </a:r>
            <a:r>
              <a:rPr lang="en-US" sz="2400" dirty="0">
                <a:solidFill>
                  <a:schemeClr val="lt1"/>
                </a:solidFill>
                <a:latin typeface="Lustria"/>
                <a:ea typeface="Lustria"/>
                <a:cs typeface="Lustria"/>
                <a:sym typeface="Lustria"/>
              </a:rPr>
              <a:t> line of the costal margin to the liver’s edge.</a:t>
            </a:r>
          </a:p>
          <a:p>
            <a:pPr marL="0" lvl="0" indent="0" algn="l" rtl="0">
              <a:spcBef>
                <a:spcPct val="0"/>
              </a:spcBef>
              <a:spcAft>
                <a:spcPct val="0"/>
              </a:spcAft>
              <a:buNone/>
            </a:pPr>
            <a:endParaRPr sz="2400" dirty="0">
              <a:solidFill>
                <a:schemeClr val="lt1"/>
              </a:solidFill>
              <a:latin typeface="Lustria"/>
              <a:ea typeface="Lustria"/>
              <a:cs typeface="Lustria"/>
              <a:sym typeface="Lustria"/>
            </a:endParaRPr>
          </a:p>
          <a:p>
            <a:pPr marL="0" lvl="0" indent="0" algn="l" rtl="0">
              <a:spcBef>
                <a:spcPct val="0"/>
              </a:spcBef>
              <a:spcAft>
                <a:spcPct val="0"/>
              </a:spcAft>
              <a:buNone/>
            </a:pPr>
            <a:r>
              <a:rPr lang="en-US" sz="2400" dirty="0">
                <a:solidFill>
                  <a:schemeClr val="lt1"/>
                </a:solidFill>
                <a:latin typeface="Lustria"/>
                <a:ea typeface="Lustria"/>
                <a:cs typeface="Lustria"/>
                <a:sym typeface="Lustria"/>
              </a:rPr>
              <a:t>-</a:t>
            </a:r>
            <a:r>
              <a:rPr lang="en-US" sz="2400" dirty="0">
                <a:solidFill>
                  <a:schemeClr val="accent1"/>
                </a:solidFill>
                <a:latin typeface="Lustria"/>
                <a:ea typeface="Lustria"/>
                <a:cs typeface="Lustria"/>
                <a:sym typeface="Lustria"/>
              </a:rPr>
              <a:t>Inspect the anus</a:t>
            </a:r>
            <a:r>
              <a:rPr lang="en-US" sz="2400" dirty="0">
                <a:solidFill>
                  <a:schemeClr val="lt1"/>
                </a:solidFill>
                <a:latin typeface="Lustria"/>
                <a:ea typeface="Lustria"/>
                <a:cs typeface="Lustria"/>
                <a:sym typeface="Lustria"/>
              </a:rPr>
              <a:t>, present? patent?, normal position?</a:t>
            </a:r>
            <a:endParaRPr sz="2400" dirty="0">
              <a:solidFill>
                <a:schemeClr val="lt1"/>
              </a:solidFill>
              <a:latin typeface="Lustria"/>
              <a:ea typeface="Lustria"/>
              <a:cs typeface="Lustria"/>
              <a:sym typeface="Lustria"/>
            </a:endParaRPr>
          </a:p>
          <a:p>
            <a:pPr marL="0" lvl="0" indent="0" algn="l" rtl="0">
              <a:spcBef>
                <a:spcPct val="0"/>
              </a:spcBef>
              <a:spcAft>
                <a:spcPct val="0"/>
              </a:spcAft>
              <a:buNone/>
            </a:pPr>
            <a:r>
              <a:rPr lang="en-US" sz="2400" dirty="0">
                <a:solidFill>
                  <a:schemeClr val="lt1"/>
                </a:solidFill>
                <a:latin typeface="Lustria"/>
                <a:ea typeface="Lustria"/>
                <a:cs typeface="Lustria"/>
                <a:sym typeface="Lustria"/>
              </a:rPr>
              <a:t>-</a:t>
            </a:r>
            <a:r>
              <a:rPr lang="en-US" sz="2400" dirty="0">
                <a:solidFill>
                  <a:schemeClr val="accent1"/>
                </a:solidFill>
                <a:latin typeface="Lustria"/>
                <a:ea typeface="Lustria"/>
                <a:cs typeface="Lustria"/>
                <a:sym typeface="Lustria"/>
              </a:rPr>
              <a:t>Digital Rectal Examination</a:t>
            </a:r>
            <a:r>
              <a:rPr lang="en-US" sz="2400" dirty="0">
                <a:solidFill>
                  <a:schemeClr val="lt1"/>
                </a:solidFill>
                <a:latin typeface="Lustria"/>
                <a:ea typeface="Lustria"/>
                <a:cs typeface="Lustria"/>
                <a:sym typeface="Lustria"/>
              </a:rPr>
              <a:t>: unnecessary, it causes anal fissure.</a:t>
            </a:r>
            <a:endParaRPr sz="2400" dirty="0">
              <a:solidFill>
                <a:schemeClr val="lt1"/>
              </a:solidFill>
              <a:latin typeface="Lustria"/>
              <a:ea typeface="Lustria"/>
              <a:cs typeface="Lustria"/>
              <a:sym typeface="Lustria"/>
            </a:endParaRPr>
          </a:p>
          <a:p>
            <a:pPr marL="0" lvl="0" indent="0" algn="l" rtl="0">
              <a:spcBef>
                <a:spcPct val="0"/>
              </a:spcBef>
              <a:spcAft>
                <a:spcPct val="0"/>
              </a:spcAft>
              <a:buNone/>
            </a:pPr>
            <a:r>
              <a:rPr lang="en-US" sz="2400" dirty="0" err="1" smtClean="0">
                <a:solidFill>
                  <a:schemeClr val="lt1"/>
                </a:solidFill>
                <a:latin typeface="Lustria"/>
                <a:ea typeface="Lustria"/>
                <a:cs typeface="Lustria"/>
                <a:sym typeface="Lustria"/>
              </a:rPr>
              <a:t>Iand</a:t>
            </a:r>
            <a:r>
              <a:rPr lang="en-US" sz="2400" dirty="0" smtClean="0">
                <a:solidFill>
                  <a:schemeClr val="lt1"/>
                </a:solidFill>
                <a:latin typeface="Lustria"/>
                <a:ea typeface="Lustria"/>
                <a:cs typeface="Lustria"/>
                <a:sym typeface="Lustria"/>
              </a:rPr>
              <a:t> </a:t>
            </a:r>
            <a:r>
              <a:rPr lang="en-US" sz="2400" dirty="0">
                <a:solidFill>
                  <a:schemeClr val="lt1"/>
                </a:solidFill>
                <a:latin typeface="Lustria"/>
                <a:ea typeface="Lustria"/>
                <a:cs typeface="Lustria"/>
                <a:sym typeface="Lustria"/>
              </a:rPr>
              <a:t>done with your little finger.</a:t>
            </a:r>
            <a:endParaRPr sz="2400" dirty="0">
              <a:solidFill>
                <a:schemeClr val="lt1"/>
              </a:solidFill>
              <a:latin typeface="Lustria"/>
              <a:ea typeface="Lustria"/>
              <a:cs typeface="Lustria"/>
              <a:sym typeface="Lustria"/>
            </a:endParaRPr>
          </a:p>
          <a:p>
            <a:pPr marL="0" lvl="0" indent="0" algn="l" rtl="0">
              <a:spcBef>
                <a:spcPct val="0"/>
              </a:spcBef>
              <a:spcAft>
                <a:spcPct val="0"/>
              </a:spcAft>
              <a:buNone/>
            </a:pPr>
            <a:endParaRPr sz="2400" dirty="0">
              <a:solidFill>
                <a:schemeClr val="lt1"/>
              </a:solidFill>
              <a:latin typeface="Lustria"/>
              <a:ea typeface="Lustria"/>
              <a:cs typeface="Lustria"/>
              <a:sym typeface="Lustria"/>
            </a:endParaRPr>
          </a:p>
        </p:txBody>
      </p:sp>
      <p:sp>
        <p:nvSpPr>
          <p:cNvPr id="249" name="Google Shape;249;ge2e4e70471_0_15"/>
          <p:cNvSpPr txBox="1">
            <a:spLocks noGrp="1"/>
          </p:cNvSpPr>
          <p:nvPr>
            <p:ph type="title" idx="4294967295"/>
          </p:nvPr>
        </p:nvSpPr>
        <p:spPr>
          <a:xfrm>
            <a:off x="533400" y="271425"/>
            <a:ext cx="2895600" cy="689400"/>
          </a:xfrm>
          <a:prstGeom prst="rect">
            <a:avLst/>
          </a:prstGeom>
          <a:noFill/>
          <a:ln>
            <a:noFill/>
          </a:ln>
          <a:effectLst>
            <a:outerShdw blurRad="25400">
              <a:srgbClr val="000000">
                <a:alpha val="45880"/>
              </a:srgbClr>
            </a:outerShdw>
          </a:effectLst>
        </p:spPr>
        <p:txBody>
          <a:bodyPr spcFirstLastPara="1" wrap="square" lIns="0" tIns="12050" rIns="0" bIns="0" anchor="ctr" anchorCtr="0">
            <a:spAutoFit/>
          </a:bodyPr>
          <a:lstStyle/>
          <a:p>
            <a:pPr marL="12700" lvl="0" indent="0" algn="ctr" rtl="0">
              <a:lnSpc>
                <a:spcPct val="100000"/>
              </a:lnSpc>
              <a:spcBef>
                <a:spcPct val="0"/>
              </a:spcBef>
              <a:spcAft>
                <a:spcPct val="0"/>
              </a:spcAft>
              <a:buClr>
                <a:srgbClr val="EDE3C1"/>
              </a:buClr>
              <a:buSzPts val="4400"/>
              <a:buFont typeface="Arial" pitchFamily="34" charset="0"/>
              <a:buNone/>
            </a:pPr>
            <a:r>
              <a:rPr lang="en-US" sz="4400" u="sng">
                <a:solidFill>
                  <a:srgbClr val="EDE3C1"/>
                </a:solidFill>
                <a:latin typeface="Arial" pitchFamily="34" charset="0"/>
                <a:ea typeface="Arial" pitchFamily="34" charset="0"/>
                <a:cs typeface="Arial" pitchFamily="34" charset="0"/>
                <a:sym typeface="Arial" pitchFamily="34" charset="0"/>
              </a:rPr>
              <a:t>Abdomen</a:t>
            </a:r>
            <a:endParaRPr sz="4400" u="sng">
              <a:solidFill>
                <a:srgbClr val="EDE3C1"/>
              </a:solidFill>
              <a:latin typeface="Arial" pitchFamily="34" charset="0"/>
              <a:ea typeface="Arial" pitchFamily="34" charset="0"/>
              <a:cs typeface="Arial" pitchFamily="34" charset="0"/>
              <a:sym typeface="Arial" pitchFamily="34" charset="0"/>
            </a:endParaRPr>
          </a:p>
        </p:txBody>
      </p:sp>
    </p:spTree>
  </p:cSld>
  <p:clrMapOvr>
    <a:masterClrMapping/>
  </p:clrMapOvr>
  <p:transition/>
</p:sld>
</file>

<file path=ppt/slides/slide62.xml><?xml version="1.0" encoding="utf-8"?>
<p:sld xmlns:a="http://schemas.openxmlformats.org/drawingml/2006/main" xmlns:r="http://schemas.openxmlformats.org/officeDocument/2006/relationships" xmlns:p="http://schemas.openxmlformats.org/presentationml/2006/main" showMasterSp="0">
  <p:cSld>
    <p:spTree>
      <p:nvGrpSpPr>
        <p:cNvPr id="1" name="Shape 253"/>
        <p:cNvGrpSpPr/>
        <p:nvPr/>
      </p:nvGrpSpPr>
      <p:grpSpPr>
        <a:xfrm>
          <a:off x="0" y="0"/>
          <a:ext cx="0" cy="0"/>
          <a:chOff x="0" y="0"/>
          <a:chExt cx="0" cy="0"/>
        </a:xfrm>
      </p:grpSpPr>
      <p:sp>
        <p:nvSpPr>
          <p:cNvPr id="254" name="Google Shape;254;p92"/>
          <p:cNvSpPr txBox="1"/>
          <p:nvPr/>
        </p:nvSpPr>
        <p:spPr>
          <a:xfrm>
            <a:off x="152400" y="1524000"/>
            <a:ext cx="11811000" cy="3416279"/>
          </a:xfrm>
          <a:prstGeom prst="rect">
            <a:avLst/>
          </a:prstGeom>
          <a:noFill/>
          <a:ln>
            <a:noFill/>
          </a:ln>
        </p:spPr>
        <p:txBody>
          <a:bodyPr spcFirstLastPara="1" wrap="square" lIns="91425" tIns="45700" rIns="91425" bIns="45700" anchor="t" anchorCtr="0">
            <a:spAutoFit/>
          </a:bodyPr>
          <a:lstStyle>
            <a:defPPr marR="0" lvl="0" algn="l" rtl="0">
              <a:lnSpc>
                <a:spcPct val="100000"/>
              </a:lnSpc>
              <a:spcBef>
                <a:spcPct val="0"/>
              </a:spcBef>
              <a:spcAft>
                <a:spcPct val="0"/>
              </a:spcAft>
            </a:defPPr>
            <a:lvl1pPr marR="0" lvl="0"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1pPr>
            <a:lvl2pPr marR="0" lvl="1"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2pPr>
            <a:lvl3pPr marR="0" lvl="2"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3pPr>
            <a:lvl4pPr marR="0" lvl="3"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4pPr>
            <a:lvl5pPr marR="0" lvl="4"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5pPr>
            <a:lvl6pPr marR="0" lvl="5"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6pPr>
            <a:lvl7pPr marR="0" lvl="6"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7pPr>
            <a:lvl8pPr marR="0" lvl="7"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8pPr>
            <a:lvl9pPr marR="0" lvl="8"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9pPr>
          </a:lstStyle>
          <a:p>
            <a:pPr marL="285750" marR="0" lvl="0" indent="-285750" algn="l" rtl="0">
              <a:spcBef>
                <a:spcPct val="0"/>
              </a:spcBef>
              <a:spcAft>
                <a:spcPct val="0"/>
              </a:spcAft>
              <a:buClr>
                <a:schemeClr val="lt1"/>
              </a:buClr>
              <a:buSzPts val="2400"/>
              <a:buFont typeface="Noto Sans Symbols"/>
              <a:buChar char="❖"/>
            </a:pPr>
            <a:r>
              <a:rPr lang="en-US" sz="2400" dirty="0">
                <a:solidFill>
                  <a:schemeClr val="lt1"/>
                </a:solidFill>
                <a:latin typeface="Lustria"/>
                <a:ea typeface="Lustria"/>
                <a:cs typeface="Lustria"/>
                <a:sym typeface="Lustria"/>
              </a:rPr>
              <a:t>In the newborn, the liver is normally palpated 1-2 cm below the right costal margin.. The kidneys are sometimes palpated, especially if enlarged or if the infant is preterm. If more than 2 cm is palpable, suspect </a:t>
            </a:r>
            <a:r>
              <a:rPr lang="en-US" sz="2400" dirty="0" err="1">
                <a:solidFill>
                  <a:srgbClr val="E88663"/>
                </a:solidFill>
                <a:latin typeface="Lustria"/>
                <a:ea typeface="Lustria"/>
                <a:cs typeface="Lustria"/>
                <a:sym typeface="Lustria"/>
              </a:rPr>
              <a:t>hydronephrosis</a:t>
            </a:r>
            <a:r>
              <a:rPr lang="en-US" sz="2400" dirty="0">
                <a:solidFill>
                  <a:schemeClr val="lt1"/>
                </a:solidFill>
                <a:latin typeface="Lustria"/>
                <a:ea typeface="Lustria"/>
                <a:cs typeface="Lustria"/>
                <a:sym typeface="Lustria"/>
              </a:rPr>
              <a:t>, </a:t>
            </a:r>
            <a:r>
              <a:rPr lang="en-US" sz="2400" dirty="0">
                <a:solidFill>
                  <a:srgbClr val="E88663"/>
                </a:solidFill>
                <a:latin typeface="Lustria"/>
                <a:ea typeface="Lustria"/>
                <a:cs typeface="Lustria"/>
                <a:sym typeface="Lustria"/>
              </a:rPr>
              <a:t>cystic lesions</a:t>
            </a:r>
            <a:r>
              <a:rPr lang="en-US" sz="2400" dirty="0">
                <a:solidFill>
                  <a:schemeClr val="lt1"/>
                </a:solidFill>
                <a:latin typeface="Lustria"/>
                <a:ea typeface="Lustria"/>
                <a:cs typeface="Lustria"/>
                <a:sym typeface="Lustria"/>
              </a:rPr>
              <a:t>, </a:t>
            </a:r>
            <a:r>
              <a:rPr lang="en-US" sz="2400" dirty="0">
                <a:solidFill>
                  <a:srgbClr val="E88663"/>
                </a:solidFill>
                <a:latin typeface="Lustria"/>
                <a:ea typeface="Lustria"/>
                <a:cs typeface="Lustria"/>
                <a:sym typeface="Lustria"/>
              </a:rPr>
              <a:t>neoplasm</a:t>
            </a:r>
            <a:r>
              <a:rPr lang="en-US" sz="2400" dirty="0">
                <a:solidFill>
                  <a:schemeClr val="lt1"/>
                </a:solidFill>
                <a:latin typeface="Lustria"/>
                <a:ea typeface="Lustria"/>
                <a:cs typeface="Lustria"/>
                <a:sym typeface="Lustria"/>
              </a:rPr>
              <a:t>, or </a:t>
            </a:r>
            <a:r>
              <a:rPr lang="en-US" sz="2400" dirty="0">
                <a:solidFill>
                  <a:srgbClr val="E88663"/>
                </a:solidFill>
                <a:latin typeface="Lustria"/>
                <a:ea typeface="Lustria"/>
                <a:cs typeface="Lustria"/>
                <a:sym typeface="Lustria"/>
              </a:rPr>
              <a:t>renal vein thrombosis</a:t>
            </a:r>
            <a:r>
              <a:rPr lang="en-US" sz="2400" dirty="0">
                <a:solidFill>
                  <a:schemeClr val="lt1"/>
                </a:solidFill>
                <a:latin typeface="Lustria"/>
                <a:ea typeface="Lustria"/>
                <a:cs typeface="Lustria"/>
                <a:sym typeface="Lustria"/>
              </a:rPr>
              <a:t>.</a:t>
            </a:r>
            <a:endParaRPr dirty="0"/>
          </a:p>
          <a:p>
            <a:pPr marL="285750" marR="0" lvl="0" indent="-285750" algn="l" rtl="0">
              <a:spcBef>
                <a:spcPct val="0"/>
              </a:spcBef>
              <a:spcAft>
                <a:spcPct val="0"/>
              </a:spcAft>
              <a:buClr>
                <a:schemeClr val="lt1"/>
              </a:buClr>
              <a:buSzPts val="2400"/>
              <a:buFont typeface="Noto Sans Symbols"/>
              <a:buChar char="❖"/>
            </a:pPr>
            <a:endParaRPr lang="en-US" sz="2400" dirty="0">
              <a:solidFill>
                <a:schemeClr val="lt1"/>
              </a:solidFill>
              <a:latin typeface="Lustria"/>
              <a:ea typeface="Lustria"/>
              <a:cs typeface="Lustria"/>
              <a:sym typeface="Lustria"/>
            </a:endParaRPr>
          </a:p>
          <a:p>
            <a:pPr marL="285750" marR="0" lvl="0" indent="-285750" algn="l" rtl="0">
              <a:spcBef>
                <a:spcPct val="0"/>
              </a:spcBef>
              <a:spcAft>
                <a:spcPct val="0"/>
              </a:spcAft>
              <a:buClr>
                <a:schemeClr val="lt1"/>
              </a:buClr>
              <a:buSzPts val="2400"/>
              <a:buFont typeface="Noto Sans Symbols"/>
              <a:buChar char="❖"/>
            </a:pPr>
            <a:r>
              <a:rPr lang="en-US" sz="2400" dirty="0">
                <a:solidFill>
                  <a:schemeClr val="lt1"/>
                </a:solidFill>
                <a:latin typeface="Lustria"/>
                <a:ea typeface="Lustria"/>
                <a:cs typeface="Lustria"/>
                <a:sym typeface="Lustria"/>
              </a:rPr>
              <a:t>Abdominal masses commonly arise from the GU system ( </a:t>
            </a:r>
            <a:r>
              <a:rPr lang="en-US" sz="2400" dirty="0" err="1">
                <a:solidFill>
                  <a:srgbClr val="E88663"/>
                </a:solidFill>
                <a:latin typeface="Lustria"/>
                <a:ea typeface="Lustria"/>
                <a:cs typeface="Lustria"/>
                <a:sym typeface="Lustria"/>
              </a:rPr>
              <a:t>hydronephrosis</a:t>
            </a:r>
            <a:r>
              <a:rPr lang="en-US" sz="2400" dirty="0">
                <a:solidFill>
                  <a:srgbClr val="E88663"/>
                </a:solidFill>
                <a:latin typeface="Lustria"/>
                <a:ea typeface="Lustria"/>
                <a:cs typeface="Lustria"/>
                <a:sym typeface="Lustria"/>
              </a:rPr>
              <a:t>, polycystic kidney disease, </a:t>
            </a:r>
            <a:r>
              <a:rPr lang="en-US" sz="2400" dirty="0" err="1">
                <a:solidFill>
                  <a:srgbClr val="E88663"/>
                </a:solidFill>
                <a:latin typeface="Lustria"/>
                <a:ea typeface="Lustria"/>
                <a:cs typeface="Lustria"/>
                <a:sym typeface="Lustria"/>
              </a:rPr>
              <a:t>multicystic</a:t>
            </a:r>
            <a:r>
              <a:rPr lang="en-US" sz="2400" dirty="0">
                <a:solidFill>
                  <a:srgbClr val="E88663"/>
                </a:solidFill>
                <a:latin typeface="Lustria"/>
                <a:ea typeface="Lustria"/>
                <a:cs typeface="Lustria"/>
                <a:sym typeface="Lustria"/>
              </a:rPr>
              <a:t> kidney</a:t>
            </a:r>
            <a:r>
              <a:rPr lang="en-US" sz="2400" dirty="0">
                <a:solidFill>
                  <a:schemeClr val="lt1"/>
                </a:solidFill>
                <a:latin typeface="Lustria"/>
                <a:ea typeface="Lustria"/>
                <a:cs typeface="Lustria"/>
                <a:sym typeface="Lustria"/>
              </a:rPr>
              <a:t>). Less common origins include GI and neoplasms ( </a:t>
            </a:r>
            <a:r>
              <a:rPr lang="en-US" sz="2400" dirty="0" err="1">
                <a:solidFill>
                  <a:srgbClr val="E88663"/>
                </a:solidFill>
                <a:latin typeface="Lustria"/>
                <a:ea typeface="Lustria"/>
                <a:cs typeface="Lustria"/>
                <a:sym typeface="Lustria"/>
              </a:rPr>
              <a:t>Wilms</a:t>
            </a:r>
            <a:r>
              <a:rPr lang="en-US" sz="2400" dirty="0">
                <a:solidFill>
                  <a:srgbClr val="E88663"/>
                </a:solidFill>
                <a:latin typeface="Lustria"/>
                <a:ea typeface="Lustria"/>
                <a:cs typeface="Lustria"/>
                <a:sym typeface="Lustria"/>
              </a:rPr>
              <a:t> tumor, </a:t>
            </a:r>
            <a:r>
              <a:rPr lang="en-US" sz="2400" dirty="0" err="1">
                <a:solidFill>
                  <a:srgbClr val="E88663"/>
                </a:solidFill>
                <a:latin typeface="Lustria"/>
                <a:ea typeface="Lustria"/>
                <a:cs typeface="Lustria"/>
                <a:sym typeface="Lustria"/>
              </a:rPr>
              <a:t>neuroblastoma</a:t>
            </a:r>
            <a:r>
              <a:rPr lang="en-US" sz="2400" dirty="0">
                <a:solidFill>
                  <a:srgbClr val="E88663"/>
                </a:solidFill>
                <a:latin typeface="Lustria"/>
                <a:ea typeface="Lustria"/>
                <a:cs typeface="Lustria"/>
                <a:sym typeface="Lustria"/>
              </a:rPr>
              <a:t> </a:t>
            </a:r>
            <a:r>
              <a:rPr lang="en-US" sz="2400" dirty="0">
                <a:solidFill>
                  <a:schemeClr val="lt1"/>
                </a:solidFill>
                <a:latin typeface="Lustria"/>
                <a:ea typeface="Lustria"/>
                <a:cs typeface="Lustria"/>
                <a:sym typeface="Lustria"/>
              </a:rPr>
              <a:t>).</a:t>
            </a:r>
            <a:endParaRPr dirty="0"/>
          </a:p>
          <a:p>
            <a:pPr marL="0" marR="0" lvl="0" indent="0" algn="l" rtl="0">
              <a:spcBef>
                <a:spcPct val="0"/>
              </a:spcBef>
              <a:spcAft>
                <a:spcPct val="0"/>
              </a:spcAft>
              <a:buNone/>
            </a:pPr>
            <a:endParaRPr sz="2400" dirty="0">
              <a:solidFill>
                <a:schemeClr val="lt1"/>
              </a:solidFill>
              <a:latin typeface="Lustria"/>
              <a:ea typeface="Lustria"/>
              <a:cs typeface="Lustria"/>
              <a:sym typeface="Lustria"/>
            </a:endParaRPr>
          </a:p>
        </p:txBody>
      </p:sp>
    </p:spTree>
  </p:cSld>
  <p:clrMapOvr>
    <a:masterClrMapping/>
  </p:clrMapOvr>
  <p:transition/>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Shape 258"/>
        <p:cNvGrpSpPr/>
        <p:nvPr/>
      </p:nvGrpSpPr>
      <p:grpSpPr>
        <a:xfrm>
          <a:off x="0" y="0"/>
          <a:ext cx="0" cy="0"/>
          <a:chOff x="0" y="0"/>
          <a:chExt cx="0" cy="0"/>
        </a:xfrm>
      </p:grpSpPr>
      <p:sp>
        <p:nvSpPr>
          <p:cNvPr id="259" name="Google Shape;259;p93"/>
          <p:cNvSpPr/>
          <p:nvPr/>
        </p:nvSpPr>
        <p:spPr>
          <a:xfrm>
            <a:off x="152400" y="387517"/>
            <a:ext cx="5029200" cy="6186309"/>
          </a:xfrm>
          <a:prstGeom prst="rect">
            <a:avLst/>
          </a:prstGeom>
          <a:noFill/>
          <a:ln>
            <a:noFill/>
          </a:ln>
        </p:spPr>
        <p:txBody>
          <a:bodyPr spcFirstLastPara="1" wrap="square" lIns="91425" tIns="45700" rIns="91425" bIns="45700" anchor="t" anchorCtr="0">
            <a:spAutoFit/>
          </a:bodyPr>
          <a:lstStyle>
            <a:defPPr marR="0" lvl="0" algn="l" rtl="0">
              <a:lnSpc>
                <a:spcPct val="100000"/>
              </a:lnSpc>
              <a:spcBef>
                <a:spcPct val="0"/>
              </a:spcBef>
              <a:spcAft>
                <a:spcPct val="0"/>
              </a:spcAft>
            </a:defPPr>
            <a:lvl1pPr marR="0" lvl="0"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1pPr>
            <a:lvl2pPr marR="0" lvl="1"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2pPr>
            <a:lvl3pPr marR="0" lvl="2"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3pPr>
            <a:lvl4pPr marR="0" lvl="3"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4pPr>
            <a:lvl5pPr marR="0" lvl="4"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5pPr>
            <a:lvl6pPr marR="0" lvl="5"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6pPr>
            <a:lvl7pPr marR="0" lvl="6"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7pPr>
            <a:lvl8pPr marR="0" lvl="7"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8pPr>
            <a:lvl9pPr marR="0" lvl="8"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9pPr>
          </a:lstStyle>
          <a:p>
            <a:pPr marL="0" marR="0" lvl="0" indent="0" algn="l" rtl="0">
              <a:spcBef>
                <a:spcPct val="0"/>
              </a:spcBef>
              <a:spcAft>
                <a:spcPct val="0"/>
              </a:spcAft>
              <a:buNone/>
            </a:pPr>
            <a:r>
              <a:rPr lang="en-US" sz="1800">
                <a:solidFill>
                  <a:schemeClr val="lt1"/>
                </a:solidFill>
                <a:latin typeface="Lustria"/>
                <a:ea typeface="Lustria"/>
                <a:cs typeface="Lustria"/>
                <a:sym typeface="Lustria"/>
              </a:rPr>
              <a:t>Abnormalities of the abdominal wall are fairly common and usually benign. Examples :</a:t>
            </a:r>
            <a:endParaRPr/>
          </a:p>
          <a:p>
            <a:pPr marL="0" marR="0" lvl="0" indent="0" algn="l" rtl="0">
              <a:spcBef>
                <a:spcPct val="0"/>
              </a:spcBef>
              <a:spcAft>
                <a:spcPct val="0"/>
              </a:spcAft>
              <a:buNone/>
            </a:pPr>
            <a:endParaRPr sz="1800">
              <a:solidFill>
                <a:schemeClr val="lt1"/>
              </a:solidFill>
              <a:latin typeface="Lustria"/>
              <a:ea typeface="Lustria"/>
              <a:cs typeface="Lustria"/>
              <a:sym typeface="Lustria"/>
            </a:endParaRPr>
          </a:p>
          <a:p>
            <a:pPr marL="285750" marR="0" lvl="0" indent="-285750" algn="l" rtl="0">
              <a:spcBef>
                <a:spcPct val="0"/>
              </a:spcBef>
              <a:spcAft>
                <a:spcPct val="0"/>
              </a:spcAft>
              <a:buClr>
                <a:srgbClr val="E88663"/>
              </a:buClr>
              <a:buSzPts val="1800"/>
              <a:buFont typeface="Noto Sans Symbols"/>
              <a:buChar char="❖"/>
            </a:pPr>
            <a:r>
              <a:rPr lang="en-US" sz="1800">
                <a:solidFill>
                  <a:srgbClr val="E88663"/>
                </a:solidFill>
                <a:latin typeface="Lustria"/>
                <a:ea typeface="Lustria"/>
                <a:cs typeface="Lustria"/>
                <a:sym typeface="Lustria"/>
              </a:rPr>
              <a:t>Diastasis recti </a:t>
            </a:r>
            <a:r>
              <a:rPr lang="en-US" sz="1800">
                <a:solidFill>
                  <a:schemeClr val="lt1"/>
                </a:solidFill>
                <a:latin typeface="Lustria"/>
                <a:ea typeface="Lustria"/>
                <a:cs typeface="Lustria"/>
                <a:sym typeface="Lustria"/>
              </a:rPr>
              <a:t>is characterized by a midline gap between the abdominal rectus muscle.</a:t>
            </a:r>
            <a:endParaRPr sz="1800">
              <a:solidFill>
                <a:schemeClr val="lt1"/>
              </a:solidFill>
              <a:latin typeface="Lustria"/>
              <a:ea typeface="Lustria"/>
              <a:cs typeface="Lustria"/>
              <a:sym typeface="Lustria"/>
            </a:endParaRPr>
          </a:p>
          <a:p>
            <a:pPr marL="0" marR="0" lvl="0" indent="0" algn="l" rtl="0">
              <a:spcBef>
                <a:spcPct val="0"/>
              </a:spcBef>
              <a:spcAft>
                <a:spcPct val="0"/>
              </a:spcAft>
              <a:buNone/>
            </a:pPr>
            <a:endParaRPr sz="1800">
              <a:solidFill>
                <a:schemeClr val="lt1"/>
              </a:solidFill>
              <a:latin typeface="Lustria"/>
              <a:ea typeface="Lustria"/>
              <a:cs typeface="Lustria"/>
              <a:sym typeface="Lustria"/>
            </a:endParaRPr>
          </a:p>
          <a:p>
            <a:pPr marL="285750" marR="0" lvl="0" indent="-285750" algn="l" rtl="0">
              <a:spcBef>
                <a:spcPct val="0"/>
              </a:spcBef>
              <a:spcAft>
                <a:spcPct val="0"/>
              </a:spcAft>
              <a:buClr>
                <a:srgbClr val="E88663"/>
              </a:buClr>
              <a:buSzPts val="1800"/>
              <a:buFont typeface="Noto Sans Symbols"/>
              <a:buChar char="❖"/>
            </a:pPr>
            <a:r>
              <a:rPr lang="en-US" sz="1800">
                <a:solidFill>
                  <a:srgbClr val="E88663"/>
                </a:solidFill>
                <a:latin typeface="Lustria"/>
                <a:ea typeface="Lustria"/>
                <a:cs typeface="Lustria"/>
                <a:sym typeface="Lustria"/>
              </a:rPr>
              <a:t>Umbilical hernias</a:t>
            </a:r>
            <a:r>
              <a:rPr lang="en-US" sz="1800">
                <a:solidFill>
                  <a:schemeClr val="lt1"/>
                </a:solidFill>
                <a:latin typeface="Lustria"/>
                <a:ea typeface="Lustria"/>
                <a:cs typeface="Lustria"/>
                <a:sym typeface="Lustria"/>
              </a:rPr>
              <a:t>, small defects in the periumbilical musculature of the anterior abdominal wall. common, easily reduced, low risk and close spontaneously.</a:t>
            </a:r>
            <a:endParaRPr/>
          </a:p>
          <a:p>
            <a:pPr marL="285750" marR="0" lvl="0" indent="-285750" algn="l" rtl="0">
              <a:spcBef>
                <a:spcPct val="0"/>
              </a:spcBef>
              <a:spcAft>
                <a:spcPct val="0"/>
              </a:spcAft>
              <a:buClr>
                <a:srgbClr val="E88663"/>
              </a:buClr>
              <a:buSzPts val="1800"/>
              <a:buFont typeface="Noto Sans Symbols"/>
              <a:buChar char="❖"/>
            </a:pPr>
            <a:r>
              <a:rPr lang="en-US" sz="1800">
                <a:solidFill>
                  <a:srgbClr val="E88663"/>
                </a:solidFill>
                <a:latin typeface="Lustria"/>
                <a:ea typeface="Lustria"/>
                <a:cs typeface="Lustria"/>
                <a:sym typeface="Lustria"/>
              </a:rPr>
              <a:t>Omphalocele</a:t>
            </a:r>
            <a:r>
              <a:rPr lang="en-US" sz="1800">
                <a:solidFill>
                  <a:schemeClr val="lt1"/>
                </a:solidFill>
                <a:latin typeface="Lustria"/>
                <a:ea typeface="Lustria"/>
                <a:cs typeface="Lustria"/>
                <a:sym typeface="Lustria"/>
              </a:rPr>
              <a:t> is formed by abdominal contents that pass through a periumbilical defect near the umbilical cord. Covered with a membrane that encloses the viscera.</a:t>
            </a:r>
            <a:endParaRPr/>
          </a:p>
          <a:p>
            <a:pPr marL="285750" marR="0" lvl="0" indent="-285750" algn="l" rtl="0">
              <a:spcBef>
                <a:spcPct val="0"/>
              </a:spcBef>
              <a:spcAft>
                <a:spcPct val="0"/>
              </a:spcAft>
              <a:buClr>
                <a:srgbClr val="E88663"/>
              </a:buClr>
              <a:buSzPts val="1800"/>
              <a:buFont typeface="Noto Sans Symbols"/>
              <a:buChar char="❖"/>
            </a:pPr>
            <a:r>
              <a:rPr lang="en-US" sz="1800">
                <a:solidFill>
                  <a:srgbClr val="E88663"/>
                </a:solidFill>
                <a:latin typeface="Lustria"/>
                <a:ea typeface="Lustria"/>
                <a:cs typeface="Lustria"/>
                <a:sym typeface="Lustria"/>
              </a:rPr>
              <a:t>Gastroschisis</a:t>
            </a:r>
            <a:r>
              <a:rPr lang="en-US" sz="1800">
                <a:solidFill>
                  <a:schemeClr val="lt1"/>
                </a:solidFill>
                <a:latin typeface="Lustria"/>
                <a:ea typeface="Lustria"/>
                <a:cs typeface="Lustria"/>
                <a:sym typeface="Lustria"/>
              </a:rPr>
              <a:t> an abdominal wall defect located above and to the right of the umbilicus and not involving the cord.</a:t>
            </a:r>
            <a:endParaRPr/>
          </a:p>
          <a:p>
            <a:pPr marL="285750" marR="0" lvl="0" indent="-285750" algn="l" rtl="0">
              <a:spcBef>
                <a:spcPct val="0"/>
              </a:spcBef>
              <a:spcAft>
                <a:spcPct val="0"/>
              </a:spcAft>
              <a:buClr>
                <a:srgbClr val="E88663"/>
              </a:buClr>
              <a:buSzPts val="1800"/>
              <a:buFont typeface="Noto Sans Symbols"/>
              <a:buChar char="❖"/>
            </a:pPr>
            <a:r>
              <a:rPr lang="en-US" sz="1800">
                <a:solidFill>
                  <a:srgbClr val="E88663"/>
                </a:solidFill>
                <a:latin typeface="Lustria"/>
                <a:ea typeface="Lustria"/>
                <a:cs typeface="Lustria"/>
                <a:sym typeface="Lustria"/>
              </a:rPr>
              <a:t>Bladder exstrophy</a:t>
            </a:r>
            <a:r>
              <a:rPr lang="en-US" sz="1800">
                <a:solidFill>
                  <a:schemeClr val="lt1"/>
                </a:solidFill>
                <a:latin typeface="Lustria"/>
                <a:ea typeface="Lustria"/>
                <a:cs typeface="Lustria"/>
                <a:sym typeface="Lustria"/>
              </a:rPr>
              <a:t>. </a:t>
            </a:r>
            <a:endParaRPr sz="1800">
              <a:solidFill>
                <a:schemeClr val="lt1"/>
              </a:solidFill>
              <a:latin typeface="Lustria"/>
              <a:ea typeface="Lustria"/>
              <a:cs typeface="Lustria"/>
              <a:sym typeface="Lustria"/>
            </a:endParaRPr>
          </a:p>
          <a:p>
            <a:pPr marL="285750" marR="0" lvl="0" indent="-285750" algn="l" rtl="0">
              <a:spcBef>
                <a:spcPct val="0"/>
              </a:spcBef>
              <a:spcAft>
                <a:spcPct val="0"/>
              </a:spcAft>
              <a:buClr>
                <a:srgbClr val="E88663"/>
              </a:buClr>
              <a:buSzPts val="1800"/>
              <a:buFont typeface="Noto Sans Symbols"/>
              <a:buChar char="❖"/>
            </a:pPr>
            <a:r>
              <a:rPr lang="en-US" sz="1800">
                <a:solidFill>
                  <a:srgbClr val="E88663"/>
                </a:solidFill>
                <a:latin typeface="Lustria"/>
                <a:ea typeface="Lustria"/>
                <a:cs typeface="Lustria"/>
                <a:sym typeface="Lustria"/>
              </a:rPr>
              <a:t>Prune belly syndrome </a:t>
            </a:r>
            <a:r>
              <a:rPr lang="en-US" sz="1800">
                <a:solidFill>
                  <a:schemeClr val="lt1"/>
                </a:solidFill>
                <a:latin typeface="Lustria"/>
                <a:ea typeface="Lustria"/>
                <a:cs typeface="Lustria"/>
                <a:sym typeface="Lustria"/>
              </a:rPr>
              <a:t>characterized by the absence of anterior abdominal wall musculature, UT anomalies, and cryptorchidism.</a:t>
            </a:r>
            <a:endParaRPr/>
          </a:p>
        </p:txBody>
      </p:sp>
      <p:pic>
        <p:nvPicPr>
          <p:cNvPr id="260" name="Google Shape;260;p93"/>
          <p:cNvPicPr preferRelativeResize="0"/>
          <p:nvPr/>
        </p:nvPicPr>
        <p:blipFill>
          <a:blip r:embed="rId3">
            <a:alphaModFix/>
          </a:blip>
          <a:srcRect l="12868" t="6108" r="9230" b="8397"/>
          <a:stretch>
            <a:fillRect/>
          </a:stretch>
        </p:blipFill>
        <p:spPr>
          <a:xfrm>
            <a:off x="5725893" y="55338"/>
            <a:ext cx="2754925" cy="2268762"/>
          </a:xfrm>
          <a:prstGeom prst="rect">
            <a:avLst/>
          </a:prstGeom>
          <a:noFill/>
          <a:ln>
            <a:noFill/>
          </a:ln>
        </p:spPr>
      </p:pic>
      <p:pic>
        <p:nvPicPr>
          <p:cNvPr id="261" name="Google Shape;261;p93"/>
          <p:cNvPicPr preferRelativeResize="0"/>
          <p:nvPr/>
        </p:nvPicPr>
        <p:blipFill>
          <a:blip r:embed="rId4">
            <a:alphaModFix/>
          </a:blip>
          <a:stretch>
            <a:fillRect/>
          </a:stretch>
        </p:blipFill>
        <p:spPr>
          <a:xfrm>
            <a:off x="8591846" y="67530"/>
            <a:ext cx="2552028" cy="2375706"/>
          </a:xfrm>
          <a:prstGeom prst="rect">
            <a:avLst/>
          </a:prstGeom>
          <a:noFill/>
          <a:ln>
            <a:noFill/>
          </a:ln>
        </p:spPr>
      </p:pic>
      <p:pic>
        <p:nvPicPr>
          <p:cNvPr id="262" name="Google Shape;262;p93"/>
          <p:cNvPicPr preferRelativeResize="0"/>
          <p:nvPr/>
        </p:nvPicPr>
        <p:blipFill>
          <a:blip r:embed="rId5">
            <a:alphaModFix/>
          </a:blip>
          <a:stretch>
            <a:fillRect/>
          </a:stretch>
        </p:blipFill>
        <p:spPr>
          <a:xfrm>
            <a:off x="5731124" y="2324100"/>
            <a:ext cx="2728722" cy="2495589"/>
          </a:xfrm>
          <a:prstGeom prst="rect">
            <a:avLst/>
          </a:prstGeom>
          <a:noFill/>
          <a:ln>
            <a:noFill/>
          </a:ln>
        </p:spPr>
      </p:pic>
      <p:pic>
        <p:nvPicPr>
          <p:cNvPr id="263" name="Google Shape;263;p93"/>
          <p:cNvPicPr preferRelativeResize="0"/>
          <p:nvPr/>
        </p:nvPicPr>
        <p:blipFill>
          <a:blip r:embed="rId6">
            <a:alphaModFix/>
          </a:blip>
          <a:stretch>
            <a:fillRect/>
          </a:stretch>
        </p:blipFill>
        <p:spPr>
          <a:xfrm>
            <a:off x="8480818" y="2330196"/>
            <a:ext cx="2803223" cy="2300952"/>
          </a:xfrm>
          <a:prstGeom prst="rect">
            <a:avLst/>
          </a:prstGeom>
          <a:noFill/>
          <a:ln>
            <a:noFill/>
          </a:ln>
        </p:spPr>
      </p:pic>
      <p:pic>
        <p:nvPicPr>
          <p:cNvPr id="264" name="Google Shape;264;p93"/>
          <p:cNvPicPr preferRelativeResize="0"/>
          <p:nvPr/>
        </p:nvPicPr>
        <p:blipFill>
          <a:blip r:embed="rId7">
            <a:alphaModFix/>
          </a:blip>
          <a:stretch>
            <a:fillRect/>
          </a:stretch>
        </p:blipFill>
        <p:spPr>
          <a:xfrm>
            <a:off x="8585750" y="4631148"/>
            <a:ext cx="3400839" cy="2198819"/>
          </a:xfrm>
          <a:prstGeom prst="rect">
            <a:avLst/>
          </a:prstGeom>
          <a:noFill/>
          <a:ln>
            <a:noFill/>
          </a:ln>
        </p:spPr>
      </p:pic>
      <p:pic>
        <p:nvPicPr>
          <p:cNvPr id="265" name="Google Shape;265;p93"/>
          <p:cNvPicPr preferRelativeResize="0"/>
          <p:nvPr/>
        </p:nvPicPr>
        <p:blipFill>
          <a:blip r:embed="rId8">
            <a:alphaModFix/>
          </a:blip>
          <a:stretch>
            <a:fillRect/>
          </a:stretch>
        </p:blipFill>
        <p:spPr>
          <a:xfrm>
            <a:off x="5578949" y="4653566"/>
            <a:ext cx="3006801" cy="2176401"/>
          </a:xfrm>
          <a:prstGeom prst="rect">
            <a:avLst/>
          </a:prstGeom>
          <a:noFill/>
          <a:ln>
            <a:noFill/>
          </a:ln>
        </p:spPr>
      </p:pic>
    </p:spTree>
  </p:cSld>
  <p:clrMapOvr>
    <a:masterClrMapping/>
  </p:clrMapOvr>
  <p:transition/>
</p:sld>
</file>

<file path=ppt/slides/slide64.xml><?xml version="1.0" encoding="utf-8"?>
<p:sld xmlns:a="http://schemas.openxmlformats.org/drawingml/2006/main" xmlns:r="http://schemas.openxmlformats.org/officeDocument/2006/relationships" xmlns:p="http://schemas.openxmlformats.org/presentationml/2006/main" showMasterSp="0">
  <p:cSld>
    <p:spTree>
      <p:nvGrpSpPr>
        <p:cNvPr id="1" name="Shape 269"/>
        <p:cNvGrpSpPr/>
        <p:nvPr/>
      </p:nvGrpSpPr>
      <p:grpSpPr>
        <a:xfrm>
          <a:off x="0" y="0"/>
          <a:ext cx="0" cy="0"/>
          <a:chOff x="0" y="0"/>
          <a:chExt cx="0" cy="0"/>
        </a:xfrm>
      </p:grpSpPr>
      <p:sp>
        <p:nvSpPr>
          <p:cNvPr id="270" name="Google Shape;270;p94"/>
          <p:cNvSpPr txBox="1"/>
          <p:nvPr/>
        </p:nvSpPr>
        <p:spPr>
          <a:xfrm>
            <a:off x="11222481" y="6446122"/>
            <a:ext cx="281940" cy="196215"/>
          </a:xfrm>
          <a:prstGeom prst="rect">
            <a:avLst/>
          </a:prstGeom>
          <a:noFill/>
          <a:ln>
            <a:noFill/>
          </a:ln>
        </p:spPr>
        <p:txBody>
          <a:bodyPr spcFirstLastPara="1" wrap="square" lIns="0" tIns="0" rIns="0" bIns="0" anchor="t" anchorCtr="0">
            <a:spAutoFit/>
          </a:bodyPr>
          <a:lstStyle>
            <a:defPPr marR="0" lvl="0" algn="l" rtl="0">
              <a:lnSpc>
                <a:spcPct val="100000"/>
              </a:lnSpc>
              <a:spcBef>
                <a:spcPct val="0"/>
              </a:spcBef>
              <a:spcAft>
                <a:spcPct val="0"/>
              </a:spcAft>
            </a:defPPr>
            <a:lvl1pPr marR="0" lvl="0"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1pPr>
            <a:lvl2pPr marR="0" lvl="1"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2pPr>
            <a:lvl3pPr marR="0" lvl="2"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3pPr>
            <a:lvl4pPr marR="0" lvl="3"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4pPr>
            <a:lvl5pPr marR="0" lvl="4"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5pPr>
            <a:lvl6pPr marR="0" lvl="5"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6pPr>
            <a:lvl7pPr marR="0" lvl="6"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7pPr>
            <a:lvl8pPr marR="0" lvl="7"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8pPr>
            <a:lvl9pPr marR="0" lvl="8"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9pPr>
          </a:lstStyle>
          <a:p>
            <a:pPr marL="12700" marR="0" lvl="0" indent="0" algn="l" rtl="0">
              <a:lnSpc>
                <a:spcPct val="118750"/>
              </a:lnSpc>
              <a:spcBef>
                <a:spcPct val="0"/>
              </a:spcBef>
              <a:spcAft>
                <a:spcPct val="0"/>
              </a:spcAft>
              <a:buNone/>
            </a:pPr>
            <a:r>
              <a:rPr lang="en-US" sz="1200">
                <a:solidFill>
                  <a:srgbClr val="888888"/>
                </a:solidFill>
                <a:latin typeface="Arial" pitchFamily="34" charset="0"/>
                <a:ea typeface="Arial" pitchFamily="34" charset="0"/>
                <a:cs typeface="Arial" pitchFamily="34" charset="0"/>
                <a:sym typeface="Arial" pitchFamily="34" charset="0"/>
              </a:rPr>
              <a:t>109</a:t>
            </a:r>
            <a:endParaRPr sz="1200">
              <a:solidFill>
                <a:schemeClr val="lt1"/>
              </a:solidFill>
              <a:latin typeface="Arial" pitchFamily="34" charset="0"/>
              <a:ea typeface="Arial" pitchFamily="34" charset="0"/>
              <a:cs typeface="Arial" pitchFamily="34" charset="0"/>
              <a:sym typeface="Arial" pitchFamily="34" charset="0"/>
            </a:endParaRPr>
          </a:p>
        </p:txBody>
      </p:sp>
      <p:sp>
        <p:nvSpPr>
          <p:cNvPr id="271" name="Google Shape;271;p94"/>
          <p:cNvSpPr/>
          <p:nvPr/>
        </p:nvSpPr>
        <p:spPr>
          <a:xfrm>
            <a:off x="277075" y="339425"/>
            <a:ext cx="3962400" cy="5724600"/>
          </a:xfrm>
          <a:prstGeom prst="rect">
            <a:avLst/>
          </a:prstGeom>
          <a:noFill/>
          <a:ln>
            <a:noFill/>
          </a:ln>
        </p:spPr>
        <p:txBody>
          <a:bodyPr spcFirstLastPara="1" wrap="square" lIns="91425" tIns="45700" rIns="91425" bIns="45700" anchor="t" anchorCtr="0">
            <a:spAutoFit/>
          </a:bodyPr>
          <a:lstStyle>
            <a:defPPr marR="0" lvl="0" algn="l" rtl="0">
              <a:lnSpc>
                <a:spcPct val="100000"/>
              </a:lnSpc>
              <a:spcBef>
                <a:spcPct val="0"/>
              </a:spcBef>
              <a:spcAft>
                <a:spcPct val="0"/>
              </a:spcAft>
            </a:defPPr>
            <a:lvl1pPr marR="0" lvl="0"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1pPr>
            <a:lvl2pPr marR="0" lvl="1"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2pPr>
            <a:lvl3pPr marR="0" lvl="2"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3pPr>
            <a:lvl4pPr marR="0" lvl="3"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4pPr>
            <a:lvl5pPr marR="0" lvl="4"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5pPr>
            <a:lvl6pPr marR="0" lvl="5"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6pPr>
            <a:lvl7pPr marR="0" lvl="6"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7pPr>
            <a:lvl8pPr marR="0" lvl="7"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8pPr>
            <a:lvl9pPr marR="0" lvl="8"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9pPr>
          </a:lstStyle>
          <a:p>
            <a:pPr marL="0" marR="0" lvl="0" indent="0" algn="l" rtl="0">
              <a:spcBef>
                <a:spcPct val="0"/>
              </a:spcBef>
              <a:spcAft>
                <a:spcPct val="0"/>
              </a:spcAft>
              <a:buNone/>
            </a:pPr>
            <a:r>
              <a:rPr lang="en-US" sz="2400">
                <a:solidFill>
                  <a:schemeClr val="lt1"/>
                </a:solidFill>
                <a:latin typeface="Lustria"/>
                <a:ea typeface="Lustria"/>
                <a:cs typeface="Lustria"/>
                <a:sym typeface="Lustria"/>
              </a:rPr>
              <a:t>Umbilical abnormalities </a:t>
            </a:r>
            <a:r>
              <a:rPr lang="en-US" sz="1800">
                <a:solidFill>
                  <a:schemeClr val="lt1"/>
                </a:solidFill>
                <a:latin typeface="Lustria"/>
                <a:ea typeface="Lustria"/>
                <a:cs typeface="Lustria"/>
                <a:sym typeface="Lustria"/>
              </a:rPr>
              <a:t>:</a:t>
            </a:r>
            <a:endParaRPr/>
          </a:p>
          <a:p>
            <a:pPr marL="285750" marR="0" lvl="0" indent="-171450" algn="l" rtl="0">
              <a:spcBef>
                <a:spcPct val="0"/>
              </a:spcBef>
              <a:spcAft>
                <a:spcPct val="0"/>
              </a:spcAft>
              <a:buClr>
                <a:schemeClr val="lt1"/>
              </a:buClr>
              <a:buSzPts val="1800"/>
              <a:buFont typeface="Noto Sans Symbols"/>
              <a:buNone/>
            </a:pPr>
            <a:endParaRPr sz="1800">
              <a:solidFill>
                <a:schemeClr val="lt1"/>
              </a:solidFill>
              <a:latin typeface="Lustria"/>
              <a:ea typeface="Lustria"/>
              <a:cs typeface="Lustria"/>
              <a:sym typeface="Lustria"/>
            </a:endParaRPr>
          </a:p>
          <a:p>
            <a:pPr marL="285750" marR="0" lvl="0" indent="-285750" algn="l" rtl="0">
              <a:spcBef>
                <a:spcPct val="0"/>
              </a:spcBef>
              <a:spcAft>
                <a:spcPct val="0"/>
              </a:spcAft>
              <a:buClr>
                <a:srgbClr val="E88663"/>
              </a:buClr>
              <a:buSzPts val="1800"/>
              <a:buFont typeface="Noto Sans Symbols"/>
              <a:buChar char="❖"/>
            </a:pPr>
            <a:r>
              <a:rPr lang="en-US" sz="1800">
                <a:solidFill>
                  <a:srgbClr val="E88663"/>
                </a:solidFill>
                <a:latin typeface="Lustria"/>
                <a:ea typeface="Lustria"/>
                <a:cs typeface="Lustria"/>
                <a:sym typeface="Lustria"/>
              </a:rPr>
              <a:t>Single –artery umbilical cord </a:t>
            </a:r>
            <a:r>
              <a:rPr lang="en-US" sz="1800">
                <a:solidFill>
                  <a:schemeClr val="lt1"/>
                </a:solidFill>
                <a:latin typeface="Lustria"/>
                <a:ea typeface="Lustria"/>
                <a:cs typeface="Lustria"/>
                <a:sym typeface="Lustria"/>
              </a:rPr>
              <a:t>, up to 1% of newborns have a single artery; 15% of those have at least 1 other abnormality ( </a:t>
            </a:r>
            <a:r>
              <a:rPr lang="en-US" sz="1800">
                <a:solidFill>
                  <a:srgbClr val="E88663"/>
                </a:solidFill>
                <a:latin typeface="Lustria"/>
                <a:ea typeface="Lustria"/>
                <a:cs typeface="Lustria"/>
                <a:sym typeface="Lustria"/>
              </a:rPr>
              <a:t>Trisomy 18 </a:t>
            </a:r>
            <a:r>
              <a:rPr lang="en-US" sz="1800">
                <a:solidFill>
                  <a:schemeClr val="lt1"/>
                </a:solidFill>
                <a:latin typeface="Lustria"/>
                <a:ea typeface="Lustria"/>
                <a:cs typeface="Lustria"/>
                <a:sym typeface="Lustria"/>
              </a:rPr>
              <a:t>is one of the more frequent abnormalities ).</a:t>
            </a:r>
            <a:endParaRPr/>
          </a:p>
          <a:p>
            <a:pPr marL="0" marR="0" lvl="0" indent="0" algn="l" rtl="0">
              <a:spcBef>
                <a:spcPct val="0"/>
              </a:spcBef>
              <a:spcAft>
                <a:spcPct val="0"/>
              </a:spcAft>
              <a:buNone/>
            </a:pPr>
            <a:endParaRPr sz="1800">
              <a:solidFill>
                <a:schemeClr val="lt1"/>
              </a:solidFill>
              <a:latin typeface="Lustria"/>
              <a:ea typeface="Lustria"/>
              <a:cs typeface="Lustria"/>
              <a:sym typeface="Lustria"/>
            </a:endParaRPr>
          </a:p>
          <a:p>
            <a:pPr marL="285750" marR="0" lvl="0" indent="-285750" algn="l" rtl="0">
              <a:spcBef>
                <a:spcPct val="0"/>
              </a:spcBef>
              <a:spcAft>
                <a:spcPct val="0"/>
              </a:spcAft>
              <a:buClr>
                <a:srgbClr val="E88663"/>
              </a:buClr>
              <a:buSzPts val="1800"/>
              <a:buFont typeface="Noto Sans Symbols"/>
              <a:buChar char="❖"/>
            </a:pPr>
            <a:r>
              <a:rPr lang="en-US" sz="1800">
                <a:solidFill>
                  <a:srgbClr val="E88663"/>
                </a:solidFill>
                <a:latin typeface="Lustria"/>
                <a:ea typeface="Lustria"/>
                <a:cs typeface="Lustria"/>
                <a:sym typeface="Lustria"/>
              </a:rPr>
              <a:t>Persistent vitelline duct</a:t>
            </a:r>
            <a:r>
              <a:rPr lang="en-US" sz="1800">
                <a:solidFill>
                  <a:schemeClr val="lt1"/>
                </a:solidFill>
                <a:latin typeface="Lustria"/>
                <a:ea typeface="Lustria"/>
                <a:cs typeface="Lustria"/>
                <a:sym typeface="Lustria"/>
              </a:rPr>
              <a:t> can communicate with the umbilicus, with mucoid drainage visible from the umbilicus.</a:t>
            </a:r>
            <a:endParaRPr/>
          </a:p>
          <a:p>
            <a:pPr marL="0" marR="0" lvl="0" indent="0" algn="l" rtl="0">
              <a:spcBef>
                <a:spcPct val="0"/>
              </a:spcBef>
              <a:spcAft>
                <a:spcPct val="0"/>
              </a:spcAft>
              <a:buNone/>
            </a:pPr>
            <a:endParaRPr sz="1800">
              <a:solidFill>
                <a:schemeClr val="lt1"/>
              </a:solidFill>
              <a:latin typeface="Lustria"/>
              <a:ea typeface="Lustria"/>
              <a:cs typeface="Lustria"/>
              <a:sym typeface="Lustria"/>
            </a:endParaRPr>
          </a:p>
          <a:p>
            <a:pPr marL="285750" marR="0" lvl="0" indent="-285750" algn="l" rtl="0">
              <a:spcBef>
                <a:spcPct val="0"/>
              </a:spcBef>
              <a:spcAft>
                <a:spcPct val="0"/>
              </a:spcAft>
              <a:buClr>
                <a:srgbClr val="E88663"/>
              </a:buClr>
              <a:buSzPts val="1800"/>
              <a:buFont typeface="Noto Sans Symbols"/>
              <a:buChar char="❖"/>
            </a:pPr>
            <a:r>
              <a:rPr lang="en-US" sz="1800">
                <a:solidFill>
                  <a:srgbClr val="E88663"/>
                </a:solidFill>
                <a:latin typeface="Lustria"/>
                <a:ea typeface="Lustria"/>
                <a:cs typeface="Lustria"/>
                <a:sym typeface="Lustria"/>
              </a:rPr>
              <a:t>Delayed umbilical cord separation</a:t>
            </a:r>
            <a:r>
              <a:rPr lang="en-US" sz="1800">
                <a:solidFill>
                  <a:schemeClr val="lt1"/>
                </a:solidFill>
                <a:latin typeface="Lustria"/>
                <a:ea typeface="Lustria"/>
                <a:cs typeface="Lustria"/>
                <a:sym typeface="Lustria"/>
              </a:rPr>
              <a:t>, typically the umbilical cord falls off within </a:t>
            </a:r>
            <a:r>
              <a:rPr lang="en-US" sz="1800">
                <a:solidFill>
                  <a:srgbClr val="E88663"/>
                </a:solidFill>
                <a:latin typeface="Lustria"/>
                <a:ea typeface="Lustria"/>
                <a:cs typeface="Lustria"/>
                <a:sym typeface="Lustria"/>
              </a:rPr>
              <a:t>10-14 days</a:t>
            </a:r>
            <a:r>
              <a:rPr lang="en-US" sz="1800">
                <a:solidFill>
                  <a:schemeClr val="lt1"/>
                </a:solidFill>
                <a:latin typeface="Lustria"/>
                <a:ea typeface="Lustria"/>
                <a:cs typeface="Lustria"/>
                <a:sym typeface="Lustria"/>
              </a:rPr>
              <a:t>, but its normal to take &gt; 3 weeks. Delayed separation </a:t>
            </a:r>
            <a:r>
              <a:rPr lang="en-US" sz="1800">
                <a:solidFill>
                  <a:srgbClr val="E88663"/>
                </a:solidFill>
                <a:latin typeface="Lustria"/>
                <a:ea typeface="Lustria"/>
                <a:cs typeface="Lustria"/>
                <a:sym typeface="Lustria"/>
              </a:rPr>
              <a:t>&gt; 1 month </a:t>
            </a:r>
            <a:r>
              <a:rPr lang="en-US" sz="1800">
                <a:solidFill>
                  <a:schemeClr val="lt1"/>
                </a:solidFill>
                <a:latin typeface="Lustria"/>
                <a:ea typeface="Lustria"/>
                <a:cs typeface="Lustria"/>
                <a:sym typeface="Lustria"/>
              </a:rPr>
              <a:t>occur in  infants with </a:t>
            </a:r>
            <a:r>
              <a:rPr lang="en-US" sz="1800">
                <a:solidFill>
                  <a:srgbClr val="E88663"/>
                </a:solidFill>
                <a:latin typeface="Lustria"/>
                <a:ea typeface="Lustria"/>
                <a:cs typeface="Lustria"/>
                <a:sym typeface="Lustria"/>
              </a:rPr>
              <a:t>leukocyte adhesion deficiency</a:t>
            </a:r>
            <a:r>
              <a:rPr lang="en-US" sz="1800">
                <a:solidFill>
                  <a:schemeClr val="lt1"/>
                </a:solidFill>
                <a:latin typeface="Lustria"/>
                <a:ea typeface="Lustria"/>
                <a:cs typeface="Lustria"/>
                <a:sym typeface="Lustria"/>
              </a:rPr>
              <a:t>.</a:t>
            </a:r>
            <a:endParaRPr/>
          </a:p>
        </p:txBody>
      </p:sp>
      <p:pic>
        <p:nvPicPr>
          <p:cNvPr id="272" name="Google Shape;272;p94"/>
          <p:cNvPicPr preferRelativeResize="0"/>
          <p:nvPr/>
        </p:nvPicPr>
        <p:blipFill>
          <a:blip r:embed="rId3">
            <a:alphaModFix/>
          </a:blip>
          <a:stretch>
            <a:fillRect/>
          </a:stretch>
        </p:blipFill>
        <p:spPr>
          <a:xfrm>
            <a:off x="4724400" y="76200"/>
            <a:ext cx="3657917" cy="2688569"/>
          </a:xfrm>
          <a:prstGeom prst="rect">
            <a:avLst/>
          </a:prstGeom>
          <a:noFill/>
          <a:ln>
            <a:noFill/>
          </a:ln>
        </p:spPr>
      </p:pic>
      <p:pic>
        <p:nvPicPr>
          <p:cNvPr id="273" name="Google Shape;273;p94"/>
          <p:cNvPicPr preferRelativeResize="0"/>
          <p:nvPr/>
        </p:nvPicPr>
        <p:blipFill>
          <a:blip r:embed="rId4">
            <a:alphaModFix/>
          </a:blip>
          <a:stretch>
            <a:fillRect/>
          </a:stretch>
        </p:blipFill>
        <p:spPr>
          <a:xfrm>
            <a:off x="8361298" y="76201"/>
            <a:ext cx="3860589" cy="2688568"/>
          </a:xfrm>
          <a:prstGeom prst="rect">
            <a:avLst/>
          </a:prstGeom>
          <a:noFill/>
          <a:ln>
            <a:noFill/>
          </a:ln>
        </p:spPr>
      </p:pic>
      <p:pic>
        <p:nvPicPr>
          <p:cNvPr id="274" name="Google Shape;274;p94"/>
          <p:cNvPicPr preferRelativeResize="0"/>
          <p:nvPr/>
        </p:nvPicPr>
        <p:blipFill>
          <a:blip r:embed="rId5">
            <a:alphaModFix/>
          </a:blip>
          <a:stretch>
            <a:fillRect/>
          </a:stretch>
        </p:blipFill>
        <p:spPr>
          <a:xfrm>
            <a:off x="8839200" y="2936122"/>
            <a:ext cx="3233961" cy="3474322"/>
          </a:xfrm>
          <a:prstGeom prst="rect">
            <a:avLst/>
          </a:prstGeom>
          <a:noFill/>
          <a:ln>
            <a:noFill/>
          </a:ln>
        </p:spPr>
      </p:pic>
      <p:pic>
        <p:nvPicPr>
          <p:cNvPr id="275" name="Google Shape;275;p94"/>
          <p:cNvPicPr preferRelativeResize="0"/>
          <p:nvPr/>
        </p:nvPicPr>
        <p:blipFill>
          <a:blip r:embed="rId6">
            <a:alphaModFix/>
          </a:blip>
          <a:stretch>
            <a:fillRect/>
          </a:stretch>
        </p:blipFill>
        <p:spPr>
          <a:xfrm>
            <a:off x="4572000" y="3352800"/>
            <a:ext cx="4115157" cy="2877561"/>
          </a:xfrm>
          <a:prstGeom prst="rect">
            <a:avLst/>
          </a:prstGeom>
          <a:noFill/>
          <a:ln>
            <a:noFill/>
          </a:ln>
        </p:spPr>
      </p:pic>
    </p:spTree>
  </p:cSld>
  <p:clrMapOvr>
    <a:masterClrMapping/>
  </p:clrMapOvr>
  <p:transition/>
</p:sld>
</file>

<file path=ppt/slides/slide65.xml><?xml version="1.0" encoding="utf-8"?>
<p:sld xmlns:a="http://schemas.openxmlformats.org/drawingml/2006/main" xmlns:r="http://schemas.openxmlformats.org/officeDocument/2006/relationships" xmlns:p="http://schemas.openxmlformats.org/presentationml/2006/main" showMasterSp="0">
  <p:cSld>
    <p:spTree>
      <p:nvGrpSpPr>
        <p:cNvPr id="1" name="Shape 279"/>
        <p:cNvGrpSpPr/>
        <p:nvPr/>
      </p:nvGrpSpPr>
      <p:grpSpPr>
        <a:xfrm>
          <a:off x="0" y="0"/>
          <a:ext cx="0" cy="0"/>
          <a:chOff x="0" y="0"/>
          <a:chExt cx="0" cy="0"/>
        </a:xfrm>
      </p:grpSpPr>
      <p:sp>
        <p:nvSpPr>
          <p:cNvPr id="280" name="Google Shape;280;p95"/>
          <p:cNvSpPr txBox="1"/>
          <p:nvPr/>
        </p:nvSpPr>
        <p:spPr>
          <a:xfrm>
            <a:off x="11233150" y="6446122"/>
            <a:ext cx="270510" cy="196215"/>
          </a:xfrm>
          <a:prstGeom prst="rect">
            <a:avLst/>
          </a:prstGeom>
          <a:noFill/>
          <a:ln>
            <a:noFill/>
          </a:ln>
        </p:spPr>
        <p:txBody>
          <a:bodyPr spcFirstLastPara="1" wrap="square" lIns="0" tIns="0" rIns="0" bIns="0" anchor="t" anchorCtr="0">
            <a:spAutoFit/>
          </a:bodyPr>
          <a:lstStyle>
            <a:defPPr marR="0" lvl="0" algn="l" rtl="0">
              <a:lnSpc>
                <a:spcPct val="100000"/>
              </a:lnSpc>
              <a:spcBef>
                <a:spcPct val="0"/>
              </a:spcBef>
              <a:spcAft>
                <a:spcPct val="0"/>
              </a:spcAft>
            </a:defPPr>
            <a:lvl1pPr marR="0" lvl="0"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1pPr>
            <a:lvl2pPr marR="0" lvl="1"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2pPr>
            <a:lvl3pPr marR="0" lvl="2"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3pPr>
            <a:lvl4pPr marR="0" lvl="3"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4pPr>
            <a:lvl5pPr marR="0" lvl="4"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5pPr>
            <a:lvl6pPr marR="0" lvl="5"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6pPr>
            <a:lvl7pPr marR="0" lvl="6"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7pPr>
            <a:lvl8pPr marR="0" lvl="7"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8pPr>
            <a:lvl9pPr marR="0" lvl="8"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9pPr>
          </a:lstStyle>
          <a:p>
            <a:pPr marL="12700" marR="0" lvl="0" indent="0" algn="l" rtl="0">
              <a:lnSpc>
                <a:spcPct val="118750"/>
              </a:lnSpc>
              <a:spcBef>
                <a:spcPct val="0"/>
              </a:spcBef>
              <a:spcAft>
                <a:spcPct val="0"/>
              </a:spcAft>
              <a:buNone/>
            </a:pPr>
            <a:r>
              <a:rPr lang="en-US" sz="1200">
                <a:solidFill>
                  <a:srgbClr val="888888"/>
                </a:solidFill>
                <a:latin typeface="Arial" pitchFamily="34" charset="0"/>
                <a:ea typeface="Arial" pitchFamily="34" charset="0"/>
                <a:cs typeface="Arial" pitchFamily="34" charset="0"/>
                <a:sym typeface="Arial" pitchFamily="34" charset="0"/>
              </a:rPr>
              <a:t>110</a:t>
            </a:r>
            <a:endParaRPr sz="1200">
              <a:solidFill>
                <a:schemeClr val="lt1"/>
              </a:solidFill>
              <a:latin typeface="Arial" pitchFamily="34" charset="0"/>
              <a:ea typeface="Arial" pitchFamily="34" charset="0"/>
              <a:cs typeface="Arial" pitchFamily="34" charset="0"/>
              <a:sym typeface="Arial" pitchFamily="34" charset="0"/>
            </a:endParaRPr>
          </a:p>
        </p:txBody>
      </p:sp>
      <p:sp>
        <p:nvSpPr>
          <p:cNvPr id="281" name="Google Shape;281;p95"/>
          <p:cNvSpPr txBox="1"/>
          <p:nvPr/>
        </p:nvSpPr>
        <p:spPr>
          <a:xfrm>
            <a:off x="152400" y="1447800"/>
            <a:ext cx="4572000" cy="3693319"/>
          </a:xfrm>
          <a:prstGeom prst="rect">
            <a:avLst/>
          </a:prstGeom>
          <a:noFill/>
          <a:ln>
            <a:noFill/>
          </a:ln>
        </p:spPr>
        <p:txBody>
          <a:bodyPr spcFirstLastPara="1" wrap="square" lIns="91425" tIns="45700" rIns="91425" bIns="45700" anchor="t" anchorCtr="0">
            <a:spAutoFit/>
          </a:bodyPr>
          <a:lstStyle>
            <a:defPPr marR="0" lvl="0" algn="l" rtl="0">
              <a:lnSpc>
                <a:spcPct val="100000"/>
              </a:lnSpc>
              <a:spcBef>
                <a:spcPct val="0"/>
              </a:spcBef>
              <a:spcAft>
                <a:spcPct val="0"/>
              </a:spcAft>
            </a:defPPr>
            <a:lvl1pPr marR="0" lvl="0"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1pPr>
            <a:lvl2pPr marR="0" lvl="1"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2pPr>
            <a:lvl3pPr marR="0" lvl="2"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3pPr>
            <a:lvl4pPr marR="0" lvl="3"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4pPr>
            <a:lvl5pPr marR="0" lvl="4"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5pPr>
            <a:lvl6pPr marR="0" lvl="5"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6pPr>
            <a:lvl7pPr marR="0" lvl="6"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7pPr>
            <a:lvl8pPr marR="0" lvl="7"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8pPr>
            <a:lvl9pPr marR="0" lvl="8"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9pPr>
          </a:lstStyle>
          <a:p>
            <a:pPr marL="285750" marR="0" lvl="0" indent="-285750" algn="l" rtl="0">
              <a:spcBef>
                <a:spcPct val="0"/>
              </a:spcBef>
              <a:spcAft>
                <a:spcPct val="0"/>
              </a:spcAft>
              <a:buClr>
                <a:srgbClr val="E88663"/>
              </a:buClr>
              <a:buSzPts val="1800"/>
              <a:buFont typeface="Noto Sans Symbols"/>
              <a:buChar char="❖"/>
            </a:pPr>
            <a:r>
              <a:rPr lang="en-US" sz="1800">
                <a:solidFill>
                  <a:srgbClr val="E88663"/>
                </a:solidFill>
                <a:latin typeface="Lustria"/>
                <a:ea typeface="Lustria"/>
                <a:cs typeface="Lustria"/>
                <a:sym typeface="Lustria"/>
              </a:rPr>
              <a:t>Umbilical granulomas </a:t>
            </a:r>
            <a:r>
              <a:rPr lang="en-US" sz="1800">
                <a:solidFill>
                  <a:schemeClr val="lt1"/>
                </a:solidFill>
                <a:latin typeface="Lustria"/>
                <a:ea typeface="Lustria"/>
                <a:cs typeface="Lustria"/>
                <a:sym typeface="Lustria"/>
              </a:rPr>
              <a:t>are common lesions that persist after the detachment of the umbilical cord. </a:t>
            </a:r>
            <a:endParaRPr/>
          </a:p>
          <a:p>
            <a:pPr marL="285750" marR="0" lvl="0" indent="-171450" algn="l" rtl="0">
              <a:spcBef>
                <a:spcPct val="0"/>
              </a:spcBef>
              <a:spcAft>
                <a:spcPct val="0"/>
              </a:spcAft>
              <a:buClr>
                <a:schemeClr val="lt1"/>
              </a:buClr>
              <a:buSzPts val="1800"/>
              <a:buFont typeface="Noto Sans Symbols"/>
              <a:buNone/>
            </a:pPr>
            <a:endParaRPr sz="1800">
              <a:solidFill>
                <a:schemeClr val="lt1"/>
              </a:solidFill>
              <a:latin typeface="Lustria"/>
              <a:ea typeface="Lustria"/>
              <a:cs typeface="Lustria"/>
              <a:sym typeface="Lustria"/>
            </a:endParaRPr>
          </a:p>
          <a:p>
            <a:pPr marL="0" marR="0" lvl="0" indent="0" algn="l" rtl="0">
              <a:spcBef>
                <a:spcPct val="0"/>
              </a:spcBef>
              <a:spcAft>
                <a:spcPct val="0"/>
              </a:spcAft>
              <a:buNone/>
            </a:pPr>
            <a:endParaRPr sz="1800">
              <a:solidFill>
                <a:schemeClr val="lt1"/>
              </a:solidFill>
              <a:latin typeface="Lustria"/>
              <a:ea typeface="Lustria"/>
              <a:cs typeface="Lustria"/>
              <a:sym typeface="Lustria"/>
            </a:endParaRPr>
          </a:p>
          <a:p>
            <a:pPr marL="285750" marR="0" lvl="0" indent="-285750" algn="l" rtl="0">
              <a:spcBef>
                <a:spcPct val="0"/>
              </a:spcBef>
              <a:spcAft>
                <a:spcPct val="0"/>
              </a:spcAft>
              <a:buClr>
                <a:srgbClr val="E88663"/>
              </a:buClr>
              <a:buSzPts val="1800"/>
              <a:buFont typeface="Noto Sans Symbols"/>
              <a:buChar char="❖"/>
            </a:pPr>
            <a:r>
              <a:rPr lang="en-US" sz="1800">
                <a:solidFill>
                  <a:srgbClr val="E88663"/>
                </a:solidFill>
                <a:latin typeface="Lustria"/>
                <a:ea typeface="Lustria"/>
                <a:cs typeface="Lustria"/>
                <a:sym typeface="Lustria"/>
              </a:rPr>
              <a:t>Omphalitis </a:t>
            </a:r>
            <a:r>
              <a:rPr lang="en-US" sz="1800">
                <a:solidFill>
                  <a:schemeClr val="lt1"/>
                </a:solidFill>
                <a:latin typeface="Lustria"/>
                <a:ea typeface="Lustria"/>
                <a:cs typeface="Lustria"/>
                <a:sym typeface="Lustria"/>
              </a:rPr>
              <a:t>presents as redness around the umbilicus. This is potentially serious condition. The infection can spread along the umbilical vein to the portal venous sinus of the liver. Common causative organisms include </a:t>
            </a:r>
            <a:r>
              <a:rPr lang="en-US" sz="1800" i="1">
                <a:solidFill>
                  <a:srgbClr val="E88663"/>
                </a:solidFill>
                <a:latin typeface="Lustria"/>
                <a:ea typeface="Lustria"/>
                <a:cs typeface="Lustria"/>
                <a:sym typeface="Lustria"/>
              </a:rPr>
              <a:t>S.aureus</a:t>
            </a:r>
            <a:r>
              <a:rPr lang="en-US" sz="1800">
                <a:solidFill>
                  <a:schemeClr val="lt1"/>
                </a:solidFill>
                <a:latin typeface="Lustria"/>
                <a:ea typeface="Lustria"/>
                <a:cs typeface="Lustria"/>
                <a:sym typeface="Lustria"/>
              </a:rPr>
              <a:t>, </a:t>
            </a:r>
            <a:r>
              <a:rPr lang="en-US" sz="1800" i="1">
                <a:solidFill>
                  <a:srgbClr val="E88663"/>
                </a:solidFill>
                <a:latin typeface="Lustria"/>
                <a:ea typeface="Lustria"/>
                <a:cs typeface="Lustria"/>
                <a:sym typeface="Lustria"/>
              </a:rPr>
              <a:t>group A Streptococcus</a:t>
            </a:r>
            <a:r>
              <a:rPr lang="en-US" sz="1800">
                <a:solidFill>
                  <a:schemeClr val="lt1"/>
                </a:solidFill>
                <a:latin typeface="Lustria"/>
                <a:ea typeface="Lustria"/>
                <a:cs typeface="Lustria"/>
                <a:sym typeface="Lustria"/>
              </a:rPr>
              <a:t>, </a:t>
            </a:r>
            <a:r>
              <a:rPr lang="en-US" sz="1800" i="1">
                <a:solidFill>
                  <a:srgbClr val="E88663"/>
                </a:solidFill>
                <a:latin typeface="Lustria"/>
                <a:ea typeface="Lustria"/>
                <a:cs typeface="Lustria"/>
                <a:sym typeface="Lustria"/>
              </a:rPr>
              <a:t>E.coli</a:t>
            </a:r>
            <a:r>
              <a:rPr lang="en-US" sz="1800">
                <a:solidFill>
                  <a:schemeClr val="lt1"/>
                </a:solidFill>
                <a:latin typeface="Lustria"/>
                <a:ea typeface="Lustria"/>
                <a:cs typeface="Lustria"/>
                <a:sym typeface="Lustria"/>
              </a:rPr>
              <a:t>, </a:t>
            </a:r>
            <a:r>
              <a:rPr lang="en-US" sz="1800" i="1">
                <a:solidFill>
                  <a:srgbClr val="E88663"/>
                </a:solidFill>
                <a:latin typeface="Lustria"/>
                <a:ea typeface="Lustria"/>
                <a:cs typeface="Lustria"/>
                <a:sym typeface="Lustria"/>
              </a:rPr>
              <a:t>Klebsiella pneumoniae</a:t>
            </a:r>
            <a:r>
              <a:rPr lang="en-US" sz="1800">
                <a:solidFill>
                  <a:schemeClr val="lt1"/>
                </a:solidFill>
                <a:latin typeface="Lustria"/>
                <a:ea typeface="Lustria"/>
                <a:cs typeface="Lustria"/>
                <a:sym typeface="Lustria"/>
              </a:rPr>
              <a:t>, and </a:t>
            </a:r>
            <a:r>
              <a:rPr lang="en-US" sz="1800" i="1">
                <a:solidFill>
                  <a:srgbClr val="E88663"/>
                </a:solidFill>
                <a:latin typeface="Lustria"/>
                <a:ea typeface="Lustria"/>
                <a:cs typeface="Lustria"/>
                <a:sym typeface="Lustria"/>
              </a:rPr>
              <a:t>Proteus mirabilis</a:t>
            </a:r>
            <a:r>
              <a:rPr lang="en-US" sz="1800">
                <a:solidFill>
                  <a:schemeClr val="lt1"/>
                </a:solidFill>
                <a:latin typeface="Lustria"/>
                <a:ea typeface="Lustria"/>
                <a:cs typeface="Lustria"/>
                <a:sym typeface="Lustria"/>
              </a:rPr>
              <a:t>.</a:t>
            </a:r>
            <a:endParaRPr sz="1800">
              <a:solidFill>
                <a:schemeClr val="lt1"/>
              </a:solidFill>
              <a:latin typeface="Lustria"/>
              <a:ea typeface="Lustria"/>
              <a:cs typeface="Lustria"/>
              <a:sym typeface="Lustria"/>
            </a:endParaRPr>
          </a:p>
        </p:txBody>
      </p:sp>
      <p:pic>
        <p:nvPicPr>
          <p:cNvPr id="282" name="Google Shape;282;p95"/>
          <p:cNvPicPr preferRelativeResize="0"/>
          <p:nvPr/>
        </p:nvPicPr>
        <p:blipFill>
          <a:blip r:embed="rId3">
            <a:alphaModFix/>
          </a:blip>
          <a:stretch>
            <a:fillRect/>
          </a:stretch>
        </p:blipFill>
        <p:spPr>
          <a:xfrm>
            <a:off x="6458552" y="334863"/>
            <a:ext cx="3907875" cy="2950720"/>
          </a:xfrm>
          <a:prstGeom prst="rect">
            <a:avLst/>
          </a:prstGeom>
          <a:noFill/>
          <a:ln>
            <a:noFill/>
          </a:ln>
        </p:spPr>
      </p:pic>
      <p:pic>
        <p:nvPicPr>
          <p:cNvPr id="283" name="Google Shape;283;p95"/>
          <p:cNvPicPr preferRelativeResize="0"/>
          <p:nvPr/>
        </p:nvPicPr>
        <p:blipFill>
          <a:blip r:embed="rId4">
            <a:alphaModFix/>
          </a:blip>
          <a:stretch>
            <a:fillRect/>
          </a:stretch>
        </p:blipFill>
        <p:spPr>
          <a:xfrm>
            <a:off x="4709160" y="3321891"/>
            <a:ext cx="3982316" cy="2631075"/>
          </a:xfrm>
          <a:prstGeom prst="rect">
            <a:avLst/>
          </a:prstGeom>
          <a:noFill/>
          <a:ln>
            <a:noFill/>
          </a:ln>
        </p:spPr>
      </p:pic>
      <p:pic>
        <p:nvPicPr>
          <p:cNvPr id="284" name="Google Shape;284;p95"/>
          <p:cNvPicPr preferRelativeResize="0"/>
          <p:nvPr/>
        </p:nvPicPr>
        <p:blipFill>
          <a:blip r:embed="rId5">
            <a:alphaModFix/>
          </a:blip>
          <a:stretch>
            <a:fillRect/>
          </a:stretch>
        </p:blipFill>
        <p:spPr>
          <a:xfrm>
            <a:off x="8691476" y="3285583"/>
            <a:ext cx="3431990" cy="2703689"/>
          </a:xfrm>
          <a:prstGeom prst="rect">
            <a:avLst/>
          </a:prstGeom>
          <a:noFill/>
          <a:ln>
            <a:noFill/>
          </a:ln>
        </p:spPr>
      </p:pic>
    </p:spTree>
  </p:cSld>
  <p:clrMapOvr>
    <a:masterClrMapping/>
  </p:clrMapOvr>
  <p:transition/>
</p:sld>
</file>

<file path=ppt/slides/slide66.xml><?xml version="1.0" encoding="utf-8"?>
<p:sld xmlns:a="http://schemas.openxmlformats.org/drawingml/2006/main" xmlns:r="http://schemas.openxmlformats.org/officeDocument/2006/relationships" xmlns:p="http://schemas.openxmlformats.org/presentationml/2006/main" showMasterSp="0">
  <p:cSld>
    <p:spTree>
      <p:nvGrpSpPr>
        <p:cNvPr id="1" name="Shape 288"/>
        <p:cNvGrpSpPr/>
        <p:nvPr/>
      </p:nvGrpSpPr>
      <p:grpSpPr>
        <a:xfrm>
          <a:off x="0" y="0"/>
          <a:ext cx="0" cy="0"/>
          <a:chOff x="0" y="0"/>
          <a:chExt cx="0" cy="0"/>
        </a:xfrm>
      </p:grpSpPr>
      <p:sp>
        <p:nvSpPr>
          <p:cNvPr id="289" name="Google Shape;289;p96"/>
          <p:cNvSpPr/>
          <p:nvPr/>
        </p:nvSpPr>
        <p:spPr>
          <a:xfrm>
            <a:off x="1524000" y="76200"/>
            <a:ext cx="9144000" cy="6707124"/>
          </a:xfrm>
          <a:prstGeom prst="rect">
            <a:avLst/>
          </a:prstGeom>
          <a:blipFill rotWithShape="1">
            <a:blip r:embed="rId3">
              <a:alphaModFix/>
            </a:blip>
            <a:stretch>
              <a:fillRect/>
            </a:stretch>
          </a:blipFill>
          <a:ln>
            <a:noFill/>
          </a:ln>
        </p:spPr>
        <p:txBody>
          <a:bodyPr spcFirstLastPara="1" wrap="square" lIns="0" tIns="0" rIns="0" bIns="0" anchor="t" anchorCtr="0">
            <a:noAutofit/>
          </a:bodyPr>
          <a:lstStyle>
            <a:defPPr marR="0" lvl="0" algn="l" rtl="0">
              <a:lnSpc>
                <a:spcPct val="100000"/>
              </a:lnSpc>
              <a:spcBef>
                <a:spcPct val="0"/>
              </a:spcBef>
              <a:spcAft>
                <a:spcPct val="0"/>
              </a:spcAft>
            </a:defPPr>
            <a:lvl1pPr marR="0" lvl="0"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1pPr>
            <a:lvl2pPr marR="0" lvl="1"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2pPr>
            <a:lvl3pPr marR="0" lvl="2"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3pPr>
            <a:lvl4pPr marR="0" lvl="3"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4pPr>
            <a:lvl5pPr marR="0" lvl="4"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5pPr>
            <a:lvl6pPr marR="0" lvl="5"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6pPr>
            <a:lvl7pPr marR="0" lvl="6"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7pPr>
            <a:lvl8pPr marR="0" lvl="7"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8pPr>
            <a:lvl9pPr marR="0" lvl="8"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9pPr>
          </a:lstStyle>
          <a:p>
            <a:pPr marL="0" marR="0" lvl="0" indent="0" algn="l" rtl="0">
              <a:spcBef>
                <a:spcPct val="0"/>
              </a:spcBef>
              <a:spcAft>
                <a:spcPct val="0"/>
              </a:spcAft>
              <a:buNone/>
            </a:pPr>
            <a:endParaRPr sz="1800">
              <a:solidFill>
                <a:schemeClr val="lt1"/>
              </a:solidFill>
              <a:latin typeface="Lustria"/>
              <a:ea typeface="Lustria"/>
              <a:cs typeface="Lustria"/>
              <a:sym typeface="Lustria"/>
            </a:endParaRPr>
          </a:p>
        </p:txBody>
      </p:sp>
      <p:sp>
        <p:nvSpPr>
          <p:cNvPr id="290" name="Google Shape;290;p96"/>
          <p:cNvSpPr txBox="1"/>
          <p:nvPr/>
        </p:nvSpPr>
        <p:spPr>
          <a:xfrm>
            <a:off x="11233150" y="6446122"/>
            <a:ext cx="295910" cy="196215"/>
          </a:xfrm>
          <a:prstGeom prst="rect">
            <a:avLst/>
          </a:prstGeom>
          <a:noFill/>
          <a:ln>
            <a:noFill/>
          </a:ln>
        </p:spPr>
        <p:txBody>
          <a:bodyPr spcFirstLastPara="1" wrap="square" lIns="0" tIns="0" rIns="0" bIns="0" anchor="t" anchorCtr="0">
            <a:spAutoFit/>
          </a:bodyPr>
          <a:lstStyle>
            <a:defPPr marR="0" lvl="0" algn="l" rtl="0">
              <a:lnSpc>
                <a:spcPct val="100000"/>
              </a:lnSpc>
              <a:spcBef>
                <a:spcPct val="0"/>
              </a:spcBef>
              <a:spcAft>
                <a:spcPct val="0"/>
              </a:spcAft>
            </a:defPPr>
            <a:lvl1pPr marR="0" lvl="0"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1pPr>
            <a:lvl2pPr marR="0" lvl="1"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2pPr>
            <a:lvl3pPr marR="0" lvl="2"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3pPr>
            <a:lvl4pPr marR="0" lvl="3"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4pPr>
            <a:lvl5pPr marR="0" lvl="4"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5pPr>
            <a:lvl6pPr marR="0" lvl="5"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6pPr>
            <a:lvl7pPr marR="0" lvl="6"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7pPr>
            <a:lvl8pPr marR="0" lvl="7"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8pPr>
            <a:lvl9pPr marR="0" lvl="8"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9pPr>
          </a:lstStyle>
          <a:p>
            <a:pPr marL="12700" marR="0" lvl="0" indent="0" algn="l" rtl="0">
              <a:lnSpc>
                <a:spcPct val="118750"/>
              </a:lnSpc>
              <a:spcBef>
                <a:spcPct val="0"/>
              </a:spcBef>
              <a:spcAft>
                <a:spcPct val="0"/>
              </a:spcAft>
              <a:buNone/>
            </a:pPr>
            <a:r>
              <a:rPr lang="en-US" sz="1200">
                <a:solidFill>
                  <a:srgbClr val="888888"/>
                </a:solidFill>
                <a:latin typeface="Arial" pitchFamily="34" charset="0"/>
                <a:ea typeface="Arial" pitchFamily="34" charset="0"/>
                <a:cs typeface="Arial" pitchFamily="34" charset="0"/>
                <a:sym typeface="Arial" pitchFamily="34" charset="0"/>
              </a:rPr>
              <a:t>112</a:t>
            </a:r>
            <a:endParaRPr sz="1200">
              <a:solidFill>
                <a:schemeClr val="lt1"/>
              </a:solidFill>
              <a:latin typeface="Arial" pitchFamily="34" charset="0"/>
              <a:ea typeface="Arial" pitchFamily="34" charset="0"/>
              <a:cs typeface="Arial" pitchFamily="34" charset="0"/>
              <a:sym typeface="Arial" pitchFamily="34" charset="0"/>
            </a:endParaRPr>
          </a:p>
        </p:txBody>
      </p:sp>
    </p:spTree>
  </p:cSld>
  <p:clrMapOvr>
    <a:masterClrMapping/>
  </p:clrMapOvr>
  <p:transition/>
</p:sld>
</file>

<file path=ppt/slides/slide67.xml><?xml version="1.0" encoding="utf-8"?>
<p:sld xmlns:a="http://schemas.openxmlformats.org/drawingml/2006/main" xmlns:r="http://schemas.openxmlformats.org/officeDocument/2006/relationships" xmlns:p="http://schemas.openxmlformats.org/presentationml/2006/main" showMasterSp="0">
  <p:cSld>
    <p:spTree>
      <p:nvGrpSpPr>
        <p:cNvPr id="1" name="Shape 294"/>
        <p:cNvGrpSpPr/>
        <p:nvPr/>
      </p:nvGrpSpPr>
      <p:grpSpPr>
        <a:xfrm>
          <a:off x="0" y="0"/>
          <a:ext cx="0" cy="0"/>
          <a:chOff x="0" y="0"/>
          <a:chExt cx="0" cy="0"/>
        </a:xfrm>
      </p:grpSpPr>
      <p:sp>
        <p:nvSpPr>
          <p:cNvPr id="295" name="Google Shape;295;p97"/>
          <p:cNvSpPr txBox="1">
            <a:spLocks noGrp="1"/>
          </p:cNvSpPr>
          <p:nvPr>
            <p:ph type="title"/>
          </p:nvPr>
        </p:nvSpPr>
        <p:spPr>
          <a:xfrm>
            <a:off x="76200" y="304800"/>
            <a:ext cx="3738245" cy="628377"/>
          </a:xfrm>
          <a:prstGeom prst="rect">
            <a:avLst/>
          </a:prstGeom>
          <a:noFill/>
          <a:ln>
            <a:noFill/>
          </a:ln>
          <a:effectLst>
            <a:outerShdw blurRad="25400">
              <a:srgbClr val="000000">
                <a:alpha val="45882"/>
              </a:srgbClr>
            </a:outerShdw>
          </a:effectLst>
        </p:spPr>
        <p:txBody>
          <a:bodyPr spcFirstLastPara="1" wrap="square" lIns="0" tIns="12700" rIns="0" bIns="0" anchor="ctr" anchorCtr="0">
            <a:spAutoFit/>
          </a:bodyPr>
          <a:lstStyle/>
          <a:p>
            <a:pPr marL="12700" lvl="0" indent="0" algn="ctr" rtl="0">
              <a:lnSpc>
                <a:spcPct val="100000"/>
              </a:lnSpc>
              <a:spcBef>
                <a:spcPct val="0"/>
              </a:spcBef>
              <a:spcAft>
                <a:spcPct val="0"/>
              </a:spcAft>
              <a:buClr>
                <a:srgbClr val="EDE3C1"/>
              </a:buClr>
              <a:buSzPts val="4000"/>
              <a:buFont typeface="Arial" pitchFamily="34" charset="0"/>
              <a:buNone/>
            </a:pPr>
            <a:r>
              <a:rPr lang="en-US" b="0" u="sng">
                <a:solidFill>
                  <a:srgbClr val="EDE3C1"/>
                </a:solidFill>
                <a:latin typeface="Arial" pitchFamily="34" charset="0"/>
                <a:ea typeface="Arial" pitchFamily="34" charset="0"/>
                <a:cs typeface="Arial" pitchFamily="34" charset="0"/>
                <a:sym typeface="Arial" pitchFamily="34" charset="0"/>
              </a:rPr>
              <a:t>female Genitalia</a:t>
            </a:r>
            <a:endParaRPr u="sng">
              <a:solidFill>
                <a:srgbClr val="EDE3C1"/>
              </a:solidFill>
              <a:latin typeface="Arial" pitchFamily="34" charset="0"/>
              <a:ea typeface="Arial" pitchFamily="34" charset="0"/>
              <a:cs typeface="Arial" pitchFamily="34" charset="0"/>
              <a:sym typeface="Arial" pitchFamily="34" charset="0"/>
            </a:endParaRPr>
          </a:p>
        </p:txBody>
      </p:sp>
      <p:sp>
        <p:nvSpPr>
          <p:cNvPr id="296" name="Google Shape;296;p97"/>
          <p:cNvSpPr txBox="1"/>
          <p:nvPr/>
        </p:nvSpPr>
        <p:spPr>
          <a:xfrm>
            <a:off x="304800" y="1143000"/>
            <a:ext cx="6781800" cy="5565626"/>
          </a:xfrm>
          <a:prstGeom prst="rect">
            <a:avLst/>
          </a:prstGeom>
          <a:noFill/>
          <a:ln>
            <a:noFill/>
          </a:ln>
        </p:spPr>
        <p:txBody>
          <a:bodyPr spcFirstLastPara="1" wrap="square" lIns="0" tIns="12700" rIns="0" bIns="0" anchor="t" anchorCtr="0">
            <a:spAutoFit/>
          </a:bodyPr>
          <a:lstStyle>
            <a:defPPr marR="0" lvl="0" algn="l" rtl="0">
              <a:lnSpc>
                <a:spcPct val="100000"/>
              </a:lnSpc>
              <a:spcBef>
                <a:spcPct val="0"/>
              </a:spcBef>
              <a:spcAft>
                <a:spcPct val="0"/>
              </a:spcAft>
            </a:defPPr>
            <a:lvl1pPr marR="0" lvl="0"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1pPr>
            <a:lvl2pPr marR="0" lvl="1"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2pPr>
            <a:lvl3pPr marR="0" lvl="2"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3pPr>
            <a:lvl4pPr marR="0" lvl="3"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4pPr>
            <a:lvl5pPr marR="0" lvl="4"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5pPr>
            <a:lvl6pPr marR="0" lvl="5"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6pPr>
            <a:lvl7pPr marR="0" lvl="6"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7pPr>
            <a:lvl8pPr marR="0" lvl="7"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8pPr>
            <a:lvl9pPr marR="0" lvl="8"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9pPr>
          </a:lstStyle>
          <a:p>
            <a:pPr marL="355600" marR="0" lvl="0" indent="-342900" algn="just" rtl="0">
              <a:lnSpc>
                <a:spcPct val="100000"/>
              </a:lnSpc>
              <a:spcBef>
                <a:spcPct val="0"/>
              </a:spcBef>
              <a:spcAft>
                <a:spcPct val="0"/>
              </a:spcAft>
              <a:buClr>
                <a:schemeClr val="lt1"/>
              </a:buClr>
              <a:buSzPts val="2000"/>
              <a:buFont typeface="Noto Sans Symbols"/>
              <a:buChar char="❖"/>
            </a:pPr>
            <a:r>
              <a:rPr lang="en-US" sz="2000" dirty="0">
                <a:solidFill>
                  <a:schemeClr val="lt1"/>
                </a:solidFill>
                <a:latin typeface="Lustria"/>
                <a:ea typeface="Lustria"/>
                <a:cs typeface="Lustria"/>
                <a:sym typeface="Lustria"/>
              </a:rPr>
              <a:t>The size and location of the labia, clitoris, meatus, and vaginal opening should be assessed.</a:t>
            </a:r>
            <a:endParaRPr sz="2000" dirty="0">
              <a:solidFill>
                <a:schemeClr val="lt1"/>
              </a:solidFill>
              <a:latin typeface="Lustria"/>
              <a:ea typeface="Lustria"/>
              <a:cs typeface="Lustria"/>
              <a:sym typeface="Lustria"/>
            </a:endParaRPr>
          </a:p>
          <a:p>
            <a:pPr marL="12700" marR="0" lvl="0" indent="0" algn="just" rtl="0">
              <a:lnSpc>
                <a:spcPct val="100000"/>
              </a:lnSpc>
              <a:spcBef>
                <a:spcPts val="100"/>
              </a:spcBef>
              <a:spcAft>
                <a:spcPct val="0"/>
              </a:spcAft>
              <a:buNone/>
            </a:pPr>
            <a:endParaRPr sz="2000" dirty="0">
              <a:solidFill>
                <a:schemeClr val="lt1"/>
              </a:solidFill>
              <a:latin typeface="Lustria"/>
              <a:ea typeface="Lustria"/>
              <a:cs typeface="Lustria"/>
              <a:sym typeface="Lustria"/>
            </a:endParaRPr>
          </a:p>
          <a:p>
            <a:pPr marL="355600" marR="286385" lvl="0" indent="-342900" algn="just" rtl="0">
              <a:lnSpc>
                <a:spcPct val="100000"/>
              </a:lnSpc>
              <a:spcBef>
                <a:spcPct val="0"/>
              </a:spcBef>
              <a:spcAft>
                <a:spcPct val="0"/>
              </a:spcAft>
              <a:buClr>
                <a:schemeClr val="lt1"/>
              </a:buClr>
              <a:buSzPts val="2000"/>
              <a:buFont typeface="Noto Sans Symbols"/>
              <a:buChar char="❖"/>
            </a:pPr>
            <a:r>
              <a:rPr lang="en-US" sz="2000" dirty="0">
                <a:solidFill>
                  <a:schemeClr val="lt1"/>
                </a:solidFill>
                <a:latin typeface="Lustria"/>
                <a:ea typeface="Lustria"/>
                <a:cs typeface="Lustria"/>
                <a:sym typeface="Lustria"/>
              </a:rPr>
              <a:t>The labia </a:t>
            </a:r>
            <a:r>
              <a:rPr lang="en-US" sz="2000" dirty="0" err="1">
                <a:solidFill>
                  <a:schemeClr val="lt1"/>
                </a:solidFill>
                <a:latin typeface="Lustria"/>
                <a:ea typeface="Lustria"/>
                <a:cs typeface="Lustria"/>
                <a:sym typeface="Lustria"/>
              </a:rPr>
              <a:t>minora</a:t>
            </a:r>
            <a:r>
              <a:rPr lang="en-US" sz="2000" dirty="0">
                <a:solidFill>
                  <a:schemeClr val="lt1"/>
                </a:solidFill>
                <a:latin typeface="Lustria"/>
                <a:ea typeface="Lustria"/>
                <a:cs typeface="Lustria"/>
                <a:sym typeface="Lustria"/>
              </a:rPr>
              <a:t> should be separated to detect whether the hymen, which normally has some opening, is </a:t>
            </a:r>
            <a:r>
              <a:rPr lang="en-US" sz="2000" dirty="0">
                <a:solidFill>
                  <a:srgbClr val="E88663"/>
                </a:solidFill>
                <a:latin typeface="Lustria"/>
                <a:ea typeface="Lustria"/>
                <a:cs typeface="Lustria"/>
                <a:sym typeface="Lustria"/>
              </a:rPr>
              <a:t>imperforate</a:t>
            </a:r>
            <a:r>
              <a:rPr lang="en-US" sz="2000" dirty="0">
                <a:solidFill>
                  <a:schemeClr val="lt1"/>
                </a:solidFill>
                <a:latin typeface="Lustria"/>
                <a:ea typeface="Lustria"/>
                <a:cs typeface="Lustria"/>
                <a:sym typeface="Lustria"/>
              </a:rPr>
              <a:t>. An imperforate hymen or other causes of vaginal obstruction  may result in </a:t>
            </a:r>
            <a:r>
              <a:rPr lang="en-US" sz="2000" b="1" dirty="0" err="1">
                <a:solidFill>
                  <a:srgbClr val="E88663"/>
                </a:solidFill>
                <a:latin typeface="Lustria"/>
                <a:ea typeface="Lustria"/>
                <a:cs typeface="Lustria"/>
                <a:sym typeface="Lustria"/>
              </a:rPr>
              <a:t>hydrometrocolpos</a:t>
            </a:r>
            <a:r>
              <a:rPr lang="en-US" sz="2000" b="1" dirty="0">
                <a:solidFill>
                  <a:schemeClr val="lt1"/>
                </a:solidFill>
                <a:latin typeface="Lustria"/>
                <a:ea typeface="Lustria"/>
                <a:cs typeface="Lustria"/>
                <a:sym typeface="Lustria"/>
              </a:rPr>
              <a:t> </a:t>
            </a:r>
            <a:r>
              <a:rPr lang="en-US" sz="2000" dirty="0">
                <a:solidFill>
                  <a:schemeClr val="lt1"/>
                </a:solidFill>
                <a:latin typeface="Lustria"/>
                <a:ea typeface="Lustria"/>
                <a:cs typeface="Lustria"/>
                <a:sym typeface="Lustria"/>
              </a:rPr>
              <a:t>and a lower abdominal mass.</a:t>
            </a:r>
            <a:endParaRPr sz="2000" dirty="0">
              <a:solidFill>
                <a:schemeClr val="lt1"/>
              </a:solidFill>
              <a:latin typeface="Lustria"/>
              <a:ea typeface="Lustria"/>
              <a:cs typeface="Lustria"/>
              <a:sym typeface="Lustria"/>
            </a:endParaRPr>
          </a:p>
          <a:p>
            <a:pPr marL="12700" marR="286385" lvl="0" indent="0" algn="just" rtl="0">
              <a:lnSpc>
                <a:spcPct val="100000"/>
              </a:lnSpc>
              <a:spcBef>
                <a:spcPct val="0"/>
              </a:spcBef>
              <a:spcAft>
                <a:spcPct val="0"/>
              </a:spcAft>
              <a:buNone/>
            </a:pPr>
            <a:endParaRPr sz="2000" dirty="0">
              <a:solidFill>
                <a:schemeClr val="lt1"/>
              </a:solidFill>
              <a:latin typeface="Lustria"/>
              <a:ea typeface="Lustria"/>
              <a:cs typeface="Lustria"/>
              <a:sym typeface="Lustria"/>
            </a:endParaRPr>
          </a:p>
          <a:p>
            <a:pPr marL="355600" marR="286385" lvl="0" indent="-342900" algn="just" rtl="0">
              <a:lnSpc>
                <a:spcPct val="100000"/>
              </a:lnSpc>
              <a:spcBef>
                <a:spcPct val="0"/>
              </a:spcBef>
              <a:spcAft>
                <a:spcPct val="0"/>
              </a:spcAft>
              <a:buClr>
                <a:schemeClr val="lt1"/>
              </a:buClr>
              <a:buSzPts val="2000"/>
              <a:buFont typeface="Noto Sans Symbols"/>
              <a:buChar char="❖"/>
            </a:pPr>
            <a:r>
              <a:rPr lang="en-US" sz="2000" dirty="0">
                <a:solidFill>
                  <a:schemeClr val="lt1"/>
                </a:solidFill>
                <a:latin typeface="Lustria"/>
                <a:ea typeface="Lustria"/>
                <a:cs typeface="Lustria"/>
                <a:sym typeface="Lustria"/>
              </a:rPr>
              <a:t>A </a:t>
            </a:r>
            <a:r>
              <a:rPr lang="en-US" sz="2000" dirty="0">
                <a:solidFill>
                  <a:srgbClr val="E88663"/>
                </a:solidFill>
                <a:latin typeface="Lustria"/>
                <a:ea typeface="Lustria"/>
                <a:cs typeface="Lustria"/>
                <a:sym typeface="Lustria"/>
              </a:rPr>
              <a:t>whitish vaginal discharge </a:t>
            </a:r>
            <a:r>
              <a:rPr lang="en-US" sz="2000" dirty="0">
                <a:solidFill>
                  <a:schemeClr val="lt1"/>
                </a:solidFill>
                <a:latin typeface="Lustria"/>
                <a:ea typeface="Lustria"/>
                <a:cs typeface="Lustria"/>
                <a:sym typeface="Lustria"/>
              </a:rPr>
              <a:t>is normal and can persist for up to </a:t>
            </a:r>
            <a:r>
              <a:rPr lang="en-US" sz="2000" dirty="0">
                <a:solidFill>
                  <a:srgbClr val="E88663"/>
                </a:solidFill>
                <a:latin typeface="Lustria"/>
                <a:ea typeface="Lustria"/>
                <a:cs typeface="Lustria"/>
                <a:sym typeface="Lustria"/>
              </a:rPr>
              <a:t>2 months</a:t>
            </a:r>
            <a:r>
              <a:rPr lang="en-US" sz="2000" dirty="0">
                <a:solidFill>
                  <a:schemeClr val="lt1"/>
                </a:solidFill>
                <a:latin typeface="Lustria"/>
                <a:ea typeface="Lustria"/>
                <a:cs typeface="Lustria"/>
                <a:sym typeface="Lustria"/>
              </a:rPr>
              <a:t>.</a:t>
            </a:r>
            <a:endParaRPr dirty="0"/>
          </a:p>
          <a:p>
            <a:pPr marL="12700" marR="286385" lvl="0" indent="0" algn="just" rtl="0">
              <a:lnSpc>
                <a:spcPct val="100000"/>
              </a:lnSpc>
              <a:spcBef>
                <a:spcPct val="0"/>
              </a:spcBef>
              <a:spcAft>
                <a:spcPct val="0"/>
              </a:spcAft>
              <a:buNone/>
            </a:pPr>
            <a:endParaRPr sz="2000" dirty="0">
              <a:solidFill>
                <a:schemeClr val="lt1"/>
              </a:solidFill>
              <a:latin typeface="Lustria"/>
              <a:ea typeface="Lustria"/>
              <a:cs typeface="Lustria"/>
              <a:sym typeface="Lustria"/>
            </a:endParaRPr>
          </a:p>
          <a:p>
            <a:pPr marL="355600" marR="286385" lvl="0" indent="-342900" algn="just" rtl="0">
              <a:lnSpc>
                <a:spcPct val="100000"/>
              </a:lnSpc>
              <a:spcBef>
                <a:spcPct val="0"/>
              </a:spcBef>
              <a:spcAft>
                <a:spcPct val="0"/>
              </a:spcAft>
              <a:buClr>
                <a:schemeClr val="lt1"/>
              </a:buClr>
              <a:buSzPts val="2000"/>
              <a:buFont typeface="Noto Sans Symbols"/>
              <a:buChar char="❖"/>
            </a:pPr>
            <a:r>
              <a:rPr lang="en-US" sz="2000" dirty="0">
                <a:solidFill>
                  <a:schemeClr val="lt1"/>
                </a:solidFill>
                <a:latin typeface="Lustria"/>
                <a:ea typeface="Lustria"/>
                <a:cs typeface="Lustria"/>
                <a:sym typeface="Lustria"/>
              </a:rPr>
              <a:t>In up to 10% of newborns, a </a:t>
            </a:r>
            <a:r>
              <a:rPr lang="en-US" sz="2000" dirty="0" err="1">
                <a:solidFill>
                  <a:srgbClr val="E88663"/>
                </a:solidFill>
                <a:latin typeface="Lustria"/>
                <a:ea typeface="Lustria"/>
                <a:cs typeface="Lustria"/>
                <a:sym typeface="Lustria"/>
              </a:rPr>
              <a:t>hymenal</a:t>
            </a:r>
            <a:r>
              <a:rPr lang="en-US" sz="2000" dirty="0">
                <a:solidFill>
                  <a:srgbClr val="E88663"/>
                </a:solidFill>
                <a:latin typeface="Lustria"/>
                <a:ea typeface="Lustria"/>
                <a:cs typeface="Lustria"/>
                <a:sym typeface="Lustria"/>
              </a:rPr>
              <a:t> tag </a:t>
            </a:r>
            <a:r>
              <a:rPr lang="en-US" sz="2000" dirty="0">
                <a:solidFill>
                  <a:schemeClr val="lt1"/>
                </a:solidFill>
                <a:latin typeface="Lustria"/>
                <a:ea typeface="Lustria"/>
                <a:cs typeface="Lustria"/>
                <a:sym typeface="Lustria"/>
              </a:rPr>
              <a:t>is visible just at the vaginal orifice. Its characterized by </a:t>
            </a:r>
            <a:r>
              <a:rPr lang="en-US" sz="2000" dirty="0">
                <a:solidFill>
                  <a:srgbClr val="E88663"/>
                </a:solidFill>
                <a:latin typeface="Lustria"/>
                <a:ea typeface="Lustria"/>
                <a:cs typeface="Lustria"/>
                <a:sym typeface="Lustria"/>
              </a:rPr>
              <a:t>flesh-colored</a:t>
            </a:r>
            <a:r>
              <a:rPr lang="en-US" sz="2000" dirty="0">
                <a:solidFill>
                  <a:schemeClr val="lt1"/>
                </a:solidFill>
                <a:latin typeface="Lustria"/>
                <a:ea typeface="Lustria"/>
                <a:cs typeface="Lustria"/>
                <a:sym typeface="Lustria"/>
              </a:rPr>
              <a:t>, </a:t>
            </a:r>
            <a:r>
              <a:rPr lang="en-US" sz="2000" dirty="0">
                <a:solidFill>
                  <a:srgbClr val="E88663"/>
                </a:solidFill>
                <a:latin typeface="Lustria"/>
                <a:ea typeface="Lustria"/>
                <a:cs typeface="Lustria"/>
                <a:sym typeface="Lustria"/>
              </a:rPr>
              <a:t>smooth surfaced</a:t>
            </a:r>
            <a:r>
              <a:rPr lang="en-US" sz="2000" dirty="0">
                <a:solidFill>
                  <a:schemeClr val="lt1"/>
                </a:solidFill>
                <a:latin typeface="Lustria"/>
                <a:ea typeface="Lustria"/>
                <a:cs typeface="Lustria"/>
                <a:sym typeface="Lustria"/>
              </a:rPr>
              <a:t>, </a:t>
            </a:r>
            <a:r>
              <a:rPr lang="en-US" sz="2000" dirty="0">
                <a:solidFill>
                  <a:srgbClr val="E88663"/>
                </a:solidFill>
                <a:latin typeface="Lustria"/>
                <a:ea typeface="Lustria"/>
                <a:cs typeface="Lustria"/>
                <a:sym typeface="Lustria"/>
              </a:rPr>
              <a:t>redundant </a:t>
            </a:r>
            <a:r>
              <a:rPr lang="en-US" sz="2000" dirty="0" err="1">
                <a:solidFill>
                  <a:srgbClr val="E88663"/>
                </a:solidFill>
                <a:latin typeface="Lustria"/>
                <a:ea typeface="Lustria"/>
                <a:cs typeface="Lustria"/>
                <a:sym typeface="Lustria"/>
              </a:rPr>
              <a:t>hymenal</a:t>
            </a:r>
            <a:r>
              <a:rPr lang="en-US" sz="2000" dirty="0">
                <a:solidFill>
                  <a:srgbClr val="E88663"/>
                </a:solidFill>
                <a:latin typeface="Lustria"/>
                <a:ea typeface="Lustria"/>
                <a:cs typeface="Lustria"/>
                <a:sym typeface="Lustria"/>
              </a:rPr>
              <a:t> tissue </a:t>
            </a:r>
            <a:r>
              <a:rPr lang="en-US" sz="2000" dirty="0">
                <a:solidFill>
                  <a:schemeClr val="lt1"/>
                </a:solidFill>
                <a:latin typeface="Lustria"/>
                <a:ea typeface="Lustria"/>
                <a:cs typeface="Lustria"/>
                <a:sym typeface="Lustria"/>
              </a:rPr>
              <a:t>that protrudes from superior or inferior portions of the vagina.</a:t>
            </a:r>
            <a:endParaRPr dirty="0"/>
          </a:p>
          <a:p>
            <a:pPr marL="355600" marR="286385" lvl="0" indent="-215900" algn="just" rtl="0">
              <a:lnSpc>
                <a:spcPct val="100000"/>
              </a:lnSpc>
              <a:spcBef>
                <a:spcPct val="0"/>
              </a:spcBef>
              <a:spcAft>
                <a:spcPct val="0"/>
              </a:spcAft>
              <a:buClr>
                <a:schemeClr val="lt1"/>
              </a:buClr>
              <a:buSzPts val="2000"/>
              <a:buFont typeface="Noto Sans Symbols"/>
              <a:buNone/>
            </a:pPr>
            <a:endParaRPr sz="2000" dirty="0">
              <a:solidFill>
                <a:schemeClr val="lt1"/>
              </a:solidFill>
              <a:latin typeface="Calibri"/>
              <a:ea typeface="Calibri"/>
              <a:cs typeface="Calibri"/>
              <a:sym typeface="Calibri"/>
            </a:endParaRPr>
          </a:p>
        </p:txBody>
      </p:sp>
      <p:pic>
        <p:nvPicPr>
          <p:cNvPr id="297" name="Google Shape;297;p97"/>
          <p:cNvPicPr preferRelativeResize="0"/>
          <p:nvPr/>
        </p:nvPicPr>
        <p:blipFill>
          <a:blip r:embed="rId3">
            <a:alphaModFix/>
          </a:blip>
          <a:stretch>
            <a:fillRect/>
          </a:stretch>
        </p:blipFill>
        <p:spPr>
          <a:xfrm>
            <a:off x="7467600" y="320040"/>
            <a:ext cx="4083178" cy="2874507"/>
          </a:xfrm>
          <a:prstGeom prst="rect">
            <a:avLst/>
          </a:prstGeom>
          <a:noFill/>
          <a:ln>
            <a:noFill/>
          </a:ln>
        </p:spPr>
      </p:pic>
      <p:pic>
        <p:nvPicPr>
          <p:cNvPr id="298" name="Google Shape;298;p97"/>
          <p:cNvPicPr preferRelativeResize="0"/>
          <p:nvPr/>
        </p:nvPicPr>
        <p:blipFill>
          <a:blip r:embed="rId4">
            <a:alphaModFix/>
          </a:blip>
          <a:srcRect l="52507" t="50000" r="3605" b="4905"/>
          <a:stretch>
            <a:fillRect/>
          </a:stretch>
        </p:blipFill>
        <p:spPr>
          <a:xfrm>
            <a:off x="7757999" y="3429000"/>
            <a:ext cx="3654779" cy="2819400"/>
          </a:xfrm>
          <a:prstGeom prst="rect">
            <a:avLst/>
          </a:prstGeom>
          <a:noFill/>
          <a:ln>
            <a:noFill/>
          </a:ln>
        </p:spPr>
      </p:pic>
    </p:spTree>
  </p:cSld>
  <p:clrMapOvr>
    <a:masterClrMapping/>
  </p:clrMapOvr>
  <p:transition/>
</p:sld>
</file>

<file path=ppt/slides/slide68.xml><?xml version="1.0" encoding="utf-8"?>
<p:sld xmlns:a="http://schemas.openxmlformats.org/drawingml/2006/main" xmlns:r="http://schemas.openxmlformats.org/officeDocument/2006/relationships" xmlns:p="http://schemas.openxmlformats.org/presentationml/2006/main" showMasterSp="0">
  <p:cSld>
    <p:spTree>
      <p:nvGrpSpPr>
        <p:cNvPr id="1" name="Shape 302"/>
        <p:cNvGrpSpPr/>
        <p:nvPr/>
      </p:nvGrpSpPr>
      <p:grpSpPr>
        <a:xfrm>
          <a:off x="0" y="0"/>
          <a:ext cx="0" cy="0"/>
          <a:chOff x="0" y="0"/>
          <a:chExt cx="0" cy="0"/>
        </a:xfrm>
      </p:grpSpPr>
      <p:sp>
        <p:nvSpPr>
          <p:cNvPr id="303" name="Google Shape;303;p98"/>
          <p:cNvSpPr txBox="1">
            <a:spLocks noGrp="1"/>
          </p:cNvSpPr>
          <p:nvPr>
            <p:ph type="title"/>
          </p:nvPr>
        </p:nvSpPr>
        <p:spPr>
          <a:xfrm>
            <a:off x="304800" y="152400"/>
            <a:ext cx="3240405" cy="628377"/>
          </a:xfrm>
          <a:prstGeom prst="rect">
            <a:avLst/>
          </a:prstGeom>
          <a:noFill/>
          <a:ln>
            <a:noFill/>
          </a:ln>
          <a:effectLst>
            <a:outerShdw blurRad="25400">
              <a:srgbClr val="000000">
                <a:alpha val="45882"/>
              </a:srgbClr>
            </a:outerShdw>
          </a:effectLst>
        </p:spPr>
        <p:txBody>
          <a:bodyPr spcFirstLastPara="1" wrap="square" lIns="0" tIns="12700" rIns="0" bIns="0" anchor="ctr" anchorCtr="0">
            <a:spAutoFit/>
          </a:bodyPr>
          <a:lstStyle/>
          <a:p>
            <a:pPr marL="12700" lvl="0" indent="0" algn="ctr" rtl="0">
              <a:lnSpc>
                <a:spcPct val="100000"/>
              </a:lnSpc>
              <a:spcBef>
                <a:spcPct val="0"/>
              </a:spcBef>
              <a:spcAft>
                <a:spcPct val="0"/>
              </a:spcAft>
              <a:buClr>
                <a:srgbClr val="EDE3C1"/>
              </a:buClr>
              <a:buSzPts val="4000"/>
              <a:buFont typeface="Arial" pitchFamily="34" charset="0"/>
              <a:buNone/>
            </a:pPr>
            <a:r>
              <a:rPr lang="en-US" b="0" u="sng">
                <a:solidFill>
                  <a:srgbClr val="EDE3C1"/>
                </a:solidFill>
                <a:latin typeface="Arial" pitchFamily="34" charset="0"/>
                <a:ea typeface="Arial" pitchFamily="34" charset="0"/>
                <a:cs typeface="Arial" pitchFamily="34" charset="0"/>
                <a:sym typeface="Arial" pitchFamily="34" charset="0"/>
              </a:rPr>
              <a:t>Male genitalia</a:t>
            </a:r>
            <a:endParaRPr u="sng">
              <a:solidFill>
                <a:srgbClr val="EDE3C1"/>
              </a:solidFill>
              <a:latin typeface="Arial" pitchFamily="34" charset="0"/>
              <a:ea typeface="Arial" pitchFamily="34" charset="0"/>
              <a:cs typeface="Arial" pitchFamily="34" charset="0"/>
              <a:sym typeface="Arial" pitchFamily="34" charset="0"/>
            </a:endParaRPr>
          </a:p>
        </p:txBody>
      </p:sp>
      <p:sp>
        <p:nvSpPr>
          <p:cNvPr id="304" name="Google Shape;304;p98"/>
          <p:cNvSpPr txBox="1"/>
          <p:nvPr/>
        </p:nvSpPr>
        <p:spPr>
          <a:xfrm>
            <a:off x="152400" y="961098"/>
            <a:ext cx="6553200" cy="5963171"/>
          </a:xfrm>
          <a:prstGeom prst="rect">
            <a:avLst/>
          </a:prstGeom>
          <a:noFill/>
          <a:ln>
            <a:noFill/>
          </a:ln>
        </p:spPr>
        <p:txBody>
          <a:bodyPr spcFirstLastPara="1" wrap="square" lIns="0" tIns="12700" rIns="0" bIns="0" anchor="t" anchorCtr="0">
            <a:spAutoFit/>
          </a:bodyPr>
          <a:lstStyle>
            <a:defPPr marR="0" lvl="0" algn="l" rtl="0">
              <a:lnSpc>
                <a:spcPct val="100000"/>
              </a:lnSpc>
              <a:spcBef>
                <a:spcPct val="0"/>
              </a:spcBef>
              <a:spcAft>
                <a:spcPct val="0"/>
              </a:spcAft>
            </a:defPPr>
            <a:lvl1pPr marR="0" lvl="0"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1pPr>
            <a:lvl2pPr marR="0" lvl="1"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2pPr>
            <a:lvl3pPr marR="0" lvl="2"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3pPr>
            <a:lvl4pPr marR="0" lvl="3"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4pPr>
            <a:lvl5pPr marR="0" lvl="4"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5pPr>
            <a:lvl6pPr marR="0" lvl="5"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6pPr>
            <a:lvl7pPr marR="0" lvl="6"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7pPr>
            <a:lvl8pPr marR="0" lvl="7"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8pPr>
            <a:lvl9pPr marR="0" lvl="8"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9pPr>
          </a:lstStyle>
          <a:p>
            <a:pPr marL="355600" marR="317500" lvl="0" indent="-342900" algn="l" rtl="0">
              <a:lnSpc>
                <a:spcPct val="100000"/>
              </a:lnSpc>
              <a:spcBef>
                <a:spcPct val="0"/>
              </a:spcBef>
              <a:spcAft>
                <a:spcPct val="0"/>
              </a:spcAft>
              <a:buClr>
                <a:schemeClr val="lt1"/>
              </a:buClr>
              <a:buSzPts val="2000"/>
              <a:buFont typeface="Noto Sans Symbols"/>
              <a:buChar char="❖"/>
            </a:pPr>
            <a:r>
              <a:rPr lang="en-US" sz="2000" dirty="0">
                <a:solidFill>
                  <a:schemeClr val="lt1"/>
                </a:solidFill>
                <a:latin typeface="Lustria"/>
                <a:ea typeface="Lustria"/>
                <a:cs typeface="Lustria"/>
                <a:sym typeface="Lustria"/>
              </a:rPr>
              <a:t>Testes, size of the penis, appearance of the scrotum, and the  position of the urethral opening should be evaluated.</a:t>
            </a:r>
            <a:endParaRPr sz="2000" dirty="0">
              <a:solidFill>
                <a:schemeClr val="lt1"/>
              </a:solidFill>
              <a:latin typeface="Lustria"/>
              <a:ea typeface="Lustria"/>
              <a:cs typeface="Lustria"/>
              <a:sym typeface="Lustria"/>
            </a:endParaRPr>
          </a:p>
          <a:p>
            <a:pPr marL="12700" marR="317500" lvl="0" indent="0" algn="l" rtl="0">
              <a:lnSpc>
                <a:spcPct val="100000"/>
              </a:lnSpc>
              <a:spcBef>
                <a:spcPts val="100"/>
              </a:spcBef>
              <a:spcAft>
                <a:spcPct val="0"/>
              </a:spcAft>
              <a:buNone/>
            </a:pPr>
            <a:endParaRPr sz="2000" dirty="0">
              <a:solidFill>
                <a:schemeClr val="lt1"/>
              </a:solidFill>
              <a:latin typeface="Lustria"/>
              <a:ea typeface="Lustria"/>
              <a:cs typeface="Lustria"/>
              <a:sym typeface="Lustria"/>
            </a:endParaRPr>
          </a:p>
          <a:p>
            <a:pPr marL="355600" marR="317500" lvl="0" indent="-342900" algn="l" rtl="0">
              <a:lnSpc>
                <a:spcPct val="100000"/>
              </a:lnSpc>
              <a:spcBef>
                <a:spcPts val="100"/>
              </a:spcBef>
              <a:spcAft>
                <a:spcPct val="0"/>
              </a:spcAft>
              <a:buClr>
                <a:schemeClr val="lt1"/>
              </a:buClr>
              <a:buSzPts val="2000"/>
              <a:buFont typeface="Noto Sans Symbols"/>
              <a:buChar char="❖"/>
            </a:pPr>
            <a:r>
              <a:rPr lang="en-US" sz="2000" dirty="0">
                <a:solidFill>
                  <a:schemeClr val="lt1"/>
                </a:solidFill>
                <a:latin typeface="Lustria"/>
                <a:ea typeface="Lustria"/>
                <a:cs typeface="Lustria"/>
                <a:sym typeface="Lustria"/>
              </a:rPr>
              <a:t>In term boys, the penis is </a:t>
            </a:r>
            <a:r>
              <a:rPr lang="en-US" sz="2000" dirty="0">
                <a:solidFill>
                  <a:srgbClr val="E88663"/>
                </a:solidFill>
                <a:latin typeface="Lustria"/>
                <a:ea typeface="Lustria"/>
                <a:cs typeface="Lustria"/>
                <a:sym typeface="Lustria"/>
              </a:rPr>
              <a:t>3-4 cm </a:t>
            </a:r>
            <a:r>
              <a:rPr lang="en-US" sz="2000" dirty="0">
                <a:solidFill>
                  <a:schemeClr val="lt1"/>
                </a:solidFill>
                <a:latin typeface="Lustria"/>
                <a:ea typeface="Lustria"/>
                <a:cs typeface="Lustria"/>
                <a:sym typeface="Lustria"/>
              </a:rPr>
              <a:t>in stretched length, and the scrotum is pigmented and has </a:t>
            </a:r>
            <a:r>
              <a:rPr lang="en-US" sz="2000" dirty="0" err="1">
                <a:solidFill>
                  <a:srgbClr val="E88663"/>
                </a:solidFill>
                <a:latin typeface="Lustria"/>
                <a:ea typeface="Lustria"/>
                <a:cs typeface="Lustria"/>
                <a:sym typeface="Lustria"/>
              </a:rPr>
              <a:t>rugae</a:t>
            </a:r>
            <a:r>
              <a:rPr lang="en-US" sz="2000" dirty="0">
                <a:solidFill>
                  <a:schemeClr val="lt1"/>
                </a:solidFill>
                <a:latin typeface="Lustria"/>
                <a:ea typeface="Lustria"/>
                <a:cs typeface="Lustria"/>
                <a:sym typeface="Lustria"/>
              </a:rPr>
              <a:t>. A stretched penile length </a:t>
            </a:r>
            <a:r>
              <a:rPr lang="en-US" sz="2000" dirty="0">
                <a:solidFill>
                  <a:srgbClr val="E88663"/>
                </a:solidFill>
                <a:latin typeface="Lustria"/>
                <a:ea typeface="Lustria"/>
                <a:cs typeface="Lustria"/>
                <a:sym typeface="Lustria"/>
              </a:rPr>
              <a:t>&lt; 2cm </a:t>
            </a:r>
            <a:r>
              <a:rPr lang="en-US" sz="2000" dirty="0">
                <a:solidFill>
                  <a:schemeClr val="lt1"/>
                </a:solidFill>
                <a:latin typeface="Lustria"/>
                <a:ea typeface="Lustria"/>
                <a:cs typeface="Lustria"/>
                <a:sym typeface="Lustria"/>
              </a:rPr>
              <a:t>is abnormal and requires endocrine evaluation.</a:t>
            </a:r>
            <a:endParaRPr dirty="0"/>
          </a:p>
          <a:p>
            <a:pPr marL="12700" marR="317500" lvl="0" indent="0" algn="l" rtl="0">
              <a:lnSpc>
                <a:spcPct val="100000"/>
              </a:lnSpc>
              <a:spcBef>
                <a:spcPts val="100"/>
              </a:spcBef>
              <a:spcAft>
                <a:spcPct val="0"/>
              </a:spcAft>
              <a:buNone/>
            </a:pPr>
            <a:endParaRPr sz="2000" dirty="0">
              <a:solidFill>
                <a:schemeClr val="lt1"/>
              </a:solidFill>
              <a:latin typeface="Lustria"/>
              <a:ea typeface="Lustria"/>
              <a:cs typeface="Lustria"/>
              <a:sym typeface="Lustria"/>
            </a:endParaRPr>
          </a:p>
          <a:p>
            <a:pPr marL="355600" marR="317500" lvl="0" indent="-342900" algn="l" rtl="0">
              <a:lnSpc>
                <a:spcPct val="100000"/>
              </a:lnSpc>
              <a:spcBef>
                <a:spcPts val="100"/>
              </a:spcBef>
              <a:spcAft>
                <a:spcPct val="0"/>
              </a:spcAft>
              <a:buClr>
                <a:schemeClr val="lt1"/>
              </a:buClr>
              <a:buSzPts val="2000"/>
              <a:buFont typeface="Noto Sans Symbols"/>
              <a:buChar char="❖"/>
            </a:pPr>
            <a:r>
              <a:rPr lang="en-US" sz="2000" dirty="0">
                <a:solidFill>
                  <a:schemeClr val="lt1"/>
                </a:solidFill>
                <a:latin typeface="Lustria"/>
                <a:ea typeface="Lustria"/>
                <a:cs typeface="Lustria"/>
                <a:sym typeface="Lustria"/>
              </a:rPr>
              <a:t>The </a:t>
            </a:r>
            <a:r>
              <a:rPr lang="en-US" sz="2000" dirty="0">
                <a:solidFill>
                  <a:srgbClr val="E88663"/>
                </a:solidFill>
                <a:latin typeface="Lustria"/>
                <a:ea typeface="Lustria"/>
                <a:cs typeface="Lustria"/>
                <a:sym typeface="Lustria"/>
              </a:rPr>
              <a:t>prepuce</a:t>
            </a:r>
            <a:r>
              <a:rPr lang="en-US" sz="2000" dirty="0">
                <a:solidFill>
                  <a:schemeClr val="lt1"/>
                </a:solidFill>
                <a:latin typeface="Lustria"/>
                <a:ea typeface="Lustria"/>
                <a:cs typeface="Lustria"/>
                <a:sym typeface="Lustria"/>
              </a:rPr>
              <a:t> is normally tight and adherent; it should not be forcibly retracted.</a:t>
            </a:r>
            <a:endParaRPr dirty="0"/>
          </a:p>
          <a:p>
            <a:pPr marL="12700" marR="317500" lvl="0" indent="0" algn="l" rtl="0">
              <a:lnSpc>
                <a:spcPct val="100000"/>
              </a:lnSpc>
              <a:spcBef>
                <a:spcPts val="100"/>
              </a:spcBef>
              <a:spcAft>
                <a:spcPct val="0"/>
              </a:spcAft>
              <a:buNone/>
            </a:pPr>
            <a:endParaRPr sz="2000" dirty="0">
              <a:solidFill>
                <a:schemeClr val="lt1"/>
              </a:solidFill>
              <a:latin typeface="Lustria"/>
              <a:ea typeface="Lustria"/>
              <a:cs typeface="Lustria"/>
              <a:sym typeface="Lustria"/>
            </a:endParaRPr>
          </a:p>
          <a:p>
            <a:pPr marL="355600" marR="317500" lvl="0" indent="-342900" algn="l" rtl="0">
              <a:lnSpc>
                <a:spcPct val="100000"/>
              </a:lnSpc>
              <a:spcBef>
                <a:spcPts val="100"/>
              </a:spcBef>
              <a:spcAft>
                <a:spcPct val="0"/>
              </a:spcAft>
              <a:buClr>
                <a:srgbClr val="E88663"/>
              </a:buClr>
              <a:buSzPts val="2000"/>
              <a:buFont typeface="Noto Sans Symbols"/>
              <a:buChar char="❖"/>
            </a:pPr>
            <a:r>
              <a:rPr lang="en-US" sz="2000" dirty="0">
                <a:solidFill>
                  <a:srgbClr val="E88663"/>
                </a:solidFill>
                <a:latin typeface="Lustria"/>
                <a:ea typeface="Lustria"/>
                <a:cs typeface="Lustria"/>
                <a:sym typeface="Lustria"/>
              </a:rPr>
              <a:t>Hypospadias </a:t>
            </a:r>
            <a:r>
              <a:rPr lang="en-US" sz="2000" dirty="0">
                <a:solidFill>
                  <a:schemeClr val="lt1"/>
                </a:solidFill>
                <a:latin typeface="Lustria"/>
                <a:ea typeface="Lustria"/>
                <a:cs typeface="Lustria"/>
                <a:sym typeface="Lustria"/>
              </a:rPr>
              <a:t>is relatively common, ranging from a small ventral cleft at the distal end of the shaft to a major ventral defect along the length of the penis.</a:t>
            </a:r>
            <a:endParaRPr sz="2000" dirty="0">
              <a:solidFill>
                <a:schemeClr val="lt1"/>
              </a:solidFill>
              <a:latin typeface="Lustria"/>
              <a:ea typeface="Lustria"/>
              <a:cs typeface="Lustria"/>
              <a:sym typeface="Lustria"/>
            </a:endParaRPr>
          </a:p>
          <a:p>
            <a:pPr marL="355600" marR="317500" lvl="0" indent="-342900" algn="l" rtl="0">
              <a:lnSpc>
                <a:spcPct val="100000"/>
              </a:lnSpc>
              <a:spcBef>
                <a:spcPts val="100"/>
              </a:spcBef>
              <a:spcAft>
                <a:spcPct val="0"/>
              </a:spcAft>
              <a:buClr>
                <a:srgbClr val="E88663"/>
              </a:buClr>
              <a:buSzPts val="2000"/>
              <a:buFont typeface="Noto Sans Symbols"/>
              <a:buChar char="❖"/>
            </a:pPr>
            <a:r>
              <a:rPr lang="en-US" sz="2000" dirty="0" err="1">
                <a:solidFill>
                  <a:srgbClr val="E88663"/>
                </a:solidFill>
                <a:latin typeface="Lustria"/>
                <a:ea typeface="Lustria"/>
                <a:cs typeface="Lustria"/>
                <a:sym typeface="Lustria"/>
              </a:rPr>
              <a:t>Epispadias</a:t>
            </a:r>
            <a:r>
              <a:rPr lang="en-US" sz="2000" dirty="0">
                <a:solidFill>
                  <a:schemeClr val="lt1"/>
                </a:solidFill>
                <a:latin typeface="Lustria"/>
                <a:ea typeface="Lustria"/>
                <a:cs typeface="Lustria"/>
                <a:sym typeface="Lustria"/>
              </a:rPr>
              <a:t> ( urethral opening in the dorsum of the penis ) is less common than hypospadias.</a:t>
            </a:r>
            <a:endParaRPr dirty="0"/>
          </a:p>
          <a:p>
            <a:pPr marL="0" marR="0" lvl="0" indent="0" algn="l" rtl="0">
              <a:lnSpc>
                <a:spcPct val="100000"/>
              </a:lnSpc>
              <a:spcBef>
                <a:spcPts val="5"/>
              </a:spcBef>
              <a:spcAft>
                <a:spcPct val="0"/>
              </a:spcAft>
              <a:buNone/>
            </a:pPr>
            <a:endParaRPr sz="2000" dirty="0">
              <a:solidFill>
                <a:schemeClr val="lt1"/>
              </a:solidFill>
              <a:latin typeface="Lustria"/>
              <a:ea typeface="Lustria"/>
              <a:cs typeface="Lustria"/>
              <a:sym typeface="Lustria"/>
            </a:endParaRPr>
          </a:p>
        </p:txBody>
      </p:sp>
      <p:pic>
        <p:nvPicPr>
          <p:cNvPr id="305" name="Google Shape;305;p98"/>
          <p:cNvPicPr preferRelativeResize="0"/>
          <p:nvPr/>
        </p:nvPicPr>
        <p:blipFill>
          <a:blip r:embed="rId3">
            <a:alphaModFix/>
          </a:blip>
          <a:stretch>
            <a:fillRect/>
          </a:stretch>
        </p:blipFill>
        <p:spPr>
          <a:xfrm>
            <a:off x="7086600" y="152400"/>
            <a:ext cx="4310246" cy="2243522"/>
          </a:xfrm>
          <a:prstGeom prst="rect">
            <a:avLst/>
          </a:prstGeom>
          <a:noFill/>
          <a:ln>
            <a:noFill/>
          </a:ln>
        </p:spPr>
      </p:pic>
      <p:pic>
        <p:nvPicPr>
          <p:cNvPr id="306" name="Google Shape;306;p98"/>
          <p:cNvPicPr preferRelativeResize="0"/>
          <p:nvPr/>
        </p:nvPicPr>
        <p:blipFill>
          <a:blip r:embed="rId4">
            <a:alphaModFix/>
          </a:blip>
          <a:stretch>
            <a:fillRect/>
          </a:stretch>
        </p:blipFill>
        <p:spPr>
          <a:xfrm>
            <a:off x="6736080" y="2590800"/>
            <a:ext cx="4995458" cy="4038600"/>
          </a:xfrm>
          <a:prstGeom prst="rect">
            <a:avLst/>
          </a:prstGeom>
          <a:noFill/>
          <a:ln>
            <a:noFill/>
          </a:ln>
        </p:spPr>
      </p:pic>
    </p:spTree>
  </p:cSld>
  <p:clrMapOvr>
    <a:masterClrMapping/>
  </p:clrMapOvr>
  <p:transition/>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Shape 310"/>
        <p:cNvGrpSpPr/>
        <p:nvPr/>
      </p:nvGrpSpPr>
      <p:grpSpPr>
        <a:xfrm>
          <a:off x="0" y="0"/>
          <a:ext cx="0" cy="0"/>
          <a:chOff x="0" y="0"/>
          <a:chExt cx="0" cy="0"/>
        </a:xfrm>
      </p:grpSpPr>
      <p:sp>
        <p:nvSpPr>
          <p:cNvPr id="311" name="Google Shape;311;p99"/>
          <p:cNvSpPr/>
          <p:nvPr/>
        </p:nvSpPr>
        <p:spPr>
          <a:xfrm>
            <a:off x="304800" y="1219200"/>
            <a:ext cx="5105400" cy="4034397"/>
          </a:xfrm>
          <a:prstGeom prst="rect">
            <a:avLst/>
          </a:prstGeom>
          <a:noFill/>
          <a:ln>
            <a:noFill/>
          </a:ln>
        </p:spPr>
        <p:txBody>
          <a:bodyPr spcFirstLastPara="1" wrap="square" lIns="91425" tIns="45700" rIns="91425" bIns="45700" anchor="t" anchorCtr="0">
            <a:spAutoFit/>
          </a:bodyPr>
          <a:lstStyle>
            <a:defPPr marR="0" lvl="0" algn="l" rtl="0">
              <a:lnSpc>
                <a:spcPct val="100000"/>
              </a:lnSpc>
              <a:spcBef>
                <a:spcPct val="0"/>
              </a:spcBef>
              <a:spcAft>
                <a:spcPct val="0"/>
              </a:spcAft>
            </a:defPPr>
            <a:lvl1pPr marR="0" lvl="0"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1pPr>
            <a:lvl2pPr marR="0" lvl="1"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2pPr>
            <a:lvl3pPr marR="0" lvl="2"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3pPr>
            <a:lvl4pPr marR="0" lvl="3"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4pPr>
            <a:lvl5pPr marR="0" lvl="4"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5pPr>
            <a:lvl6pPr marR="0" lvl="5"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6pPr>
            <a:lvl7pPr marR="0" lvl="6"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7pPr>
            <a:lvl8pPr marR="0" lvl="7"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8pPr>
            <a:lvl9pPr marR="0" lvl="8"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9pPr>
          </a:lstStyle>
          <a:p>
            <a:pPr marL="355600" marR="317500" lvl="0" indent="-342900" algn="l" rtl="0">
              <a:lnSpc>
                <a:spcPct val="100000"/>
              </a:lnSpc>
              <a:spcBef>
                <a:spcPct val="0"/>
              </a:spcBef>
              <a:spcAft>
                <a:spcPct val="0"/>
              </a:spcAft>
              <a:buClr>
                <a:srgbClr val="E88663"/>
              </a:buClr>
              <a:buSzPts val="1800"/>
              <a:buFont typeface="Noto Sans Symbols"/>
              <a:buChar char="❖"/>
            </a:pPr>
            <a:r>
              <a:rPr lang="en-US" sz="1800" dirty="0" err="1">
                <a:solidFill>
                  <a:srgbClr val="E88663"/>
                </a:solidFill>
                <a:latin typeface="Lustria"/>
                <a:ea typeface="Lustria"/>
                <a:cs typeface="Lustria"/>
                <a:sym typeface="Lustria"/>
              </a:rPr>
              <a:t>Chordee</a:t>
            </a:r>
            <a:r>
              <a:rPr lang="en-US" sz="1800" dirty="0">
                <a:solidFill>
                  <a:schemeClr val="lt1"/>
                </a:solidFill>
                <a:latin typeface="Lustria"/>
                <a:ea typeface="Lustria"/>
                <a:cs typeface="Lustria"/>
                <a:sym typeface="Lustria"/>
              </a:rPr>
              <a:t>, a ventral bend in the penis, often associated with hypospadias and tethering of the foreskin.</a:t>
            </a:r>
            <a:endParaRPr dirty="0"/>
          </a:p>
          <a:p>
            <a:pPr marL="12700" marR="317500" lvl="0" indent="0" algn="l" rtl="0">
              <a:lnSpc>
                <a:spcPct val="100000"/>
              </a:lnSpc>
              <a:spcBef>
                <a:spcPts val="100"/>
              </a:spcBef>
              <a:spcAft>
                <a:spcPct val="0"/>
              </a:spcAft>
              <a:buNone/>
            </a:pPr>
            <a:endParaRPr sz="1800" dirty="0">
              <a:solidFill>
                <a:schemeClr val="lt1"/>
              </a:solidFill>
              <a:latin typeface="Lustria"/>
              <a:ea typeface="Lustria"/>
              <a:cs typeface="Lustria"/>
              <a:sym typeface="Lustria"/>
            </a:endParaRPr>
          </a:p>
          <a:p>
            <a:pPr marL="12700" marR="317500" lvl="0" indent="0" algn="l" rtl="0">
              <a:lnSpc>
                <a:spcPct val="100000"/>
              </a:lnSpc>
              <a:spcBef>
                <a:spcPts val="100"/>
              </a:spcBef>
              <a:spcAft>
                <a:spcPct val="0"/>
              </a:spcAft>
              <a:buNone/>
            </a:pPr>
            <a:endParaRPr sz="1800" dirty="0">
              <a:solidFill>
                <a:schemeClr val="lt1"/>
              </a:solidFill>
              <a:latin typeface="Lustria"/>
              <a:ea typeface="Lustria"/>
              <a:cs typeface="Lustria"/>
              <a:sym typeface="Lustria"/>
            </a:endParaRPr>
          </a:p>
          <a:p>
            <a:pPr marL="355600" marR="317500" lvl="0" indent="-342900" algn="l" rtl="0">
              <a:lnSpc>
                <a:spcPct val="100000"/>
              </a:lnSpc>
              <a:spcBef>
                <a:spcPts val="100"/>
              </a:spcBef>
              <a:spcAft>
                <a:spcPct val="0"/>
              </a:spcAft>
              <a:buClr>
                <a:srgbClr val="E88663"/>
              </a:buClr>
              <a:buSzPts val="1800"/>
              <a:buFont typeface="Noto Sans Symbols"/>
              <a:buChar char="❖"/>
            </a:pPr>
            <a:r>
              <a:rPr lang="en-US" sz="1800" dirty="0">
                <a:solidFill>
                  <a:srgbClr val="E88663"/>
                </a:solidFill>
                <a:latin typeface="Lustria"/>
                <a:ea typeface="Lustria"/>
                <a:cs typeface="Lustria"/>
                <a:sym typeface="Lustria"/>
              </a:rPr>
              <a:t>Scrotal hydroceles </a:t>
            </a:r>
            <a:r>
              <a:rPr lang="en-US" sz="1800" dirty="0">
                <a:solidFill>
                  <a:schemeClr val="lt1"/>
                </a:solidFill>
                <a:latin typeface="Lustria"/>
                <a:ea typeface="Lustria"/>
                <a:cs typeface="Lustria"/>
                <a:sym typeface="Lustria"/>
              </a:rPr>
              <a:t>are common at birth and resolve gradually. If it changes in size or persists it indicates an indirect inguinal hernia.</a:t>
            </a:r>
            <a:endParaRPr dirty="0"/>
          </a:p>
          <a:p>
            <a:pPr marL="12700" marR="317500" lvl="0" indent="0" algn="l" rtl="0">
              <a:lnSpc>
                <a:spcPct val="100000"/>
              </a:lnSpc>
              <a:spcBef>
                <a:spcPts val="100"/>
              </a:spcBef>
              <a:spcAft>
                <a:spcPct val="0"/>
              </a:spcAft>
              <a:buNone/>
            </a:pPr>
            <a:endParaRPr sz="1800" dirty="0">
              <a:solidFill>
                <a:schemeClr val="lt1"/>
              </a:solidFill>
              <a:latin typeface="Lustria"/>
              <a:ea typeface="Lustria"/>
              <a:cs typeface="Lustria"/>
              <a:sym typeface="Lustria"/>
            </a:endParaRPr>
          </a:p>
          <a:p>
            <a:pPr marL="355600" marR="317500" lvl="0" indent="-342900" algn="l" rtl="0">
              <a:lnSpc>
                <a:spcPct val="100000"/>
              </a:lnSpc>
              <a:spcBef>
                <a:spcPts val="100"/>
              </a:spcBef>
              <a:spcAft>
                <a:spcPct val="0"/>
              </a:spcAft>
              <a:buClr>
                <a:srgbClr val="E88663"/>
              </a:buClr>
              <a:buSzPts val="1800"/>
              <a:buFont typeface="Noto Sans Symbols"/>
              <a:buChar char="❖"/>
            </a:pPr>
            <a:r>
              <a:rPr lang="en-US" sz="1800" dirty="0">
                <a:solidFill>
                  <a:srgbClr val="E88663"/>
                </a:solidFill>
                <a:latin typeface="Lustria"/>
                <a:ea typeface="Lustria"/>
                <a:cs typeface="Lustria"/>
                <a:sym typeface="Lustria"/>
              </a:rPr>
              <a:t>Testicular torsion </a:t>
            </a:r>
            <a:r>
              <a:rPr lang="en-US" sz="1800" dirty="0">
                <a:solidFill>
                  <a:schemeClr val="lt1"/>
                </a:solidFill>
                <a:latin typeface="Lustria"/>
                <a:ea typeface="Lustria"/>
                <a:cs typeface="Lustria"/>
                <a:sym typeface="Lustria"/>
              </a:rPr>
              <a:t>can occur in infancy and manifests as a </a:t>
            </a:r>
            <a:r>
              <a:rPr lang="en-US" sz="1800" dirty="0">
                <a:solidFill>
                  <a:srgbClr val="E88663"/>
                </a:solidFill>
                <a:latin typeface="Lustria"/>
                <a:ea typeface="Lustria"/>
                <a:cs typeface="Lustria"/>
                <a:sym typeface="Lustria"/>
              </a:rPr>
              <a:t>painful</a:t>
            </a:r>
            <a:r>
              <a:rPr lang="en-US" sz="1800" dirty="0">
                <a:solidFill>
                  <a:schemeClr val="lt1"/>
                </a:solidFill>
                <a:latin typeface="Lustria"/>
                <a:ea typeface="Lustria"/>
                <a:cs typeface="Lustria"/>
                <a:sym typeface="Lustria"/>
              </a:rPr>
              <a:t>, </a:t>
            </a:r>
            <a:r>
              <a:rPr lang="en-US" sz="1800" dirty="0">
                <a:solidFill>
                  <a:srgbClr val="E88663"/>
                </a:solidFill>
                <a:latin typeface="Lustria"/>
                <a:ea typeface="Lustria"/>
                <a:cs typeface="Lustria"/>
                <a:sym typeface="Lustria"/>
              </a:rPr>
              <a:t>firm</a:t>
            </a:r>
            <a:r>
              <a:rPr lang="en-US" sz="1800" dirty="0">
                <a:solidFill>
                  <a:schemeClr val="lt1"/>
                </a:solidFill>
                <a:latin typeface="Lustria"/>
                <a:ea typeface="Lustria"/>
                <a:cs typeface="Lustria"/>
                <a:sym typeface="Lustria"/>
              </a:rPr>
              <a:t>, and </a:t>
            </a:r>
            <a:r>
              <a:rPr lang="en-US" sz="1800" dirty="0">
                <a:solidFill>
                  <a:srgbClr val="E88663"/>
                </a:solidFill>
                <a:latin typeface="Lustria"/>
                <a:ea typeface="Lustria"/>
                <a:cs typeface="Lustria"/>
                <a:sym typeface="Lustria"/>
              </a:rPr>
              <a:t>enlarged testis </a:t>
            </a:r>
            <a:r>
              <a:rPr lang="en-US" sz="1800" dirty="0">
                <a:solidFill>
                  <a:schemeClr val="lt1"/>
                </a:solidFill>
                <a:latin typeface="Lustria"/>
                <a:ea typeface="Lustria"/>
                <a:cs typeface="Lustria"/>
                <a:sym typeface="Lustria"/>
              </a:rPr>
              <a:t>with </a:t>
            </a:r>
            <a:r>
              <a:rPr lang="en-US" sz="1800" dirty="0">
                <a:solidFill>
                  <a:srgbClr val="E88663"/>
                </a:solidFill>
                <a:latin typeface="Lustria"/>
                <a:ea typeface="Lustria"/>
                <a:cs typeface="Lustria"/>
                <a:sym typeface="Lustria"/>
              </a:rPr>
              <a:t>overlying discoloration of the scrotum</a:t>
            </a:r>
            <a:r>
              <a:rPr lang="en-US" sz="1800" dirty="0">
                <a:solidFill>
                  <a:schemeClr val="lt1"/>
                </a:solidFill>
                <a:latin typeface="Lustria"/>
                <a:ea typeface="Lustria"/>
                <a:cs typeface="Lustria"/>
                <a:sym typeface="Lustria"/>
              </a:rPr>
              <a:t>. </a:t>
            </a:r>
            <a:endParaRPr sz="1800" dirty="0">
              <a:solidFill>
                <a:schemeClr val="lt1"/>
              </a:solidFill>
              <a:latin typeface="Lustria"/>
              <a:ea typeface="Lustria"/>
              <a:cs typeface="Lustria"/>
              <a:sym typeface="Lustria"/>
            </a:endParaRPr>
          </a:p>
        </p:txBody>
      </p:sp>
      <p:pic>
        <p:nvPicPr>
          <p:cNvPr id="312" name="Google Shape;312;p99"/>
          <p:cNvPicPr preferRelativeResize="0"/>
          <p:nvPr/>
        </p:nvPicPr>
        <p:blipFill>
          <a:blip r:embed="rId3">
            <a:alphaModFix/>
          </a:blip>
          <a:stretch>
            <a:fillRect/>
          </a:stretch>
        </p:blipFill>
        <p:spPr>
          <a:xfrm>
            <a:off x="5181600" y="42554"/>
            <a:ext cx="2816596" cy="2712955"/>
          </a:xfrm>
          <a:prstGeom prst="rect">
            <a:avLst/>
          </a:prstGeom>
          <a:noFill/>
          <a:ln>
            <a:noFill/>
          </a:ln>
        </p:spPr>
      </p:pic>
      <p:pic>
        <p:nvPicPr>
          <p:cNvPr id="313" name="Google Shape;313;p99"/>
          <p:cNvPicPr preferRelativeResize="0"/>
          <p:nvPr/>
        </p:nvPicPr>
        <p:blipFill>
          <a:blip r:embed="rId4">
            <a:alphaModFix/>
          </a:blip>
          <a:stretch>
            <a:fillRect/>
          </a:stretch>
        </p:blipFill>
        <p:spPr>
          <a:xfrm>
            <a:off x="8104056" y="27432"/>
            <a:ext cx="4054416" cy="2743200"/>
          </a:xfrm>
          <a:prstGeom prst="rect">
            <a:avLst/>
          </a:prstGeom>
          <a:noFill/>
          <a:ln>
            <a:noFill/>
          </a:ln>
        </p:spPr>
      </p:pic>
      <p:pic>
        <p:nvPicPr>
          <p:cNvPr id="314" name="Google Shape;314;p99"/>
          <p:cNvPicPr preferRelativeResize="0"/>
          <p:nvPr/>
        </p:nvPicPr>
        <p:blipFill>
          <a:blip r:embed="rId5">
            <a:alphaModFix/>
          </a:blip>
          <a:stretch>
            <a:fillRect/>
          </a:stretch>
        </p:blipFill>
        <p:spPr>
          <a:xfrm>
            <a:off x="8190324" y="2971800"/>
            <a:ext cx="3992532" cy="3048000"/>
          </a:xfrm>
          <a:prstGeom prst="rect">
            <a:avLst/>
          </a:prstGeom>
          <a:noFill/>
          <a:ln>
            <a:noFill/>
          </a:ln>
        </p:spPr>
      </p:pic>
      <p:pic>
        <p:nvPicPr>
          <p:cNvPr id="315" name="Google Shape;315;p99"/>
          <p:cNvPicPr preferRelativeResize="0"/>
          <p:nvPr/>
        </p:nvPicPr>
        <p:blipFill>
          <a:blip r:embed="rId6">
            <a:alphaModFix/>
          </a:blip>
          <a:stretch>
            <a:fillRect/>
          </a:stretch>
        </p:blipFill>
        <p:spPr>
          <a:xfrm>
            <a:off x="5192965" y="2971800"/>
            <a:ext cx="2895851" cy="3066554"/>
          </a:xfrm>
          <a:prstGeom prst="rect">
            <a:avLst/>
          </a:prstGeom>
          <a:noFill/>
          <a:ln>
            <a:noFill/>
          </a:ln>
        </p:spPr>
      </p:pic>
    </p:spTree>
  </p:cSld>
  <p:clrMapOvr>
    <a:masterClrMapping/>
  </p:clrMapOvr>
  <p:transition/>
  <p:timing>
    <p:tnLst>
      <p:par>
        <p:cTn id="1" dur="indefinite" restart="never" nodeType="tmRoot"/>
      </p:par>
    </p:tnLst>
  </p:timing>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4">
            <a:extLst>
              <a:ext uri="{FF2B5EF4-FFF2-40B4-BE49-F238E27FC236}">
                <a16:creationId xmlns="" xmlns:a16="http://schemas.microsoft.com/office/drawing/2014/main" id="{D85EE894-73C1-DA49-84E3-D76C8143BEA3}"/>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295728" y="804058"/>
            <a:ext cx="5513319" cy="5334275"/>
          </a:xfrm>
          <a:prstGeom prst="rect">
            <a:avLst/>
          </a:prstGeom>
        </p:spPr>
      </p:pic>
    </p:spTree>
    <p:extLst>
      <p:ext uri="{BB962C8B-B14F-4D97-AF65-F5344CB8AC3E}">
        <p14:creationId xmlns:p14="http://schemas.microsoft.com/office/powerpoint/2010/main" val="1163358522"/>
      </p:ext>
    </p:extLst>
  </p:cSld>
  <p:clrMapOvr>
    <a:masterClrMapping/>
  </p:clrMapOvr>
  <p:transition/>
  <p:timing>
    <p:tnLst>
      <p:par>
        <p:cTn id="1" dur="indefinite" restart="never" nodeType="tmRoot"/>
      </p:par>
    </p:tnLst>
  </p:timing>
</p:sld>
</file>

<file path=ppt/slides/slide71.xml><?xml version="1.0" encoding="utf-8"?>
<p:sld xmlns:a="http://schemas.openxmlformats.org/drawingml/2006/main" xmlns:r="http://schemas.openxmlformats.org/officeDocument/2006/relationships" xmlns:p="http://schemas.openxmlformats.org/presentationml/2006/main" showMasterSp="0">
  <p:cSld>
    <p:spTree>
      <p:nvGrpSpPr>
        <p:cNvPr id="1" name="Shape 319"/>
        <p:cNvGrpSpPr/>
        <p:nvPr/>
      </p:nvGrpSpPr>
      <p:grpSpPr>
        <a:xfrm>
          <a:off x="0" y="0"/>
          <a:ext cx="0" cy="0"/>
          <a:chOff x="0" y="0"/>
          <a:chExt cx="0" cy="0"/>
        </a:xfrm>
      </p:grpSpPr>
      <p:sp>
        <p:nvSpPr>
          <p:cNvPr id="320" name="Google Shape;320;p100"/>
          <p:cNvSpPr txBox="1">
            <a:spLocks noGrp="1"/>
          </p:cNvSpPr>
          <p:nvPr>
            <p:ph type="title"/>
          </p:nvPr>
        </p:nvSpPr>
        <p:spPr>
          <a:xfrm>
            <a:off x="304800" y="381000"/>
            <a:ext cx="4589145" cy="566822"/>
          </a:xfrm>
          <a:prstGeom prst="rect">
            <a:avLst/>
          </a:prstGeom>
          <a:noFill/>
          <a:ln>
            <a:noFill/>
          </a:ln>
          <a:effectLst>
            <a:outerShdw blurRad="25400">
              <a:srgbClr val="000000">
                <a:alpha val="45882"/>
              </a:srgbClr>
            </a:outerShdw>
          </a:effectLst>
        </p:spPr>
        <p:txBody>
          <a:bodyPr spcFirstLastPara="1" wrap="square" lIns="0" tIns="12700" rIns="0" bIns="0" anchor="ctr" anchorCtr="0">
            <a:spAutoFit/>
          </a:bodyPr>
          <a:lstStyle/>
          <a:p>
            <a:pPr marL="12700" lvl="0" indent="0" algn="ctr" rtl="0">
              <a:lnSpc>
                <a:spcPct val="100000"/>
              </a:lnSpc>
              <a:spcBef>
                <a:spcPct val="0"/>
              </a:spcBef>
              <a:spcAft>
                <a:spcPct val="0"/>
              </a:spcAft>
              <a:buClr>
                <a:srgbClr val="E4D5A3"/>
              </a:buClr>
              <a:buSzPts val="3600"/>
              <a:buFont typeface="Arial" pitchFamily="34" charset="0"/>
              <a:buNone/>
            </a:pPr>
            <a:r>
              <a:rPr lang="en-US" sz="3600" b="0" u="sng">
                <a:solidFill>
                  <a:srgbClr val="E4D5A3"/>
                </a:solidFill>
                <a:latin typeface="Arial" pitchFamily="34" charset="0"/>
                <a:ea typeface="Arial" pitchFamily="34" charset="0"/>
                <a:cs typeface="Arial" pitchFamily="34" charset="0"/>
                <a:sym typeface="Arial" pitchFamily="34" charset="0"/>
              </a:rPr>
              <a:t>ambiguous genitalia</a:t>
            </a:r>
            <a:endParaRPr sz="3600" u="sng">
              <a:solidFill>
                <a:srgbClr val="E4D5A3"/>
              </a:solidFill>
              <a:latin typeface="Arial" pitchFamily="34" charset="0"/>
              <a:ea typeface="Arial" pitchFamily="34" charset="0"/>
              <a:cs typeface="Arial" pitchFamily="34" charset="0"/>
              <a:sym typeface="Arial" pitchFamily="34" charset="0"/>
            </a:endParaRPr>
          </a:p>
        </p:txBody>
      </p:sp>
      <p:sp>
        <p:nvSpPr>
          <p:cNvPr id="321" name="Google Shape;321;p100"/>
          <p:cNvSpPr txBox="1"/>
          <p:nvPr/>
        </p:nvSpPr>
        <p:spPr>
          <a:xfrm>
            <a:off x="304801" y="1219200"/>
            <a:ext cx="4267200" cy="4680769"/>
          </a:xfrm>
          <a:prstGeom prst="rect">
            <a:avLst/>
          </a:prstGeom>
          <a:noFill/>
          <a:ln>
            <a:noFill/>
          </a:ln>
        </p:spPr>
        <p:txBody>
          <a:bodyPr spcFirstLastPara="1" wrap="square" lIns="0" tIns="12700" rIns="0" bIns="0" anchor="t" anchorCtr="0">
            <a:spAutoFit/>
          </a:bodyPr>
          <a:lstStyle>
            <a:defPPr marR="0" lvl="0" algn="l" rtl="0">
              <a:lnSpc>
                <a:spcPct val="100000"/>
              </a:lnSpc>
              <a:spcBef>
                <a:spcPct val="0"/>
              </a:spcBef>
              <a:spcAft>
                <a:spcPct val="0"/>
              </a:spcAft>
            </a:defPPr>
            <a:lvl1pPr marR="0" lvl="0"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1pPr>
            <a:lvl2pPr marR="0" lvl="1"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2pPr>
            <a:lvl3pPr marR="0" lvl="2"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3pPr>
            <a:lvl4pPr marR="0" lvl="3"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4pPr>
            <a:lvl5pPr marR="0" lvl="4"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5pPr>
            <a:lvl6pPr marR="0" lvl="5"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6pPr>
            <a:lvl7pPr marR="0" lvl="6"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7pPr>
            <a:lvl8pPr marR="0" lvl="7"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8pPr>
            <a:lvl9pPr marR="0" lvl="8"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9pPr>
          </a:lstStyle>
          <a:p>
            <a:pPr marL="355600" marR="0" lvl="0" indent="-342900" algn="l" rtl="0">
              <a:lnSpc>
                <a:spcPct val="100000"/>
              </a:lnSpc>
              <a:spcBef>
                <a:spcPct val="0"/>
              </a:spcBef>
              <a:spcAft>
                <a:spcPct val="0"/>
              </a:spcAft>
              <a:buClr>
                <a:schemeClr val="lt1"/>
              </a:buClr>
              <a:buSzPts val="2000"/>
              <a:buFont typeface="Noto Sans Symbols"/>
              <a:buChar char="❖"/>
            </a:pPr>
            <a:r>
              <a:rPr lang="en-US" sz="2000">
                <a:solidFill>
                  <a:schemeClr val="lt1"/>
                </a:solidFill>
                <a:latin typeface="Lustria"/>
                <a:ea typeface="Lustria"/>
                <a:cs typeface="Lustria"/>
                <a:sym typeface="Lustria"/>
              </a:rPr>
              <a:t>It requires immediate further investigation.</a:t>
            </a:r>
            <a:endParaRPr sz="2000">
              <a:solidFill>
                <a:schemeClr val="lt1"/>
              </a:solidFill>
              <a:latin typeface="Lustria"/>
              <a:ea typeface="Lustria"/>
              <a:cs typeface="Lustria"/>
              <a:sym typeface="Lustria"/>
            </a:endParaRPr>
          </a:p>
          <a:p>
            <a:pPr marL="355600" marR="0" lvl="0" indent="-215900" algn="l" rtl="0">
              <a:lnSpc>
                <a:spcPct val="100000"/>
              </a:lnSpc>
              <a:spcBef>
                <a:spcPts val="100"/>
              </a:spcBef>
              <a:spcAft>
                <a:spcPct val="0"/>
              </a:spcAft>
              <a:buClr>
                <a:schemeClr val="lt1"/>
              </a:buClr>
              <a:buSzPts val="2000"/>
              <a:buFont typeface="Noto Sans Symbols"/>
              <a:buNone/>
            </a:pPr>
            <a:endParaRPr sz="2000">
              <a:solidFill>
                <a:schemeClr val="lt1"/>
              </a:solidFill>
              <a:latin typeface="Lustria"/>
              <a:ea typeface="Lustria"/>
              <a:cs typeface="Lustria"/>
              <a:sym typeface="Lustria"/>
            </a:endParaRPr>
          </a:p>
          <a:p>
            <a:pPr marL="355600" marR="0" lvl="0" indent="-342900" algn="l" rtl="0">
              <a:lnSpc>
                <a:spcPct val="100000"/>
              </a:lnSpc>
              <a:spcBef>
                <a:spcPts val="100"/>
              </a:spcBef>
              <a:spcAft>
                <a:spcPct val="0"/>
              </a:spcAft>
              <a:buClr>
                <a:schemeClr val="lt1"/>
              </a:buClr>
              <a:buSzPts val="2000"/>
              <a:buFont typeface="Noto Sans Symbols"/>
              <a:buChar char="❖"/>
            </a:pPr>
            <a:r>
              <a:rPr lang="en-US" sz="2000">
                <a:solidFill>
                  <a:schemeClr val="lt1"/>
                </a:solidFill>
                <a:latin typeface="Lustria"/>
                <a:ea typeface="Lustria"/>
                <a:cs typeface="Lustria"/>
                <a:sym typeface="Lustria"/>
              </a:rPr>
              <a:t>The difficulty occurs in differentiating between a </a:t>
            </a:r>
            <a:r>
              <a:rPr lang="en-US" sz="2000">
                <a:solidFill>
                  <a:srgbClr val="E88663"/>
                </a:solidFill>
                <a:latin typeface="Lustria"/>
                <a:ea typeface="Lustria"/>
                <a:cs typeface="Lustria"/>
                <a:sym typeface="Lustria"/>
              </a:rPr>
              <a:t>very enlarged clitoris with pigmented, fused labia </a:t>
            </a:r>
            <a:r>
              <a:rPr lang="en-US" sz="2000">
                <a:solidFill>
                  <a:schemeClr val="lt1"/>
                </a:solidFill>
                <a:latin typeface="Lustria"/>
                <a:ea typeface="Lustria"/>
                <a:cs typeface="Lustria"/>
                <a:sym typeface="Lustria"/>
              </a:rPr>
              <a:t>vs. a </a:t>
            </a:r>
            <a:r>
              <a:rPr lang="en-US" sz="2000">
                <a:solidFill>
                  <a:srgbClr val="E88663"/>
                </a:solidFill>
                <a:latin typeface="Lustria"/>
                <a:ea typeface="Lustria"/>
                <a:cs typeface="Lustria"/>
                <a:sym typeface="Lustria"/>
              </a:rPr>
              <a:t>very small penis with extensive hypospadias and a bifid scrotum</a:t>
            </a:r>
            <a:r>
              <a:rPr lang="en-US" sz="2000">
                <a:solidFill>
                  <a:schemeClr val="lt1"/>
                </a:solidFill>
                <a:latin typeface="Lustria"/>
                <a:ea typeface="Lustria"/>
                <a:cs typeface="Lustria"/>
                <a:sym typeface="Lustria"/>
              </a:rPr>
              <a:t>.</a:t>
            </a:r>
            <a:endParaRPr/>
          </a:p>
          <a:p>
            <a:pPr marL="355600" marR="0" lvl="0" indent="-215900" algn="l" rtl="0">
              <a:lnSpc>
                <a:spcPct val="100000"/>
              </a:lnSpc>
              <a:spcBef>
                <a:spcPts val="100"/>
              </a:spcBef>
              <a:spcAft>
                <a:spcPct val="0"/>
              </a:spcAft>
              <a:buClr>
                <a:schemeClr val="lt1"/>
              </a:buClr>
              <a:buSzPts val="2000"/>
              <a:buFont typeface="Noto Sans Symbols"/>
              <a:buNone/>
            </a:pPr>
            <a:endParaRPr sz="2000">
              <a:solidFill>
                <a:schemeClr val="lt1"/>
              </a:solidFill>
              <a:latin typeface="Lustria"/>
              <a:ea typeface="Lustria"/>
              <a:cs typeface="Lustria"/>
              <a:sym typeface="Lustria"/>
            </a:endParaRPr>
          </a:p>
          <a:p>
            <a:pPr marL="355600" marR="0" lvl="0" indent="-342900" algn="l" rtl="0">
              <a:lnSpc>
                <a:spcPct val="100000"/>
              </a:lnSpc>
              <a:spcBef>
                <a:spcPts val="100"/>
              </a:spcBef>
              <a:spcAft>
                <a:spcPct val="0"/>
              </a:spcAft>
              <a:buClr>
                <a:schemeClr val="lt1"/>
              </a:buClr>
              <a:buSzPts val="2000"/>
              <a:buFont typeface="Noto Sans Symbols"/>
              <a:buChar char="❖"/>
            </a:pPr>
            <a:r>
              <a:rPr lang="en-US" sz="2000">
                <a:solidFill>
                  <a:schemeClr val="lt1"/>
                </a:solidFill>
                <a:latin typeface="Lustria"/>
                <a:ea typeface="Lustria"/>
                <a:cs typeface="Lustria"/>
                <a:sym typeface="Lustria"/>
              </a:rPr>
              <a:t>Generally, this is a cause for emergent genetic and endocrine consultations. In particular, </a:t>
            </a:r>
            <a:r>
              <a:rPr lang="en-US" sz="2000">
                <a:solidFill>
                  <a:srgbClr val="E88663"/>
                </a:solidFill>
                <a:latin typeface="Lustria"/>
                <a:ea typeface="Lustria"/>
                <a:cs typeface="Lustria"/>
                <a:sym typeface="Lustria"/>
              </a:rPr>
              <a:t>CAH</a:t>
            </a:r>
            <a:r>
              <a:rPr lang="en-US" sz="2000">
                <a:solidFill>
                  <a:schemeClr val="lt1"/>
                </a:solidFill>
                <a:latin typeface="Lustria"/>
                <a:ea typeface="Lustria"/>
                <a:cs typeface="Lustria"/>
                <a:sym typeface="Lustria"/>
              </a:rPr>
              <a:t> in a genotypic female can present as a phenotypic male.</a:t>
            </a:r>
            <a:endParaRPr/>
          </a:p>
        </p:txBody>
      </p:sp>
      <p:sp>
        <p:nvSpPr>
          <p:cNvPr id="322" name="Google Shape;322;p100"/>
          <p:cNvSpPr/>
          <p:nvPr/>
        </p:nvSpPr>
        <p:spPr>
          <a:xfrm>
            <a:off x="4858131" y="152400"/>
            <a:ext cx="3872484" cy="3901440"/>
          </a:xfrm>
          <a:prstGeom prst="rect">
            <a:avLst/>
          </a:prstGeom>
          <a:blipFill rotWithShape="1">
            <a:blip r:embed="rId3">
              <a:alphaModFix/>
            </a:blip>
            <a:stretch>
              <a:fillRect/>
            </a:stretch>
          </a:blipFill>
          <a:ln>
            <a:noFill/>
          </a:ln>
        </p:spPr>
        <p:txBody>
          <a:bodyPr spcFirstLastPara="1" wrap="square" lIns="0" tIns="0" rIns="0" bIns="0" anchor="t" anchorCtr="0">
            <a:noAutofit/>
          </a:bodyPr>
          <a:lstStyle>
            <a:defPPr marR="0" lvl="0" algn="l" rtl="0">
              <a:lnSpc>
                <a:spcPct val="100000"/>
              </a:lnSpc>
              <a:spcBef>
                <a:spcPct val="0"/>
              </a:spcBef>
              <a:spcAft>
                <a:spcPct val="0"/>
              </a:spcAft>
            </a:defPPr>
            <a:lvl1pPr marR="0" lvl="0"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1pPr>
            <a:lvl2pPr marR="0" lvl="1"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2pPr>
            <a:lvl3pPr marR="0" lvl="2"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3pPr>
            <a:lvl4pPr marR="0" lvl="3"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4pPr>
            <a:lvl5pPr marR="0" lvl="4"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5pPr>
            <a:lvl6pPr marR="0" lvl="5"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6pPr>
            <a:lvl7pPr marR="0" lvl="6"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7pPr>
            <a:lvl8pPr marR="0" lvl="7"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8pPr>
            <a:lvl9pPr marR="0" lvl="8"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9pPr>
          </a:lstStyle>
          <a:p>
            <a:pPr marL="0" marR="0" lvl="0" indent="0" algn="l" rtl="0">
              <a:spcBef>
                <a:spcPct val="0"/>
              </a:spcBef>
              <a:spcAft>
                <a:spcPct val="0"/>
              </a:spcAft>
              <a:buNone/>
            </a:pPr>
            <a:endParaRPr sz="1800">
              <a:solidFill>
                <a:schemeClr val="lt1"/>
              </a:solidFill>
              <a:latin typeface="Lustria"/>
              <a:ea typeface="Lustria"/>
              <a:cs typeface="Lustria"/>
              <a:sym typeface="Lustria"/>
            </a:endParaRPr>
          </a:p>
        </p:txBody>
      </p:sp>
      <p:sp>
        <p:nvSpPr>
          <p:cNvPr id="323" name="Google Shape;323;p100"/>
          <p:cNvSpPr/>
          <p:nvPr/>
        </p:nvSpPr>
        <p:spPr>
          <a:xfrm>
            <a:off x="8305800" y="2667000"/>
            <a:ext cx="3546977" cy="3968542"/>
          </a:xfrm>
          <a:prstGeom prst="rect">
            <a:avLst/>
          </a:prstGeom>
          <a:blipFill rotWithShape="1">
            <a:blip r:embed="rId4">
              <a:alphaModFix/>
            </a:blip>
            <a:stretch>
              <a:fillRect/>
            </a:stretch>
          </a:blipFill>
          <a:ln>
            <a:noFill/>
          </a:ln>
        </p:spPr>
        <p:txBody>
          <a:bodyPr spcFirstLastPara="1" wrap="square" lIns="0" tIns="0" rIns="0" bIns="0" anchor="t" anchorCtr="0">
            <a:noAutofit/>
          </a:bodyPr>
          <a:lstStyle>
            <a:defPPr marR="0" lvl="0" algn="l" rtl="0">
              <a:lnSpc>
                <a:spcPct val="100000"/>
              </a:lnSpc>
              <a:spcBef>
                <a:spcPct val="0"/>
              </a:spcBef>
              <a:spcAft>
                <a:spcPct val="0"/>
              </a:spcAft>
            </a:defPPr>
            <a:lvl1pPr marR="0" lvl="0"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1pPr>
            <a:lvl2pPr marR="0" lvl="1"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2pPr>
            <a:lvl3pPr marR="0" lvl="2"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3pPr>
            <a:lvl4pPr marR="0" lvl="3"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4pPr>
            <a:lvl5pPr marR="0" lvl="4"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5pPr>
            <a:lvl6pPr marR="0" lvl="5"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6pPr>
            <a:lvl7pPr marR="0" lvl="6"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7pPr>
            <a:lvl8pPr marR="0" lvl="7"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8pPr>
            <a:lvl9pPr marR="0" lvl="8"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9pPr>
          </a:lstStyle>
          <a:p>
            <a:pPr marL="0" marR="0" lvl="0" indent="0" algn="l" rtl="0">
              <a:spcBef>
                <a:spcPct val="0"/>
              </a:spcBef>
              <a:spcAft>
                <a:spcPct val="0"/>
              </a:spcAft>
              <a:buNone/>
            </a:pPr>
            <a:endParaRPr sz="1800">
              <a:solidFill>
                <a:schemeClr val="lt1"/>
              </a:solidFill>
              <a:latin typeface="Lustria"/>
              <a:ea typeface="Lustria"/>
              <a:cs typeface="Lustria"/>
              <a:sym typeface="Lustria"/>
            </a:endParaRPr>
          </a:p>
        </p:txBody>
      </p:sp>
    </p:spTree>
  </p:cSld>
  <p:clrMapOvr>
    <a:masterClrMapping/>
  </p:clrMapOvr>
  <p:transition/>
</p:sld>
</file>

<file path=ppt/slides/slide72.xml><?xml version="1.0" encoding="utf-8"?>
<p:sld xmlns:a="http://schemas.openxmlformats.org/drawingml/2006/main" xmlns:r="http://schemas.openxmlformats.org/officeDocument/2006/relationships" xmlns:p="http://schemas.openxmlformats.org/presentationml/2006/main" showMasterSp="0">
  <p:cSld>
    <p:spTree>
      <p:nvGrpSpPr>
        <p:cNvPr id="1" name="Shape 327"/>
        <p:cNvGrpSpPr/>
        <p:nvPr/>
      </p:nvGrpSpPr>
      <p:grpSpPr>
        <a:xfrm>
          <a:off x="0" y="0"/>
          <a:ext cx="0" cy="0"/>
          <a:chOff x="0" y="0"/>
          <a:chExt cx="0" cy="0"/>
        </a:xfrm>
      </p:grpSpPr>
      <p:sp>
        <p:nvSpPr>
          <p:cNvPr id="328" name="Google Shape;328;p101"/>
          <p:cNvSpPr txBox="1">
            <a:spLocks noGrp="1"/>
          </p:cNvSpPr>
          <p:nvPr>
            <p:ph type="title"/>
          </p:nvPr>
        </p:nvSpPr>
        <p:spPr>
          <a:xfrm>
            <a:off x="685800" y="122683"/>
            <a:ext cx="2125218" cy="689291"/>
          </a:xfrm>
          <a:prstGeom prst="rect">
            <a:avLst/>
          </a:prstGeom>
          <a:noFill/>
          <a:ln>
            <a:noFill/>
          </a:ln>
          <a:effectLst>
            <a:outerShdw blurRad="25400">
              <a:srgbClr val="000000">
                <a:alpha val="45882"/>
              </a:srgbClr>
            </a:outerShdw>
          </a:effectLst>
        </p:spPr>
        <p:txBody>
          <a:bodyPr spcFirstLastPara="1" wrap="square" lIns="0" tIns="12050" rIns="0" bIns="0" anchor="ctr" anchorCtr="0">
            <a:spAutoFit/>
          </a:bodyPr>
          <a:lstStyle/>
          <a:p>
            <a:pPr marL="12700" lvl="0" indent="0" algn="ctr" rtl="0">
              <a:lnSpc>
                <a:spcPct val="100000"/>
              </a:lnSpc>
              <a:spcBef>
                <a:spcPct val="0"/>
              </a:spcBef>
              <a:spcAft>
                <a:spcPct val="0"/>
              </a:spcAft>
              <a:buClr>
                <a:srgbClr val="E4D5A3"/>
              </a:buClr>
              <a:buSzPts val="4400"/>
              <a:buFont typeface="Arial" pitchFamily="34" charset="0"/>
              <a:buNone/>
            </a:pPr>
            <a:r>
              <a:rPr lang="en-US" sz="4400" b="0" u="sng">
                <a:solidFill>
                  <a:srgbClr val="E4D5A3"/>
                </a:solidFill>
                <a:latin typeface="Arial" pitchFamily="34" charset="0"/>
                <a:ea typeface="Arial" pitchFamily="34" charset="0"/>
                <a:cs typeface="Arial" pitchFamily="34" charset="0"/>
                <a:sym typeface="Arial" pitchFamily="34" charset="0"/>
              </a:rPr>
              <a:t>Anus</a:t>
            </a:r>
            <a:endParaRPr sz="4400" u="sng">
              <a:solidFill>
                <a:srgbClr val="E4D5A3"/>
              </a:solidFill>
              <a:latin typeface="Arial" pitchFamily="34" charset="0"/>
              <a:ea typeface="Arial" pitchFamily="34" charset="0"/>
              <a:cs typeface="Arial" pitchFamily="34" charset="0"/>
              <a:sym typeface="Arial" pitchFamily="34" charset="0"/>
            </a:endParaRPr>
          </a:p>
        </p:txBody>
      </p:sp>
      <p:sp>
        <p:nvSpPr>
          <p:cNvPr id="329" name="Google Shape;329;p101"/>
          <p:cNvSpPr txBox="1"/>
          <p:nvPr/>
        </p:nvSpPr>
        <p:spPr>
          <a:xfrm>
            <a:off x="420189" y="838200"/>
            <a:ext cx="6172200" cy="5768236"/>
          </a:xfrm>
          <a:prstGeom prst="rect">
            <a:avLst/>
          </a:prstGeom>
          <a:noFill/>
          <a:ln>
            <a:noFill/>
          </a:ln>
        </p:spPr>
        <p:txBody>
          <a:bodyPr spcFirstLastPara="1" wrap="square" lIns="0" tIns="86350" rIns="0" bIns="0" anchor="t" anchorCtr="0">
            <a:spAutoFit/>
          </a:bodyPr>
          <a:lstStyle>
            <a:defPPr marR="0" lvl="0" algn="l" rtl="0">
              <a:lnSpc>
                <a:spcPct val="100000"/>
              </a:lnSpc>
              <a:spcBef>
                <a:spcPct val="0"/>
              </a:spcBef>
              <a:spcAft>
                <a:spcPct val="0"/>
              </a:spcAft>
            </a:defPPr>
            <a:lvl1pPr marR="0" lvl="0"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1pPr>
            <a:lvl2pPr marR="0" lvl="1"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2pPr>
            <a:lvl3pPr marR="0" lvl="2"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3pPr>
            <a:lvl4pPr marR="0" lvl="3"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4pPr>
            <a:lvl5pPr marR="0" lvl="4"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5pPr>
            <a:lvl6pPr marR="0" lvl="5"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6pPr>
            <a:lvl7pPr marR="0" lvl="6"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7pPr>
            <a:lvl8pPr marR="0" lvl="7"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8pPr>
            <a:lvl9pPr marR="0" lvl="8"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9pPr>
          </a:lstStyle>
          <a:p>
            <a:pPr marL="355600" marR="0" lvl="0" indent="-342900" algn="l" rtl="0">
              <a:lnSpc>
                <a:spcPct val="100000"/>
              </a:lnSpc>
              <a:spcBef>
                <a:spcPct val="0"/>
              </a:spcBef>
              <a:spcAft>
                <a:spcPct val="0"/>
              </a:spcAft>
              <a:buClr>
                <a:schemeClr val="lt1"/>
              </a:buClr>
              <a:buSzPts val="2000"/>
              <a:buFont typeface="Noto Sans Symbols"/>
              <a:buChar char="❖"/>
            </a:pPr>
            <a:r>
              <a:rPr lang="en-US" sz="2000" dirty="0">
                <a:solidFill>
                  <a:schemeClr val="lt1"/>
                </a:solidFill>
                <a:latin typeface="Lustria"/>
                <a:ea typeface="Lustria"/>
                <a:cs typeface="Lustria"/>
                <a:sym typeface="Lustria"/>
              </a:rPr>
              <a:t>The anus is inspected for its location and patency.</a:t>
            </a:r>
            <a:endParaRPr sz="2000" dirty="0">
              <a:solidFill>
                <a:schemeClr val="lt1"/>
              </a:solidFill>
              <a:latin typeface="Lustria"/>
              <a:ea typeface="Lustria"/>
              <a:cs typeface="Lustria"/>
              <a:sym typeface="Lustria"/>
            </a:endParaRPr>
          </a:p>
          <a:p>
            <a:pPr marL="355600" marR="0" lvl="0" indent="-342900" algn="l" rtl="0">
              <a:lnSpc>
                <a:spcPct val="100000"/>
              </a:lnSpc>
              <a:spcBef>
                <a:spcPts val="680"/>
              </a:spcBef>
              <a:spcAft>
                <a:spcPct val="0"/>
              </a:spcAft>
              <a:buClr>
                <a:srgbClr val="E88663"/>
              </a:buClr>
              <a:buSzPts val="2000"/>
              <a:buFont typeface="Noto Sans Symbols"/>
              <a:buChar char="❖"/>
            </a:pPr>
            <a:r>
              <a:rPr lang="en-US" sz="2000" dirty="0">
                <a:solidFill>
                  <a:srgbClr val="E88663"/>
                </a:solidFill>
                <a:latin typeface="Lustria"/>
                <a:ea typeface="Lustria"/>
                <a:cs typeface="Lustria"/>
                <a:sym typeface="Lustria"/>
              </a:rPr>
              <a:t>Imperforate anus</a:t>
            </a:r>
            <a:r>
              <a:rPr lang="en-US" sz="2000" dirty="0">
                <a:solidFill>
                  <a:schemeClr val="lt1"/>
                </a:solidFill>
                <a:latin typeface="Lustria"/>
                <a:ea typeface="Lustria"/>
                <a:cs typeface="Lustria"/>
                <a:sym typeface="Lustria"/>
              </a:rPr>
              <a:t> is one of the most common and important abnormalities to identify. It can be associated with </a:t>
            </a:r>
            <a:r>
              <a:rPr lang="en-US" sz="2000" dirty="0">
                <a:solidFill>
                  <a:srgbClr val="E88663"/>
                </a:solidFill>
                <a:latin typeface="Lustria"/>
                <a:ea typeface="Lustria"/>
                <a:cs typeface="Lustria"/>
                <a:sym typeface="Lustria"/>
              </a:rPr>
              <a:t>fistula</a:t>
            </a:r>
            <a:r>
              <a:rPr lang="en-US" sz="2000" dirty="0">
                <a:solidFill>
                  <a:schemeClr val="lt1"/>
                </a:solidFill>
                <a:latin typeface="Lustria"/>
                <a:ea typeface="Lustria"/>
                <a:cs typeface="Lustria"/>
                <a:sym typeface="Lustria"/>
              </a:rPr>
              <a:t>, which opens ventral to the normal anus.</a:t>
            </a:r>
            <a:endParaRPr sz="2000" dirty="0">
              <a:solidFill>
                <a:schemeClr val="lt1"/>
              </a:solidFill>
              <a:latin typeface="Lustria"/>
              <a:ea typeface="Lustria"/>
              <a:cs typeface="Lustria"/>
              <a:sym typeface="Lustria"/>
            </a:endParaRPr>
          </a:p>
          <a:p>
            <a:pPr marL="355600" marR="0" lvl="0" indent="-342900" algn="l" rtl="0">
              <a:lnSpc>
                <a:spcPct val="100000"/>
              </a:lnSpc>
              <a:spcBef>
                <a:spcPts val="680"/>
              </a:spcBef>
              <a:spcAft>
                <a:spcPct val="0"/>
              </a:spcAft>
              <a:buClr>
                <a:schemeClr val="lt1"/>
              </a:buClr>
              <a:buSzPts val="2000"/>
              <a:buFont typeface="Noto Sans Symbols"/>
              <a:buChar char="❖"/>
            </a:pPr>
            <a:r>
              <a:rPr lang="en-US" sz="2000" dirty="0">
                <a:solidFill>
                  <a:schemeClr val="lt1"/>
                </a:solidFill>
                <a:latin typeface="Lustria"/>
                <a:ea typeface="Lustria"/>
                <a:cs typeface="Lustria"/>
                <a:sym typeface="Lustria"/>
              </a:rPr>
              <a:t>The presence of meconium </a:t>
            </a:r>
            <a:r>
              <a:rPr lang="en-US" sz="2000" dirty="0">
                <a:solidFill>
                  <a:srgbClr val="E88663"/>
                </a:solidFill>
                <a:latin typeface="Lustria"/>
                <a:ea typeface="Lustria"/>
                <a:cs typeface="Lustria"/>
                <a:sym typeface="Lustria"/>
              </a:rPr>
              <a:t>does not rule out </a:t>
            </a:r>
            <a:r>
              <a:rPr lang="en-US" sz="2000" dirty="0">
                <a:solidFill>
                  <a:schemeClr val="lt1"/>
                </a:solidFill>
                <a:latin typeface="Lustria"/>
                <a:ea typeface="Lustria"/>
                <a:cs typeface="Lustria"/>
                <a:sym typeface="Lustria"/>
              </a:rPr>
              <a:t>imperforate anus because it can pass through the fistula.</a:t>
            </a:r>
            <a:endParaRPr dirty="0"/>
          </a:p>
          <a:p>
            <a:pPr marL="355600" marR="0" lvl="0" indent="-342900" algn="l" rtl="0">
              <a:lnSpc>
                <a:spcPct val="100000"/>
              </a:lnSpc>
              <a:spcBef>
                <a:spcPts val="680"/>
              </a:spcBef>
              <a:spcAft>
                <a:spcPct val="0"/>
              </a:spcAft>
              <a:buClr>
                <a:schemeClr val="lt1"/>
              </a:buClr>
              <a:buSzPts val="2000"/>
              <a:buFont typeface="Noto Sans Symbols"/>
              <a:buChar char="❖"/>
            </a:pPr>
            <a:r>
              <a:rPr lang="en-US" sz="2000" dirty="0">
                <a:solidFill>
                  <a:schemeClr val="lt1"/>
                </a:solidFill>
                <a:latin typeface="Lustria"/>
                <a:ea typeface="Lustria"/>
                <a:cs typeface="Lustria"/>
                <a:sym typeface="Lustria"/>
              </a:rPr>
              <a:t>It can be associated with other anomalies such as </a:t>
            </a:r>
            <a:r>
              <a:rPr lang="en-US" sz="2000" dirty="0">
                <a:solidFill>
                  <a:srgbClr val="E88663"/>
                </a:solidFill>
                <a:latin typeface="Lustria"/>
                <a:ea typeface="Lustria"/>
                <a:cs typeface="Lustria"/>
                <a:sym typeface="Lustria"/>
              </a:rPr>
              <a:t>VACTERL</a:t>
            </a:r>
            <a:r>
              <a:rPr lang="en-US" sz="2000" dirty="0">
                <a:solidFill>
                  <a:schemeClr val="lt1"/>
                </a:solidFill>
                <a:latin typeface="Lustria"/>
                <a:ea typeface="Lustria"/>
                <a:cs typeface="Lustria"/>
                <a:sym typeface="Lustria"/>
              </a:rPr>
              <a:t>.</a:t>
            </a:r>
            <a:endParaRPr dirty="0"/>
          </a:p>
          <a:p>
            <a:pPr marL="355600" marR="0" lvl="0" indent="-342900" algn="l" rtl="0">
              <a:lnSpc>
                <a:spcPct val="100000"/>
              </a:lnSpc>
              <a:spcBef>
                <a:spcPts val="680"/>
              </a:spcBef>
              <a:spcAft>
                <a:spcPct val="0"/>
              </a:spcAft>
              <a:buClr>
                <a:schemeClr val="lt1"/>
              </a:buClr>
              <a:buSzPts val="2000"/>
              <a:buFont typeface="Noto Sans Symbols"/>
              <a:buChar char="❖"/>
            </a:pPr>
            <a:r>
              <a:rPr lang="en-US" sz="2000" dirty="0">
                <a:solidFill>
                  <a:schemeClr val="lt1"/>
                </a:solidFill>
                <a:latin typeface="Lustria"/>
                <a:ea typeface="Lustria"/>
                <a:cs typeface="Lustria"/>
                <a:sym typeface="Lustria"/>
              </a:rPr>
              <a:t>Most infants pass meconium within the </a:t>
            </a:r>
            <a:r>
              <a:rPr lang="en-US" sz="2000" dirty="0">
                <a:solidFill>
                  <a:srgbClr val="E88663"/>
                </a:solidFill>
                <a:latin typeface="Lustria"/>
                <a:ea typeface="Lustria"/>
                <a:cs typeface="Lustria"/>
                <a:sym typeface="Lustria"/>
              </a:rPr>
              <a:t>first 24 hours </a:t>
            </a:r>
            <a:r>
              <a:rPr lang="en-US" sz="2000" dirty="0">
                <a:solidFill>
                  <a:schemeClr val="lt1"/>
                </a:solidFill>
                <a:latin typeface="Lustria"/>
                <a:ea typeface="Lustria"/>
                <a:cs typeface="Lustria"/>
                <a:sym typeface="Lustria"/>
              </a:rPr>
              <a:t>of birth; </a:t>
            </a:r>
            <a:r>
              <a:rPr lang="en-US" sz="2000" dirty="0">
                <a:solidFill>
                  <a:srgbClr val="E88663"/>
                </a:solidFill>
                <a:latin typeface="Lustria"/>
                <a:ea typeface="Lustria"/>
                <a:cs typeface="Lustria"/>
                <a:sym typeface="Lustria"/>
              </a:rPr>
              <a:t>99% within by 48 hours</a:t>
            </a:r>
            <a:r>
              <a:rPr lang="en-US" sz="2000" dirty="0">
                <a:solidFill>
                  <a:schemeClr val="lt1"/>
                </a:solidFill>
                <a:latin typeface="Lustria"/>
                <a:ea typeface="Lustria"/>
                <a:cs typeface="Lustria"/>
                <a:sym typeface="Lustria"/>
              </a:rPr>
              <a:t>.</a:t>
            </a:r>
            <a:endParaRPr dirty="0"/>
          </a:p>
          <a:p>
            <a:pPr marL="355600" marR="0" lvl="0" indent="-342900" algn="l" rtl="0">
              <a:lnSpc>
                <a:spcPct val="100000"/>
              </a:lnSpc>
              <a:spcBef>
                <a:spcPts val="680"/>
              </a:spcBef>
              <a:spcAft>
                <a:spcPct val="0"/>
              </a:spcAft>
              <a:buClr>
                <a:schemeClr val="lt1"/>
              </a:buClr>
              <a:buSzPts val="2000"/>
              <a:buFont typeface="Noto Sans Symbols"/>
              <a:buChar char="❖"/>
            </a:pPr>
            <a:r>
              <a:rPr lang="en-US" sz="2000" dirty="0">
                <a:solidFill>
                  <a:schemeClr val="lt1"/>
                </a:solidFill>
                <a:latin typeface="Lustria"/>
                <a:ea typeface="Lustria"/>
                <a:cs typeface="Lustria"/>
                <a:sym typeface="Lustria"/>
              </a:rPr>
              <a:t>Impaction of meconium can lead to intestinal obstruction ( </a:t>
            </a:r>
            <a:r>
              <a:rPr lang="en-US" sz="2000" dirty="0">
                <a:solidFill>
                  <a:srgbClr val="E88663"/>
                </a:solidFill>
                <a:latin typeface="Lustria"/>
                <a:ea typeface="Lustria"/>
                <a:cs typeface="Lustria"/>
                <a:sym typeface="Lustria"/>
              </a:rPr>
              <a:t>meconium ileus </a:t>
            </a:r>
            <a:r>
              <a:rPr lang="en-US" sz="2000" dirty="0">
                <a:solidFill>
                  <a:schemeClr val="lt1"/>
                </a:solidFill>
                <a:latin typeface="Lustria"/>
                <a:ea typeface="Lustria"/>
                <a:cs typeface="Lustria"/>
                <a:sym typeface="Lustria"/>
              </a:rPr>
              <a:t>) and is often due to </a:t>
            </a:r>
            <a:r>
              <a:rPr lang="en-US" sz="2000" dirty="0">
                <a:solidFill>
                  <a:srgbClr val="E88663"/>
                </a:solidFill>
                <a:latin typeface="Lustria"/>
                <a:ea typeface="Lustria"/>
                <a:cs typeface="Lustria"/>
                <a:sym typeface="Lustria"/>
              </a:rPr>
              <a:t>cystic fibrosis</a:t>
            </a:r>
            <a:r>
              <a:rPr lang="en-US" sz="2000" dirty="0">
                <a:solidFill>
                  <a:schemeClr val="lt1"/>
                </a:solidFill>
                <a:latin typeface="Lustria"/>
                <a:ea typeface="Lustria"/>
                <a:cs typeface="Lustria"/>
                <a:sym typeface="Lustria"/>
              </a:rPr>
              <a:t>. Its also seen in </a:t>
            </a:r>
            <a:r>
              <a:rPr lang="en-US" sz="2000" dirty="0">
                <a:solidFill>
                  <a:srgbClr val="E88663"/>
                </a:solidFill>
                <a:latin typeface="Lustria"/>
                <a:ea typeface="Lustria"/>
                <a:cs typeface="Lustria"/>
                <a:sym typeface="Lustria"/>
              </a:rPr>
              <a:t>small bowel atresia</a:t>
            </a:r>
            <a:r>
              <a:rPr lang="en-US" sz="2000" dirty="0">
                <a:solidFill>
                  <a:schemeClr val="lt1"/>
                </a:solidFill>
                <a:latin typeface="Lustria"/>
                <a:ea typeface="Lustria"/>
                <a:cs typeface="Lustria"/>
                <a:sym typeface="Lustria"/>
              </a:rPr>
              <a:t>.</a:t>
            </a:r>
            <a:endParaRPr dirty="0"/>
          </a:p>
        </p:txBody>
      </p:sp>
      <p:sp>
        <p:nvSpPr>
          <p:cNvPr id="330" name="Google Shape;330;p101"/>
          <p:cNvSpPr/>
          <p:nvPr/>
        </p:nvSpPr>
        <p:spPr>
          <a:xfrm>
            <a:off x="8099524" y="479520"/>
            <a:ext cx="3121152" cy="2743200"/>
          </a:xfrm>
          <a:prstGeom prst="rect">
            <a:avLst/>
          </a:prstGeom>
          <a:blipFill rotWithShape="1">
            <a:blip r:embed="rId3">
              <a:alphaModFix/>
            </a:blip>
            <a:stretch>
              <a:fillRect/>
            </a:stretch>
          </a:blipFill>
          <a:ln>
            <a:noFill/>
          </a:ln>
        </p:spPr>
        <p:txBody>
          <a:bodyPr spcFirstLastPara="1" wrap="square" lIns="0" tIns="0" rIns="0" bIns="0" anchor="t" anchorCtr="0">
            <a:noAutofit/>
          </a:bodyPr>
          <a:lstStyle>
            <a:defPPr marR="0" lvl="0" algn="l" rtl="0">
              <a:lnSpc>
                <a:spcPct val="100000"/>
              </a:lnSpc>
              <a:spcBef>
                <a:spcPct val="0"/>
              </a:spcBef>
              <a:spcAft>
                <a:spcPct val="0"/>
              </a:spcAft>
            </a:defPPr>
            <a:lvl1pPr marR="0" lvl="0"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1pPr>
            <a:lvl2pPr marR="0" lvl="1"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2pPr>
            <a:lvl3pPr marR="0" lvl="2"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3pPr>
            <a:lvl4pPr marR="0" lvl="3"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4pPr>
            <a:lvl5pPr marR="0" lvl="4"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5pPr>
            <a:lvl6pPr marR="0" lvl="5"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6pPr>
            <a:lvl7pPr marR="0" lvl="6"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7pPr>
            <a:lvl8pPr marR="0" lvl="7"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8pPr>
            <a:lvl9pPr marR="0" lvl="8"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9pPr>
          </a:lstStyle>
          <a:p>
            <a:pPr marL="0" marR="0" lvl="0" indent="0" algn="l" rtl="0">
              <a:spcBef>
                <a:spcPct val="0"/>
              </a:spcBef>
              <a:spcAft>
                <a:spcPct val="0"/>
              </a:spcAft>
              <a:buNone/>
            </a:pPr>
            <a:endParaRPr sz="1800">
              <a:solidFill>
                <a:schemeClr val="lt1"/>
              </a:solidFill>
              <a:latin typeface="Lustria"/>
              <a:ea typeface="Lustria"/>
              <a:cs typeface="Lustria"/>
              <a:sym typeface="Lustria"/>
            </a:endParaRPr>
          </a:p>
        </p:txBody>
      </p:sp>
      <p:pic>
        <p:nvPicPr>
          <p:cNvPr id="331" name="Google Shape;331;p101"/>
          <p:cNvPicPr preferRelativeResize="0"/>
          <p:nvPr/>
        </p:nvPicPr>
        <p:blipFill>
          <a:blip r:embed="rId4">
            <a:alphaModFix/>
          </a:blip>
          <a:stretch>
            <a:fillRect/>
          </a:stretch>
        </p:blipFill>
        <p:spPr>
          <a:xfrm>
            <a:off x="7391400" y="3429000"/>
            <a:ext cx="4537401" cy="2743200"/>
          </a:xfrm>
          <a:prstGeom prst="rect">
            <a:avLst/>
          </a:prstGeom>
          <a:noFill/>
          <a:ln>
            <a:noFill/>
          </a:ln>
        </p:spPr>
      </p:pic>
    </p:spTree>
  </p:cSld>
  <p:clrMapOvr>
    <a:masterClrMapping/>
  </p:clrMapOvr>
  <p:transition/>
  <p:timing>
    <p:tnLst>
      <p:par>
        <p:cTn id="1" dur="indefinite" restart="never" nodeType="tmRoot"/>
      </p:par>
    </p:tnLst>
  </p:timing>
</p:sld>
</file>

<file path=ppt/slides/slide73.xml><?xml version="1.0" encoding="utf-8"?>
<p:sld xmlns:a="http://schemas.openxmlformats.org/drawingml/2006/main" xmlns:r="http://schemas.openxmlformats.org/officeDocument/2006/relationships" xmlns:p="http://schemas.openxmlformats.org/presentationml/2006/main" showMasterSp="0">
  <p:cSld>
    <p:spTree>
      <p:nvGrpSpPr>
        <p:cNvPr id="1" name="Shape 335"/>
        <p:cNvGrpSpPr/>
        <p:nvPr/>
      </p:nvGrpSpPr>
      <p:grpSpPr>
        <a:xfrm>
          <a:off x="0" y="0"/>
          <a:ext cx="0" cy="0"/>
          <a:chOff x="0" y="0"/>
          <a:chExt cx="0" cy="0"/>
        </a:xfrm>
      </p:grpSpPr>
      <p:sp>
        <p:nvSpPr>
          <p:cNvPr id="336" name="Google Shape;336;p102"/>
          <p:cNvSpPr txBox="1">
            <a:spLocks noGrp="1"/>
          </p:cNvSpPr>
          <p:nvPr>
            <p:ph type="title"/>
          </p:nvPr>
        </p:nvSpPr>
        <p:spPr>
          <a:xfrm>
            <a:off x="838200" y="2747664"/>
            <a:ext cx="10363199" cy="936154"/>
          </a:xfrm>
          <a:prstGeom prst="rect">
            <a:avLst/>
          </a:prstGeom>
          <a:noFill/>
          <a:ln>
            <a:noFill/>
          </a:ln>
          <a:effectLst>
            <a:outerShdw blurRad="25400">
              <a:srgbClr val="000000">
                <a:alpha val="45882"/>
              </a:srgbClr>
            </a:outerShdw>
          </a:effectLst>
        </p:spPr>
        <p:txBody>
          <a:bodyPr spcFirstLastPara="1" wrap="square" lIns="0" tIns="12700" rIns="0" bIns="0" anchor="ctr" anchorCtr="0">
            <a:spAutoFit/>
          </a:bodyPr>
          <a:lstStyle/>
          <a:p>
            <a:pPr marL="12700" lvl="0" indent="0" algn="ctr" rtl="0">
              <a:lnSpc>
                <a:spcPct val="100000"/>
              </a:lnSpc>
              <a:spcBef>
                <a:spcPct val="0"/>
              </a:spcBef>
              <a:spcAft>
                <a:spcPct val="0"/>
              </a:spcAft>
              <a:buClr>
                <a:srgbClr val="C4C4C4"/>
              </a:buClr>
              <a:buSzPts val="6000"/>
              <a:buFont typeface="Calibri"/>
              <a:buNone/>
            </a:pPr>
            <a:r>
              <a:rPr lang="en-US" sz="6000" b="1" i="1" u="none">
                <a:solidFill>
                  <a:srgbClr val="C4C4C4"/>
                </a:solidFill>
                <a:latin typeface="Calibri"/>
                <a:ea typeface="Calibri"/>
                <a:cs typeface="Calibri"/>
                <a:sym typeface="Calibri"/>
              </a:rPr>
              <a:t>Extremities</a:t>
            </a:r>
            <a:r>
              <a:rPr lang="en-US" sz="6000" b="1" i="1">
                <a:solidFill>
                  <a:srgbClr val="C4C4C4"/>
                </a:solidFill>
                <a:latin typeface="Calibri"/>
                <a:ea typeface="Calibri"/>
                <a:cs typeface="Calibri"/>
                <a:sym typeface="Calibri"/>
              </a:rPr>
              <a:t> and</a:t>
            </a:r>
            <a:r>
              <a:rPr lang="en-US" sz="6000" b="1" i="1" u="none">
                <a:solidFill>
                  <a:srgbClr val="C4C4C4"/>
                </a:solidFill>
                <a:latin typeface="Calibri"/>
                <a:ea typeface="Calibri"/>
                <a:cs typeface="Calibri"/>
                <a:sym typeface="Calibri"/>
              </a:rPr>
              <a:t> spinal cord</a:t>
            </a:r>
            <a:endParaRPr sz="6000" b="1" i="1">
              <a:solidFill>
                <a:srgbClr val="C4C4C4"/>
              </a:solidFill>
              <a:latin typeface="Calibri"/>
              <a:ea typeface="Calibri"/>
              <a:cs typeface="Calibri"/>
              <a:sym typeface="Calibri"/>
            </a:endParaRPr>
          </a:p>
        </p:txBody>
      </p:sp>
    </p:spTree>
  </p:cSld>
  <p:clrMapOvr>
    <a:masterClrMapping/>
  </p:clrMapOvr>
  <p:transition/>
  <p:timing>
    <p:tnLst>
      <p:par>
        <p:cTn id="1" dur="indefinite" restart="never" nodeType="tmRoot"/>
      </p:par>
    </p:tnLst>
  </p:timing>
</p:sld>
</file>

<file path=ppt/slides/slide74.xml><?xml version="1.0" encoding="utf-8"?>
<p:sld xmlns:a="http://schemas.openxmlformats.org/drawingml/2006/main" xmlns:r="http://schemas.openxmlformats.org/officeDocument/2006/relationships" xmlns:p="http://schemas.openxmlformats.org/presentationml/2006/main" showMasterSp="0">
  <p:cSld>
    <p:spTree>
      <p:nvGrpSpPr>
        <p:cNvPr id="1" name="Shape 340"/>
        <p:cNvGrpSpPr/>
        <p:nvPr/>
      </p:nvGrpSpPr>
      <p:grpSpPr>
        <a:xfrm>
          <a:off x="0" y="0"/>
          <a:ext cx="0" cy="0"/>
          <a:chOff x="0" y="0"/>
          <a:chExt cx="0" cy="0"/>
        </a:xfrm>
      </p:grpSpPr>
      <p:sp>
        <p:nvSpPr>
          <p:cNvPr id="341" name="Google Shape;341;p103"/>
          <p:cNvSpPr txBox="1">
            <a:spLocks noGrp="1"/>
          </p:cNvSpPr>
          <p:nvPr>
            <p:ph type="title"/>
          </p:nvPr>
        </p:nvSpPr>
        <p:spPr>
          <a:xfrm>
            <a:off x="457200" y="228600"/>
            <a:ext cx="2593340" cy="697230"/>
          </a:xfrm>
          <a:prstGeom prst="rect">
            <a:avLst/>
          </a:prstGeom>
          <a:noFill/>
          <a:ln>
            <a:noFill/>
          </a:ln>
          <a:effectLst>
            <a:outerShdw blurRad="25400">
              <a:srgbClr val="000000">
                <a:alpha val="45882"/>
              </a:srgbClr>
            </a:outerShdw>
          </a:effectLst>
        </p:spPr>
        <p:txBody>
          <a:bodyPr spcFirstLastPara="1" wrap="square" lIns="0" tIns="13325" rIns="0" bIns="0" anchor="ctr" anchorCtr="0">
            <a:spAutoFit/>
          </a:bodyPr>
          <a:lstStyle/>
          <a:p>
            <a:pPr marL="12700" lvl="0" indent="0" algn="ctr" rtl="0">
              <a:lnSpc>
                <a:spcPct val="100000"/>
              </a:lnSpc>
              <a:spcBef>
                <a:spcPct val="0"/>
              </a:spcBef>
              <a:spcAft>
                <a:spcPct val="0"/>
              </a:spcAft>
              <a:buClr>
                <a:srgbClr val="EDE3C1"/>
              </a:buClr>
              <a:buSzPts val="4400"/>
              <a:buFont typeface="Arial" pitchFamily="34" charset="0"/>
              <a:buNone/>
            </a:pPr>
            <a:r>
              <a:rPr lang="en-US" sz="4400" u="sng">
                <a:solidFill>
                  <a:srgbClr val="EDE3C1"/>
                </a:solidFill>
                <a:latin typeface="Arial" pitchFamily="34" charset="0"/>
                <a:ea typeface="Arial" pitchFamily="34" charset="0"/>
                <a:cs typeface="Arial" pitchFamily="34" charset="0"/>
                <a:sym typeface="Arial" pitchFamily="34" charset="0"/>
              </a:rPr>
              <a:t>Extremities</a:t>
            </a:r>
            <a:endParaRPr sz="4400" u="sng">
              <a:solidFill>
                <a:srgbClr val="EDE3C1"/>
              </a:solidFill>
              <a:latin typeface="Arial" pitchFamily="34" charset="0"/>
              <a:ea typeface="Arial" pitchFamily="34" charset="0"/>
              <a:cs typeface="Arial" pitchFamily="34" charset="0"/>
              <a:sym typeface="Arial" pitchFamily="34" charset="0"/>
            </a:endParaRPr>
          </a:p>
        </p:txBody>
      </p:sp>
      <p:sp>
        <p:nvSpPr>
          <p:cNvPr id="342" name="Google Shape;342;p103"/>
          <p:cNvSpPr txBox="1"/>
          <p:nvPr/>
        </p:nvSpPr>
        <p:spPr>
          <a:xfrm>
            <a:off x="304800" y="925830"/>
            <a:ext cx="1981200" cy="707886"/>
          </a:xfrm>
          <a:prstGeom prst="rect">
            <a:avLst/>
          </a:prstGeom>
          <a:noFill/>
          <a:ln>
            <a:noFill/>
          </a:ln>
        </p:spPr>
        <p:txBody>
          <a:bodyPr spcFirstLastPara="1" wrap="square" lIns="91425" tIns="45700" rIns="91425" bIns="45700" anchor="t" anchorCtr="0">
            <a:spAutoFit/>
          </a:bodyPr>
          <a:lstStyle>
            <a:defPPr marR="0" lvl="0" algn="l" rtl="0">
              <a:lnSpc>
                <a:spcPct val="100000"/>
              </a:lnSpc>
              <a:spcBef>
                <a:spcPct val="0"/>
              </a:spcBef>
              <a:spcAft>
                <a:spcPct val="0"/>
              </a:spcAft>
            </a:defPPr>
            <a:lvl1pPr marR="0" lvl="0"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1pPr>
            <a:lvl2pPr marR="0" lvl="1"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2pPr>
            <a:lvl3pPr marR="0" lvl="2"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3pPr>
            <a:lvl4pPr marR="0" lvl="3"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4pPr>
            <a:lvl5pPr marR="0" lvl="4"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5pPr>
            <a:lvl6pPr marR="0" lvl="5"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6pPr>
            <a:lvl7pPr marR="0" lvl="6"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7pPr>
            <a:lvl8pPr marR="0" lvl="7"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8pPr>
            <a:lvl9pPr marR="0" lvl="8"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9pPr>
          </a:lstStyle>
          <a:p>
            <a:pPr marL="0" marR="0" lvl="0" indent="0" algn="l" rtl="0">
              <a:spcBef>
                <a:spcPct val="0"/>
              </a:spcBef>
              <a:spcAft>
                <a:spcPct val="0"/>
              </a:spcAft>
              <a:buNone/>
            </a:pPr>
            <a:r>
              <a:rPr lang="en-US" sz="4000">
                <a:solidFill>
                  <a:schemeClr val="lt1"/>
                </a:solidFill>
                <a:latin typeface="Arial" pitchFamily="34" charset="0"/>
                <a:ea typeface="Arial" pitchFamily="34" charset="0"/>
                <a:cs typeface="Arial" pitchFamily="34" charset="0"/>
                <a:sym typeface="Arial" pitchFamily="34" charset="0"/>
              </a:rPr>
              <a:t>1) </a:t>
            </a:r>
            <a:r>
              <a:rPr lang="en-US" sz="4000" u="sng">
                <a:solidFill>
                  <a:schemeClr val="lt1"/>
                </a:solidFill>
                <a:latin typeface="Arial" pitchFamily="34" charset="0"/>
                <a:ea typeface="Arial" pitchFamily="34" charset="0"/>
                <a:cs typeface="Arial" pitchFamily="34" charset="0"/>
                <a:sym typeface="Arial" pitchFamily="34" charset="0"/>
              </a:rPr>
              <a:t>Hips</a:t>
            </a:r>
            <a:endParaRPr sz="4000" u="sng">
              <a:solidFill>
                <a:schemeClr val="lt1"/>
              </a:solidFill>
              <a:latin typeface="Arial" pitchFamily="34" charset="0"/>
              <a:ea typeface="Arial" pitchFamily="34" charset="0"/>
              <a:cs typeface="Arial" pitchFamily="34" charset="0"/>
              <a:sym typeface="Arial" pitchFamily="34" charset="0"/>
            </a:endParaRPr>
          </a:p>
        </p:txBody>
      </p:sp>
      <p:sp>
        <p:nvSpPr>
          <p:cNvPr id="343" name="Google Shape;343;p103"/>
          <p:cNvSpPr txBox="1"/>
          <p:nvPr/>
        </p:nvSpPr>
        <p:spPr>
          <a:xfrm>
            <a:off x="289560" y="1828800"/>
            <a:ext cx="5196840" cy="3970318"/>
          </a:xfrm>
          <a:prstGeom prst="rect">
            <a:avLst/>
          </a:prstGeom>
          <a:noFill/>
          <a:ln>
            <a:noFill/>
          </a:ln>
        </p:spPr>
        <p:txBody>
          <a:bodyPr spcFirstLastPara="1" wrap="square" lIns="91425" tIns="45700" rIns="91425" bIns="45700" anchor="t" anchorCtr="0">
            <a:spAutoFit/>
          </a:bodyPr>
          <a:lstStyle>
            <a:defPPr marR="0" lvl="0" algn="l" rtl="0">
              <a:lnSpc>
                <a:spcPct val="100000"/>
              </a:lnSpc>
              <a:spcBef>
                <a:spcPct val="0"/>
              </a:spcBef>
              <a:spcAft>
                <a:spcPct val="0"/>
              </a:spcAft>
            </a:defPPr>
            <a:lvl1pPr marR="0" lvl="0"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1pPr>
            <a:lvl2pPr marR="0" lvl="1"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2pPr>
            <a:lvl3pPr marR="0" lvl="2"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3pPr>
            <a:lvl4pPr marR="0" lvl="3"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4pPr>
            <a:lvl5pPr marR="0" lvl="4"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5pPr>
            <a:lvl6pPr marR="0" lvl="5"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6pPr>
            <a:lvl7pPr marR="0" lvl="6"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7pPr>
            <a:lvl8pPr marR="0" lvl="7"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8pPr>
            <a:lvl9pPr marR="0" lvl="8"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9pPr>
          </a:lstStyle>
          <a:p>
            <a:pPr marL="285750" marR="0" lvl="0" indent="-285750" algn="l" rtl="0">
              <a:spcBef>
                <a:spcPct val="0"/>
              </a:spcBef>
              <a:spcAft>
                <a:spcPct val="0"/>
              </a:spcAft>
              <a:buClr>
                <a:schemeClr val="lt1"/>
              </a:buClr>
              <a:buSzPts val="1800"/>
              <a:buFont typeface="Noto Sans Symbols"/>
              <a:buChar char="❖"/>
            </a:pPr>
            <a:r>
              <a:rPr lang="en-US" sz="1800">
                <a:solidFill>
                  <a:schemeClr val="lt1"/>
                </a:solidFill>
                <a:latin typeface="Lustria"/>
                <a:ea typeface="Lustria"/>
                <a:cs typeface="Lustria"/>
                <a:sym typeface="Lustria"/>
              </a:rPr>
              <a:t>Newborns often have physiologic laxity of the hip due to maternal estrogen effect and immaturity of the acetabulum during first several weeks; the laxity resolves and the acetabulum proceeds to develop normally.</a:t>
            </a:r>
            <a:endParaRPr/>
          </a:p>
          <a:p>
            <a:pPr marL="0" marR="0" lvl="0" indent="0" algn="l" rtl="0">
              <a:spcBef>
                <a:spcPct val="0"/>
              </a:spcBef>
              <a:spcAft>
                <a:spcPct val="0"/>
              </a:spcAft>
              <a:buNone/>
            </a:pPr>
            <a:endParaRPr sz="1800">
              <a:solidFill>
                <a:schemeClr val="lt1"/>
              </a:solidFill>
              <a:latin typeface="Lustria"/>
              <a:ea typeface="Lustria"/>
              <a:cs typeface="Lustria"/>
              <a:sym typeface="Lustria"/>
            </a:endParaRPr>
          </a:p>
          <a:p>
            <a:pPr marL="285750" marR="0" lvl="0" indent="-285750" algn="l" rtl="0">
              <a:spcBef>
                <a:spcPct val="0"/>
              </a:spcBef>
              <a:spcAft>
                <a:spcPct val="0"/>
              </a:spcAft>
              <a:buClr>
                <a:schemeClr val="lt1"/>
              </a:buClr>
              <a:buSzPts val="1800"/>
              <a:buFont typeface="Noto Sans Symbols"/>
              <a:buChar char="❖"/>
            </a:pPr>
            <a:r>
              <a:rPr lang="en-US" sz="1800">
                <a:solidFill>
                  <a:schemeClr val="lt1"/>
                </a:solidFill>
                <a:latin typeface="Lustria"/>
                <a:ea typeface="Lustria"/>
                <a:cs typeface="Lustria"/>
                <a:sym typeface="Lustria"/>
              </a:rPr>
              <a:t>If the hips are flexed to 90, the legs normally can be abducted until the knees touch or nearly touch the table. If this is not possible investigate for DDH.</a:t>
            </a:r>
            <a:endParaRPr/>
          </a:p>
          <a:p>
            <a:pPr marL="0" marR="0" lvl="0" indent="0" algn="l" rtl="0">
              <a:spcBef>
                <a:spcPct val="0"/>
              </a:spcBef>
              <a:spcAft>
                <a:spcPct val="0"/>
              </a:spcAft>
              <a:buNone/>
            </a:pPr>
            <a:endParaRPr sz="1800">
              <a:solidFill>
                <a:schemeClr val="lt1"/>
              </a:solidFill>
              <a:latin typeface="Lustria"/>
              <a:ea typeface="Lustria"/>
              <a:cs typeface="Lustria"/>
              <a:sym typeface="Lustria"/>
            </a:endParaRPr>
          </a:p>
          <a:p>
            <a:pPr marL="285750" marR="0" lvl="0" indent="-285750" algn="l" rtl="0">
              <a:spcBef>
                <a:spcPct val="0"/>
              </a:spcBef>
              <a:spcAft>
                <a:spcPct val="0"/>
              </a:spcAft>
              <a:buClr>
                <a:schemeClr val="lt1"/>
              </a:buClr>
              <a:buSzPts val="1800"/>
              <a:buFont typeface="Noto Sans Symbols"/>
              <a:buChar char="❖"/>
            </a:pPr>
            <a:r>
              <a:rPr lang="en-US" sz="1800">
                <a:solidFill>
                  <a:schemeClr val="lt1"/>
                </a:solidFill>
                <a:latin typeface="Lustria"/>
                <a:ea typeface="Lustria"/>
                <a:cs typeface="Lustria"/>
                <a:sym typeface="Lustria"/>
              </a:rPr>
              <a:t>Specific maneuvers to examine for DDH include :</a:t>
            </a:r>
            <a:endParaRPr/>
          </a:p>
          <a:p>
            <a:pPr marL="0" marR="0" lvl="0" indent="0" algn="l" rtl="0">
              <a:spcBef>
                <a:spcPct val="0"/>
              </a:spcBef>
              <a:spcAft>
                <a:spcPct val="0"/>
              </a:spcAft>
              <a:buNone/>
            </a:pPr>
            <a:r>
              <a:rPr lang="en-US" sz="1800">
                <a:solidFill>
                  <a:schemeClr val="lt1"/>
                </a:solidFill>
                <a:latin typeface="Lustria"/>
                <a:ea typeface="Lustria"/>
                <a:cs typeface="Lustria"/>
                <a:sym typeface="Lustria"/>
              </a:rPr>
              <a:t>1- Barlow    2- Ortolani     3- Galeazzi </a:t>
            </a:r>
            <a:endParaRPr/>
          </a:p>
        </p:txBody>
      </p:sp>
      <p:pic>
        <p:nvPicPr>
          <p:cNvPr id="344" name="Google Shape;344;p103"/>
          <p:cNvPicPr preferRelativeResize="0"/>
          <p:nvPr/>
        </p:nvPicPr>
        <p:blipFill>
          <a:blip r:embed="rId3">
            <a:alphaModFix/>
          </a:blip>
          <a:stretch>
            <a:fillRect/>
          </a:stretch>
        </p:blipFill>
        <p:spPr>
          <a:xfrm>
            <a:off x="6096000" y="234684"/>
            <a:ext cx="5783088" cy="4337316"/>
          </a:xfrm>
          <a:prstGeom prst="rect">
            <a:avLst/>
          </a:prstGeom>
          <a:noFill/>
          <a:ln>
            <a:noFill/>
          </a:ln>
        </p:spPr>
      </p:pic>
      <p:pic>
        <p:nvPicPr>
          <p:cNvPr id="345" name="Google Shape;345;p103"/>
          <p:cNvPicPr preferRelativeResize="0"/>
          <p:nvPr/>
        </p:nvPicPr>
        <p:blipFill>
          <a:blip r:embed="rId4">
            <a:alphaModFix/>
          </a:blip>
          <a:stretch>
            <a:fillRect/>
          </a:stretch>
        </p:blipFill>
        <p:spPr>
          <a:xfrm>
            <a:off x="6112049" y="4596384"/>
            <a:ext cx="5767039" cy="2209800"/>
          </a:xfrm>
          <a:prstGeom prst="rect">
            <a:avLst/>
          </a:prstGeom>
          <a:noFill/>
          <a:ln>
            <a:noFill/>
          </a:ln>
        </p:spPr>
      </p:pic>
    </p:spTree>
  </p:cSld>
  <p:clrMapOvr>
    <a:masterClrMapping/>
  </p:clrMapOvr>
  <p:transition/>
</p:sld>
</file>

<file path=ppt/slides/slide75.xml><?xml version="1.0" encoding="utf-8"?>
<p:sld xmlns:a="http://schemas.openxmlformats.org/drawingml/2006/main" xmlns:r="http://schemas.openxmlformats.org/officeDocument/2006/relationships" xmlns:p="http://schemas.openxmlformats.org/presentationml/2006/main" showMasterSp="0">
  <p:cSld>
    <p:spTree>
      <p:nvGrpSpPr>
        <p:cNvPr id="1" name="Shape 349"/>
        <p:cNvGrpSpPr/>
        <p:nvPr/>
      </p:nvGrpSpPr>
      <p:grpSpPr>
        <a:xfrm>
          <a:off x="0" y="0"/>
          <a:ext cx="0" cy="0"/>
          <a:chOff x="0" y="0"/>
          <a:chExt cx="0" cy="0"/>
        </a:xfrm>
      </p:grpSpPr>
      <p:sp>
        <p:nvSpPr>
          <p:cNvPr id="350" name="Google Shape;350;p104"/>
          <p:cNvSpPr txBox="1"/>
          <p:nvPr/>
        </p:nvSpPr>
        <p:spPr>
          <a:xfrm>
            <a:off x="457200" y="304801"/>
            <a:ext cx="2743200" cy="707886"/>
          </a:xfrm>
          <a:prstGeom prst="rect">
            <a:avLst/>
          </a:prstGeom>
          <a:noFill/>
          <a:ln>
            <a:noFill/>
          </a:ln>
        </p:spPr>
        <p:txBody>
          <a:bodyPr spcFirstLastPara="1" wrap="square" lIns="91425" tIns="45700" rIns="91425" bIns="45700" anchor="t" anchorCtr="0">
            <a:spAutoFit/>
          </a:bodyPr>
          <a:lstStyle>
            <a:defPPr marR="0" lvl="0" algn="l" rtl="0">
              <a:lnSpc>
                <a:spcPct val="100000"/>
              </a:lnSpc>
              <a:spcBef>
                <a:spcPct val="0"/>
              </a:spcBef>
              <a:spcAft>
                <a:spcPct val="0"/>
              </a:spcAft>
            </a:defPPr>
            <a:lvl1pPr marR="0" lvl="0"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1pPr>
            <a:lvl2pPr marR="0" lvl="1"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2pPr>
            <a:lvl3pPr marR="0" lvl="2"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3pPr>
            <a:lvl4pPr marR="0" lvl="3"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4pPr>
            <a:lvl5pPr marR="0" lvl="4"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5pPr>
            <a:lvl6pPr marR="0" lvl="5"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6pPr>
            <a:lvl7pPr marR="0" lvl="6"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7pPr>
            <a:lvl8pPr marR="0" lvl="7"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8pPr>
            <a:lvl9pPr marR="0" lvl="8"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9pPr>
          </a:lstStyle>
          <a:p>
            <a:pPr marL="0" marR="0" lvl="0" indent="0" algn="l" rtl="0">
              <a:spcBef>
                <a:spcPct val="0"/>
              </a:spcBef>
              <a:spcAft>
                <a:spcPct val="0"/>
              </a:spcAft>
              <a:buNone/>
            </a:pPr>
            <a:r>
              <a:rPr lang="en-US" sz="4000" u="sng">
                <a:solidFill>
                  <a:schemeClr val="lt1"/>
                </a:solidFill>
                <a:latin typeface="Arial" pitchFamily="34" charset="0"/>
                <a:ea typeface="Arial" pitchFamily="34" charset="0"/>
                <a:cs typeface="Arial" pitchFamily="34" charset="0"/>
                <a:sym typeface="Arial" pitchFamily="34" charset="0"/>
              </a:rPr>
              <a:t>2) Palsies</a:t>
            </a:r>
            <a:endParaRPr sz="4000" u="sng">
              <a:solidFill>
                <a:schemeClr val="lt1"/>
              </a:solidFill>
              <a:latin typeface="Arial" pitchFamily="34" charset="0"/>
              <a:ea typeface="Arial" pitchFamily="34" charset="0"/>
              <a:cs typeface="Arial" pitchFamily="34" charset="0"/>
              <a:sym typeface="Arial" pitchFamily="34" charset="0"/>
            </a:endParaRPr>
          </a:p>
        </p:txBody>
      </p:sp>
      <p:sp>
        <p:nvSpPr>
          <p:cNvPr id="351" name="Google Shape;351;p104"/>
          <p:cNvSpPr txBox="1"/>
          <p:nvPr/>
        </p:nvSpPr>
        <p:spPr>
          <a:xfrm>
            <a:off x="304800" y="1143000"/>
            <a:ext cx="6172200" cy="4832092"/>
          </a:xfrm>
          <a:prstGeom prst="rect">
            <a:avLst/>
          </a:prstGeom>
          <a:noFill/>
          <a:ln>
            <a:noFill/>
          </a:ln>
        </p:spPr>
        <p:txBody>
          <a:bodyPr spcFirstLastPara="1" wrap="square" lIns="91425" tIns="45700" rIns="91425" bIns="45700" anchor="t" anchorCtr="0">
            <a:spAutoFit/>
          </a:bodyPr>
          <a:lstStyle>
            <a:defPPr marR="0" lvl="0" algn="l" rtl="0">
              <a:lnSpc>
                <a:spcPct val="100000"/>
              </a:lnSpc>
              <a:spcBef>
                <a:spcPct val="0"/>
              </a:spcBef>
              <a:spcAft>
                <a:spcPct val="0"/>
              </a:spcAft>
            </a:defPPr>
            <a:lvl1pPr marR="0" lvl="0"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1pPr>
            <a:lvl2pPr marR="0" lvl="1"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2pPr>
            <a:lvl3pPr marR="0" lvl="2"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3pPr>
            <a:lvl4pPr marR="0" lvl="3"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4pPr>
            <a:lvl5pPr marR="0" lvl="4"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5pPr>
            <a:lvl6pPr marR="0" lvl="5"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6pPr>
            <a:lvl7pPr marR="0" lvl="6"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7pPr>
            <a:lvl8pPr marR="0" lvl="7"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8pPr>
            <a:lvl9pPr marR="0" lvl="8"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9pPr>
          </a:lstStyle>
          <a:p>
            <a:pPr marL="285750" marR="0" lvl="0" indent="-285750" algn="l" rtl="0">
              <a:spcBef>
                <a:spcPct val="0"/>
              </a:spcBef>
              <a:spcAft>
                <a:spcPct val="0"/>
              </a:spcAft>
              <a:buClr>
                <a:srgbClr val="E88663"/>
              </a:buClr>
              <a:buSzPts val="2400"/>
              <a:buFont typeface="Noto Sans Symbols"/>
              <a:buChar char="❖"/>
            </a:pPr>
            <a:r>
              <a:rPr lang="en-US" sz="2400">
                <a:solidFill>
                  <a:srgbClr val="E88663"/>
                </a:solidFill>
                <a:latin typeface="Lustria"/>
                <a:ea typeface="Lustria"/>
                <a:cs typeface="Lustria"/>
                <a:sym typeface="Lustria"/>
              </a:rPr>
              <a:t>Erb palsy</a:t>
            </a:r>
            <a:r>
              <a:rPr lang="en-US" sz="2400">
                <a:solidFill>
                  <a:schemeClr val="lt1"/>
                </a:solidFill>
                <a:latin typeface="Lustria"/>
                <a:ea typeface="Lustria"/>
                <a:cs typeface="Lustria"/>
                <a:sym typeface="Lustria"/>
              </a:rPr>
              <a:t> occur when there is significant lateral traction during delivery, resulting in damage to the </a:t>
            </a:r>
            <a:r>
              <a:rPr lang="en-US" sz="2400">
                <a:solidFill>
                  <a:srgbClr val="E88663"/>
                </a:solidFill>
                <a:latin typeface="Lustria"/>
                <a:ea typeface="Lustria"/>
                <a:cs typeface="Lustria"/>
                <a:sym typeface="Lustria"/>
              </a:rPr>
              <a:t>upper part of the brachial plexus where C5 and C6 </a:t>
            </a:r>
            <a:r>
              <a:rPr lang="en-US" sz="2400">
                <a:solidFill>
                  <a:schemeClr val="lt1"/>
                </a:solidFill>
                <a:latin typeface="Lustria"/>
                <a:ea typeface="Lustria"/>
                <a:cs typeface="Lustria"/>
                <a:sym typeface="Lustria"/>
              </a:rPr>
              <a:t>roots; if C7 involved its referred to as </a:t>
            </a:r>
            <a:r>
              <a:rPr lang="en-US" sz="2400">
                <a:solidFill>
                  <a:srgbClr val="E88663"/>
                </a:solidFill>
                <a:latin typeface="Lustria"/>
                <a:ea typeface="Lustria"/>
                <a:cs typeface="Lustria"/>
                <a:sym typeface="Lustria"/>
              </a:rPr>
              <a:t>Erb palsy plus</a:t>
            </a:r>
            <a:r>
              <a:rPr lang="en-US" sz="2400">
                <a:solidFill>
                  <a:schemeClr val="lt1"/>
                </a:solidFill>
                <a:latin typeface="Lustria"/>
                <a:ea typeface="Lustria"/>
                <a:cs typeface="Lustria"/>
                <a:sym typeface="Lustria"/>
              </a:rPr>
              <a:t>. The arm is held alongside the body in internal rotation ( waiter’s tip ) position. It accounts for up to 50%. </a:t>
            </a:r>
            <a:r>
              <a:rPr lang="en-US" sz="2400">
                <a:solidFill>
                  <a:srgbClr val="E88663"/>
                </a:solidFill>
                <a:latin typeface="Lustria"/>
                <a:ea typeface="Lustria"/>
                <a:cs typeface="Lustria"/>
                <a:sym typeface="Lustria"/>
              </a:rPr>
              <a:t>Ipsilateral clavicular fractures</a:t>
            </a:r>
            <a:r>
              <a:rPr lang="en-US" sz="2400">
                <a:solidFill>
                  <a:schemeClr val="lt1"/>
                </a:solidFill>
                <a:latin typeface="Lustria"/>
                <a:ea typeface="Lustria"/>
                <a:cs typeface="Lustria"/>
                <a:sym typeface="Lustria"/>
              </a:rPr>
              <a:t> are common. Infants are at risk of associated </a:t>
            </a:r>
            <a:r>
              <a:rPr lang="en-US" sz="2400">
                <a:solidFill>
                  <a:srgbClr val="E88663"/>
                </a:solidFill>
                <a:latin typeface="Lustria"/>
                <a:ea typeface="Lustria"/>
                <a:cs typeface="Lustria"/>
                <a:sym typeface="Lustria"/>
              </a:rPr>
              <a:t>phrenic nerve involvement leading to diaphragmatic paralysis.</a:t>
            </a:r>
            <a:endParaRPr/>
          </a:p>
          <a:p>
            <a:pPr marL="0" marR="0" lvl="0" indent="0" algn="l" rtl="0">
              <a:spcBef>
                <a:spcPct val="0"/>
              </a:spcBef>
              <a:spcAft>
                <a:spcPct val="0"/>
              </a:spcAft>
              <a:buNone/>
            </a:pPr>
            <a:endParaRPr sz="2000">
              <a:solidFill>
                <a:schemeClr val="lt1"/>
              </a:solidFill>
              <a:latin typeface="Lustria"/>
              <a:ea typeface="Lustria"/>
              <a:cs typeface="Lustria"/>
              <a:sym typeface="Lustria"/>
            </a:endParaRPr>
          </a:p>
        </p:txBody>
      </p:sp>
      <p:pic>
        <p:nvPicPr>
          <p:cNvPr id="352" name="Google Shape;352;p104"/>
          <p:cNvPicPr preferRelativeResize="0"/>
          <p:nvPr/>
        </p:nvPicPr>
        <p:blipFill>
          <a:blip r:embed="rId3">
            <a:alphaModFix/>
          </a:blip>
          <a:stretch>
            <a:fillRect/>
          </a:stretch>
        </p:blipFill>
        <p:spPr>
          <a:xfrm>
            <a:off x="7086600" y="658744"/>
            <a:ext cx="4079161" cy="4851430"/>
          </a:xfrm>
          <a:prstGeom prst="rect">
            <a:avLst/>
          </a:prstGeom>
          <a:noFill/>
          <a:ln>
            <a:noFill/>
          </a:ln>
        </p:spPr>
      </p:pic>
    </p:spTree>
  </p:cSld>
  <p:clrMapOvr>
    <a:masterClrMapping/>
  </p:clrMapOvr>
  <p:transition/>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Content Placeholder 5"/>
          <p:cNvPicPr>
            <a:picLocks noGrp="1" noChangeAspect="1"/>
          </p:cNvPicPr>
          <p:nvPr>
            <p:ph sz="half" idx="4294967295"/>
          </p:nvPr>
        </p:nvPicPr>
        <p:blipFill>
          <a:blip r:embed="rId2">
            <a:extLst>
              <a:ext uri="{28A0092B-C50C-407E-A947-70E740481C1C}">
                <a14:useLocalDpi xmlns:a14="http://schemas.microsoft.com/office/drawing/2010/main" val="0"/>
              </a:ext>
            </a:extLst>
          </a:blip>
          <a:stretch>
            <a:fillRect/>
          </a:stretch>
        </p:blipFill>
        <p:spPr>
          <a:xfrm>
            <a:off x="1905000" y="457200"/>
            <a:ext cx="7818438" cy="5862638"/>
          </a:xfrm>
        </p:spPr>
      </p:pic>
    </p:spTree>
    <p:extLst>
      <p:ext uri="{BB962C8B-B14F-4D97-AF65-F5344CB8AC3E}">
        <p14:creationId xmlns:p14="http://schemas.microsoft.com/office/powerpoint/2010/main" val="795313655"/>
      </p:ext>
    </p:extLst>
  </p:cSld>
  <p:clrMapOvr>
    <a:masterClrMapping/>
  </p:clrMapOvr>
  <p:transition/>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Shape 356"/>
        <p:cNvGrpSpPr/>
        <p:nvPr/>
      </p:nvGrpSpPr>
      <p:grpSpPr>
        <a:xfrm>
          <a:off x="0" y="0"/>
          <a:ext cx="0" cy="0"/>
          <a:chOff x="0" y="0"/>
          <a:chExt cx="0" cy="0"/>
        </a:xfrm>
      </p:grpSpPr>
      <p:sp>
        <p:nvSpPr>
          <p:cNvPr id="357" name="Google Shape;357;p105"/>
          <p:cNvSpPr/>
          <p:nvPr/>
        </p:nvSpPr>
        <p:spPr>
          <a:xfrm>
            <a:off x="304800" y="1600200"/>
            <a:ext cx="6477000" cy="3108543"/>
          </a:xfrm>
          <a:prstGeom prst="rect">
            <a:avLst/>
          </a:prstGeom>
          <a:noFill/>
          <a:ln>
            <a:noFill/>
          </a:ln>
        </p:spPr>
        <p:txBody>
          <a:bodyPr spcFirstLastPara="1" wrap="square" lIns="91425" tIns="45700" rIns="91425" bIns="45700" anchor="t" anchorCtr="0">
            <a:spAutoFit/>
          </a:bodyPr>
          <a:lstStyle>
            <a:defPPr marR="0" lvl="0" algn="l" rtl="0">
              <a:lnSpc>
                <a:spcPct val="100000"/>
              </a:lnSpc>
              <a:spcBef>
                <a:spcPct val="0"/>
              </a:spcBef>
              <a:spcAft>
                <a:spcPct val="0"/>
              </a:spcAft>
            </a:defPPr>
            <a:lvl1pPr marR="0" lvl="0"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1pPr>
            <a:lvl2pPr marR="0" lvl="1"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2pPr>
            <a:lvl3pPr marR="0" lvl="2"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3pPr>
            <a:lvl4pPr marR="0" lvl="3"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4pPr>
            <a:lvl5pPr marR="0" lvl="4"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5pPr>
            <a:lvl6pPr marR="0" lvl="5"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6pPr>
            <a:lvl7pPr marR="0" lvl="6"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7pPr>
            <a:lvl8pPr marR="0" lvl="7"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8pPr>
            <a:lvl9pPr marR="0" lvl="8"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9pPr>
          </a:lstStyle>
          <a:p>
            <a:pPr marL="285750" marR="0" lvl="0" indent="-285750" algn="l" rtl="0">
              <a:spcBef>
                <a:spcPct val="0"/>
              </a:spcBef>
              <a:spcAft>
                <a:spcPct val="0"/>
              </a:spcAft>
              <a:buClr>
                <a:srgbClr val="E88663"/>
              </a:buClr>
              <a:buSzPts val="2800"/>
              <a:buFont typeface="Noto Sans Symbols"/>
              <a:buChar char="❖"/>
            </a:pPr>
            <a:r>
              <a:rPr lang="en-US" sz="2800">
                <a:solidFill>
                  <a:srgbClr val="E88663"/>
                </a:solidFill>
                <a:latin typeface="Lustria"/>
                <a:ea typeface="Lustria"/>
                <a:cs typeface="Lustria"/>
                <a:sym typeface="Lustria"/>
              </a:rPr>
              <a:t>Klumpke palsy </a:t>
            </a:r>
            <a:r>
              <a:rPr lang="en-US" sz="2800">
                <a:solidFill>
                  <a:schemeClr val="lt1"/>
                </a:solidFill>
                <a:latin typeface="Lustria"/>
                <a:ea typeface="Lustria"/>
                <a:cs typeface="Lustria"/>
                <a:sym typeface="Lustria"/>
              </a:rPr>
              <a:t>occurs when the lower part of the brachial plexus is damaged. It involves </a:t>
            </a:r>
            <a:r>
              <a:rPr lang="en-US" sz="2800">
                <a:solidFill>
                  <a:srgbClr val="E88663"/>
                </a:solidFill>
                <a:latin typeface="Lustria"/>
                <a:ea typeface="Lustria"/>
                <a:cs typeface="Lustria"/>
                <a:sym typeface="Lustria"/>
              </a:rPr>
              <a:t>C8 and T1 nerves</a:t>
            </a:r>
            <a:r>
              <a:rPr lang="en-US" sz="2800">
                <a:solidFill>
                  <a:schemeClr val="lt1"/>
                </a:solidFill>
                <a:latin typeface="Lustria"/>
                <a:ea typeface="Lustria"/>
                <a:cs typeface="Lustria"/>
                <a:sym typeface="Lustria"/>
              </a:rPr>
              <a:t>, resulting in a </a:t>
            </a:r>
            <a:r>
              <a:rPr lang="en-US" sz="2800">
                <a:solidFill>
                  <a:srgbClr val="E88663"/>
                </a:solidFill>
                <a:latin typeface="Lustria"/>
                <a:ea typeface="Lustria"/>
                <a:cs typeface="Lustria"/>
                <a:sym typeface="Lustria"/>
              </a:rPr>
              <a:t>clawlike</a:t>
            </a:r>
            <a:r>
              <a:rPr lang="en-US" sz="2800">
                <a:solidFill>
                  <a:schemeClr val="lt1"/>
                </a:solidFill>
                <a:latin typeface="Lustria"/>
                <a:ea typeface="Lustria"/>
                <a:cs typeface="Lustria"/>
                <a:sym typeface="Lustria"/>
              </a:rPr>
              <a:t> posturing of the hand. Injury to the sympathetic fibers of the T1 nerve causes </a:t>
            </a:r>
            <a:r>
              <a:rPr lang="en-US" sz="2800">
                <a:solidFill>
                  <a:srgbClr val="E88663"/>
                </a:solidFill>
                <a:latin typeface="Lustria"/>
                <a:ea typeface="Lustria"/>
                <a:cs typeface="Lustria"/>
                <a:sym typeface="Lustria"/>
              </a:rPr>
              <a:t>Horner syndrome</a:t>
            </a:r>
            <a:r>
              <a:rPr lang="en-US" sz="2800">
                <a:solidFill>
                  <a:schemeClr val="lt1"/>
                </a:solidFill>
                <a:latin typeface="Lustria"/>
                <a:ea typeface="Lustria"/>
                <a:cs typeface="Lustria"/>
                <a:sym typeface="Lustria"/>
              </a:rPr>
              <a:t>. Its mostly seen with </a:t>
            </a:r>
            <a:r>
              <a:rPr lang="en-US" sz="2800">
                <a:solidFill>
                  <a:srgbClr val="E88663"/>
                </a:solidFill>
                <a:latin typeface="Lustria"/>
                <a:ea typeface="Lustria"/>
                <a:cs typeface="Lustria"/>
                <a:sym typeface="Lustria"/>
              </a:rPr>
              <a:t>breech deliveries</a:t>
            </a:r>
            <a:r>
              <a:rPr lang="en-US" sz="2800">
                <a:solidFill>
                  <a:schemeClr val="lt1"/>
                </a:solidFill>
                <a:latin typeface="Lustria"/>
                <a:ea typeface="Lustria"/>
                <a:cs typeface="Lustria"/>
                <a:sym typeface="Lustria"/>
              </a:rPr>
              <a:t>.</a:t>
            </a:r>
            <a:endParaRPr/>
          </a:p>
        </p:txBody>
      </p:sp>
      <p:pic>
        <p:nvPicPr>
          <p:cNvPr id="358" name="Google Shape;358;p105"/>
          <p:cNvPicPr preferRelativeResize="0"/>
          <p:nvPr/>
        </p:nvPicPr>
        <p:blipFill>
          <a:blip r:embed="rId3">
            <a:alphaModFix/>
          </a:blip>
          <a:stretch>
            <a:fillRect/>
          </a:stretch>
        </p:blipFill>
        <p:spPr>
          <a:xfrm>
            <a:off x="6858000" y="457200"/>
            <a:ext cx="4688164" cy="5758288"/>
          </a:xfrm>
          <a:prstGeom prst="rect">
            <a:avLst/>
          </a:prstGeom>
          <a:noFill/>
          <a:ln>
            <a:noFill/>
          </a:ln>
        </p:spPr>
      </p:pic>
    </p:spTree>
  </p:cSld>
  <p:clrMapOvr>
    <a:masterClrMapping/>
  </p:clrMapOvr>
  <p:transition/>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Shape 362"/>
        <p:cNvGrpSpPr/>
        <p:nvPr/>
      </p:nvGrpSpPr>
      <p:grpSpPr>
        <a:xfrm>
          <a:off x="0" y="0"/>
          <a:ext cx="0" cy="0"/>
          <a:chOff x="0" y="0"/>
          <a:chExt cx="0" cy="0"/>
        </a:xfrm>
      </p:grpSpPr>
      <p:sp>
        <p:nvSpPr>
          <p:cNvPr id="363" name="Google Shape;363;p106"/>
          <p:cNvSpPr txBox="1"/>
          <p:nvPr/>
        </p:nvSpPr>
        <p:spPr>
          <a:xfrm>
            <a:off x="533400" y="304800"/>
            <a:ext cx="2362200" cy="707886"/>
          </a:xfrm>
          <a:prstGeom prst="rect">
            <a:avLst/>
          </a:prstGeom>
          <a:noFill/>
          <a:ln>
            <a:noFill/>
          </a:ln>
        </p:spPr>
        <p:txBody>
          <a:bodyPr spcFirstLastPara="1" wrap="square" lIns="91425" tIns="45700" rIns="91425" bIns="45700" anchor="t" anchorCtr="0">
            <a:spAutoFit/>
          </a:bodyPr>
          <a:lstStyle>
            <a:defPPr marR="0" lvl="0" algn="l" rtl="0">
              <a:lnSpc>
                <a:spcPct val="100000"/>
              </a:lnSpc>
              <a:spcBef>
                <a:spcPct val="0"/>
              </a:spcBef>
              <a:spcAft>
                <a:spcPct val="0"/>
              </a:spcAft>
            </a:defPPr>
            <a:lvl1pPr marR="0" lvl="0"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1pPr>
            <a:lvl2pPr marR="0" lvl="1"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2pPr>
            <a:lvl3pPr marR="0" lvl="2"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3pPr>
            <a:lvl4pPr marR="0" lvl="3"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4pPr>
            <a:lvl5pPr marR="0" lvl="4"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5pPr>
            <a:lvl6pPr marR="0" lvl="5"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6pPr>
            <a:lvl7pPr marR="0" lvl="6"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7pPr>
            <a:lvl8pPr marR="0" lvl="7"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8pPr>
            <a:lvl9pPr marR="0" lvl="8"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9pPr>
          </a:lstStyle>
          <a:p>
            <a:pPr marL="0" marR="0" lvl="0" indent="0" algn="l" rtl="0">
              <a:spcBef>
                <a:spcPct val="0"/>
              </a:spcBef>
              <a:spcAft>
                <a:spcPct val="0"/>
              </a:spcAft>
              <a:buNone/>
            </a:pPr>
            <a:r>
              <a:rPr lang="en-US" sz="4000" u="sng">
                <a:solidFill>
                  <a:schemeClr val="lt1"/>
                </a:solidFill>
                <a:latin typeface="Arial" pitchFamily="34" charset="0"/>
                <a:ea typeface="Arial" pitchFamily="34" charset="0"/>
                <a:cs typeface="Arial" pitchFamily="34" charset="0"/>
                <a:sym typeface="Arial" pitchFamily="34" charset="0"/>
              </a:rPr>
              <a:t>3) Limbs</a:t>
            </a:r>
            <a:endParaRPr sz="4000" u="sng">
              <a:solidFill>
                <a:schemeClr val="lt1"/>
              </a:solidFill>
              <a:latin typeface="Arial" pitchFamily="34" charset="0"/>
              <a:ea typeface="Arial" pitchFamily="34" charset="0"/>
              <a:cs typeface="Arial" pitchFamily="34" charset="0"/>
              <a:sym typeface="Arial" pitchFamily="34" charset="0"/>
            </a:endParaRPr>
          </a:p>
        </p:txBody>
      </p:sp>
      <p:sp>
        <p:nvSpPr>
          <p:cNvPr id="364" name="Google Shape;364;p106"/>
          <p:cNvSpPr txBox="1"/>
          <p:nvPr/>
        </p:nvSpPr>
        <p:spPr>
          <a:xfrm>
            <a:off x="76200" y="1371600"/>
            <a:ext cx="5562600" cy="4708981"/>
          </a:xfrm>
          <a:prstGeom prst="rect">
            <a:avLst/>
          </a:prstGeom>
          <a:noFill/>
          <a:ln>
            <a:noFill/>
          </a:ln>
        </p:spPr>
        <p:txBody>
          <a:bodyPr spcFirstLastPara="1" wrap="square" lIns="91425" tIns="45700" rIns="91425" bIns="45700" anchor="t" anchorCtr="0">
            <a:spAutoFit/>
          </a:bodyPr>
          <a:lstStyle>
            <a:defPPr marR="0" lvl="0" algn="l" rtl="0">
              <a:lnSpc>
                <a:spcPct val="100000"/>
              </a:lnSpc>
              <a:spcBef>
                <a:spcPct val="0"/>
              </a:spcBef>
              <a:spcAft>
                <a:spcPct val="0"/>
              </a:spcAft>
            </a:defPPr>
            <a:lvl1pPr marR="0" lvl="0"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1pPr>
            <a:lvl2pPr marR="0" lvl="1"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2pPr>
            <a:lvl3pPr marR="0" lvl="2"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3pPr>
            <a:lvl4pPr marR="0" lvl="3"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4pPr>
            <a:lvl5pPr marR="0" lvl="4"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5pPr>
            <a:lvl6pPr marR="0" lvl="5"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6pPr>
            <a:lvl7pPr marR="0" lvl="6"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7pPr>
            <a:lvl8pPr marR="0" lvl="7"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8pPr>
            <a:lvl9pPr marR="0" lvl="8"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9pPr>
          </a:lstStyle>
          <a:p>
            <a:pPr marL="342900" marR="0" lvl="0" indent="-342900" algn="l" rtl="0">
              <a:spcBef>
                <a:spcPct val="0"/>
              </a:spcBef>
              <a:spcAft>
                <a:spcPct val="0"/>
              </a:spcAft>
              <a:buClr>
                <a:srgbClr val="E88663"/>
              </a:buClr>
              <a:buSzPts val="2000"/>
              <a:buFont typeface="Noto Sans Symbols"/>
              <a:buChar char="❖"/>
            </a:pPr>
            <a:r>
              <a:rPr lang="en-US" sz="2000">
                <a:solidFill>
                  <a:srgbClr val="E88663"/>
                </a:solidFill>
                <a:latin typeface="Lustria"/>
                <a:ea typeface="Lustria"/>
                <a:cs typeface="Lustria"/>
                <a:sym typeface="Lustria"/>
              </a:rPr>
              <a:t>Hemihypertrophy</a:t>
            </a:r>
            <a:r>
              <a:rPr lang="en-US" sz="2000">
                <a:solidFill>
                  <a:schemeClr val="lt1"/>
                </a:solidFill>
                <a:latin typeface="Lustria"/>
                <a:ea typeface="Lustria"/>
                <a:cs typeface="Lustria"/>
                <a:sym typeface="Lustria"/>
              </a:rPr>
              <a:t>  usually associated with </a:t>
            </a:r>
            <a:r>
              <a:rPr lang="en-US" sz="2000">
                <a:solidFill>
                  <a:srgbClr val="E88663"/>
                </a:solidFill>
                <a:latin typeface="Lustria"/>
                <a:ea typeface="Lustria"/>
                <a:cs typeface="Lustria"/>
                <a:sym typeface="Lustria"/>
              </a:rPr>
              <a:t>Wilms tumor</a:t>
            </a:r>
            <a:r>
              <a:rPr lang="en-US" sz="2000">
                <a:solidFill>
                  <a:schemeClr val="lt1"/>
                </a:solidFill>
                <a:latin typeface="Lustria"/>
                <a:ea typeface="Lustria"/>
                <a:cs typeface="Lustria"/>
                <a:sym typeface="Lustria"/>
              </a:rPr>
              <a:t>, </a:t>
            </a:r>
            <a:r>
              <a:rPr lang="en-US" sz="2000">
                <a:solidFill>
                  <a:srgbClr val="E88663"/>
                </a:solidFill>
                <a:latin typeface="Lustria"/>
                <a:ea typeface="Lustria"/>
                <a:cs typeface="Lustria"/>
                <a:sym typeface="Lustria"/>
              </a:rPr>
              <a:t>hepatoblastoma</a:t>
            </a:r>
            <a:r>
              <a:rPr lang="en-US" sz="2000">
                <a:solidFill>
                  <a:schemeClr val="lt1"/>
                </a:solidFill>
                <a:latin typeface="Lustria"/>
                <a:ea typeface="Lustria"/>
                <a:cs typeface="Lustria"/>
                <a:sym typeface="Lustria"/>
              </a:rPr>
              <a:t>, and </a:t>
            </a:r>
            <a:r>
              <a:rPr lang="en-US" sz="2000">
                <a:solidFill>
                  <a:srgbClr val="E88663"/>
                </a:solidFill>
                <a:latin typeface="Lustria"/>
                <a:ea typeface="Lustria"/>
                <a:cs typeface="Lustria"/>
                <a:sym typeface="Lustria"/>
              </a:rPr>
              <a:t>adrenal carcinoma</a:t>
            </a:r>
            <a:r>
              <a:rPr lang="en-US" sz="2000">
                <a:solidFill>
                  <a:schemeClr val="lt1"/>
                </a:solidFill>
                <a:latin typeface="Lustria"/>
                <a:ea typeface="Lustria"/>
                <a:cs typeface="Lustria"/>
                <a:sym typeface="Lustria"/>
              </a:rPr>
              <a:t>.</a:t>
            </a:r>
            <a:endParaRPr/>
          </a:p>
          <a:p>
            <a:pPr marL="0" marR="0" lvl="0" indent="0" algn="l" rtl="0">
              <a:spcBef>
                <a:spcPct val="0"/>
              </a:spcBef>
              <a:spcAft>
                <a:spcPct val="0"/>
              </a:spcAft>
              <a:buNone/>
            </a:pPr>
            <a:endParaRPr sz="2000">
              <a:solidFill>
                <a:schemeClr val="lt1"/>
              </a:solidFill>
              <a:latin typeface="Lustria"/>
              <a:ea typeface="Lustria"/>
              <a:cs typeface="Lustria"/>
              <a:sym typeface="Lustria"/>
            </a:endParaRPr>
          </a:p>
          <a:p>
            <a:pPr marL="342900" marR="0" lvl="0" indent="-342900" algn="l" rtl="0">
              <a:spcBef>
                <a:spcPct val="0"/>
              </a:spcBef>
              <a:spcAft>
                <a:spcPct val="0"/>
              </a:spcAft>
              <a:buClr>
                <a:srgbClr val="E88663"/>
              </a:buClr>
              <a:buSzPts val="2000"/>
              <a:buFont typeface="Noto Sans Symbols"/>
              <a:buChar char="❖"/>
            </a:pPr>
            <a:r>
              <a:rPr lang="en-US" sz="2000">
                <a:solidFill>
                  <a:srgbClr val="E88663"/>
                </a:solidFill>
                <a:latin typeface="Lustria"/>
                <a:ea typeface="Lustria"/>
                <a:cs typeface="Lustria"/>
                <a:sym typeface="Lustria"/>
              </a:rPr>
              <a:t>Phocomelia</a:t>
            </a:r>
            <a:r>
              <a:rPr lang="en-US" sz="2000">
                <a:solidFill>
                  <a:schemeClr val="lt1"/>
                </a:solidFill>
                <a:latin typeface="Lustria"/>
                <a:ea typeface="Lustria"/>
                <a:cs typeface="Lustria"/>
                <a:sym typeface="Lustria"/>
              </a:rPr>
              <a:t> is an abnormal shape of the limb and was once common in infants of mothers who took </a:t>
            </a:r>
            <a:r>
              <a:rPr lang="en-US" sz="2000">
                <a:solidFill>
                  <a:srgbClr val="E88663"/>
                </a:solidFill>
                <a:latin typeface="Lustria"/>
                <a:ea typeface="Lustria"/>
                <a:cs typeface="Lustria"/>
                <a:sym typeface="Lustria"/>
              </a:rPr>
              <a:t>thalidomide</a:t>
            </a:r>
            <a:r>
              <a:rPr lang="en-US" sz="2000">
                <a:solidFill>
                  <a:schemeClr val="lt1"/>
                </a:solidFill>
                <a:latin typeface="Lustria"/>
                <a:ea typeface="Lustria"/>
                <a:cs typeface="Lustria"/>
                <a:sym typeface="Lustria"/>
              </a:rPr>
              <a:t> during pregnancy.</a:t>
            </a:r>
            <a:endParaRPr/>
          </a:p>
          <a:p>
            <a:pPr marL="0" marR="0" lvl="0" indent="0" algn="l" rtl="0">
              <a:spcBef>
                <a:spcPct val="0"/>
              </a:spcBef>
              <a:spcAft>
                <a:spcPct val="0"/>
              </a:spcAft>
              <a:buNone/>
            </a:pPr>
            <a:endParaRPr sz="2000">
              <a:solidFill>
                <a:schemeClr val="lt1"/>
              </a:solidFill>
              <a:latin typeface="Lustria"/>
              <a:ea typeface="Lustria"/>
              <a:cs typeface="Lustria"/>
              <a:sym typeface="Lustria"/>
            </a:endParaRPr>
          </a:p>
          <a:p>
            <a:pPr marL="342900" marR="0" lvl="0" indent="-342900" algn="l" rtl="0">
              <a:spcBef>
                <a:spcPct val="0"/>
              </a:spcBef>
              <a:spcAft>
                <a:spcPct val="0"/>
              </a:spcAft>
              <a:buClr>
                <a:srgbClr val="E88663"/>
              </a:buClr>
              <a:buSzPts val="2000"/>
              <a:buFont typeface="Noto Sans Symbols"/>
              <a:buChar char="❖"/>
            </a:pPr>
            <a:r>
              <a:rPr lang="en-US" sz="2000">
                <a:solidFill>
                  <a:srgbClr val="E88663"/>
                </a:solidFill>
                <a:latin typeface="Lustria"/>
                <a:ea typeface="Lustria"/>
                <a:cs typeface="Lustria"/>
                <a:sym typeface="Lustria"/>
              </a:rPr>
              <a:t>Short limbs </a:t>
            </a:r>
            <a:r>
              <a:rPr lang="en-US" sz="2000">
                <a:solidFill>
                  <a:schemeClr val="lt1"/>
                </a:solidFill>
                <a:latin typeface="Lustria"/>
                <a:ea typeface="Lustria"/>
                <a:cs typeface="Lustria"/>
                <a:sym typeface="Lustria"/>
              </a:rPr>
              <a:t>also occur with </a:t>
            </a:r>
            <a:r>
              <a:rPr lang="en-US" sz="2000">
                <a:solidFill>
                  <a:srgbClr val="E88663"/>
                </a:solidFill>
                <a:latin typeface="Lustria"/>
                <a:ea typeface="Lustria"/>
                <a:cs typeface="Lustria"/>
                <a:sym typeface="Lustria"/>
              </a:rPr>
              <a:t>achondroplasia.</a:t>
            </a:r>
            <a:endParaRPr/>
          </a:p>
          <a:p>
            <a:pPr marL="0" marR="0" lvl="0" indent="0" algn="l" rtl="0">
              <a:spcBef>
                <a:spcPct val="0"/>
              </a:spcBef>
              <a:spcAft>
                <a:spcPct val="0"/>
              </a:spcAft>
              <a:buNone/>
            </a:pPr>
            <a:endParaRPr sz="2000">
              <a:solidFill>
                <a:srgbClr val="E88663"/>
              </a:solidFill>
              <a:latin typeface="Lustria"/>
              <a:ea typeface="Lustria"/>
              <a:cs typeface="Lustria"/>
              <a:sym typeface="Lustria"/>
            </a:endParaRPr>
          </a:p>
          <a:p>
            <a:pPr marL="342900" marR="0" lvl="0" indent="-342900" algn="l" rtl="0">
              <a:spcBef>
                <a:spcPct val="0"/>
              </a:spcBef>
              <a:spcAft>
                <a:spcPct val="0"/>
              </a:spcAft>
              <a:buClr>
                <a:srgbClr val="E88663"/>
              </a:buClr>
              <a:buSzPts val="2000"/>
              <a:buFont typeface="Noto Sans Symbols"/>
              <a:buChar char="❖"/>
            </a:pPr>
            <a:r>
              <a:rPr lang="en-US" sz="2000">
                <a:solidFill>
                  <a:srgbClr val="E88663"/>
                </a:solidFill>
                <a:latin typeface="Lustria"/>
                <a:ea typeface="Lustria"/>
                <a:cs typeface="Lustria"/>
                <a:sym typeface="Lustria"/>
              </a:rPr>
              <a:t>Arthrogryposis multiplex congenita</a:t>
            </a:r>
            <a:r>
              <a:rPr lang="en-US" sz="2000">
                <a:solidFill>
                  <a:schemeClr val="lt1"/>
                </a:solidFill>
                <a:latin typeface="Lustria"/>
                <a:ea typeface="Lustria"/>
                <a:cs typeface="Lustria"/>
                <a:sym typeface="Lustria"/>
              </a:rPr>
              <a:t> is characterized by severe contractures of multiple joints.</a:t>
            </a:r>
            <a:endParaRPr/>
          </a:p>
          <a:p>
            <a:pPr marL="0" marR="0" lvl="0" indent="0" algn="l" rtl="0">
              <a:spcBef>
                <a:spcPct val="0"/>
              </a:spcBef>
              <a:spcAft>
                <a:spcPct val="0"/>
              </a:spcAft>
              <a:buNone/>
            </a:pPr>
            <a:endParaRPr sz="2000">
              <a:solidFill>
                <a:schemeClr val="lt1"/>
              </a:solidFill>
              <a:latin typeface="Lustria"/>
              <a:ea typeface="Lustria"/>
              <a:cs typeface="Lustria"/>
              <a:sym typeface="Lustria"/>
            </a:endParaRPr>
          </a:p>
          <a:p>
            <a:pPr marL="342900" marR="0" lvl="0" indent="-342900" algn="l" rtl="0">
              <a:spcBef>
                <a:spcPct val="0"/>
              </a:spcBef>
              <a:spcAft>
                <a:spcPct val="0"/>
              </a:spcAft>
              <a:buClr>
                <a:srgbClr val="E88663"/>
              </a:buClr>
              <a:buSzPts val="2000"/>
              <a:buFont typeface="Noto Sans Symbols"/>
              <a:buChar char="❖"/>
            </a:pPr>
            <a:r>
              <a:rPr lang="en-US" sz="2000">
                <a:solidFill>
                  <a:srgbClr val="E88663"/>
                </a:solidFill>
                <a:latin typeface="Lustria"/>
                <a:ea typeface="Lustria"/>
                <a:cs typeface="Lustria"/>
                <a:sym typeface="Lustria"/>
              </a:rPr>
              <a:t>Syndactyly</a:t>
            </a:r>
            <a:r>
              <a:rPr lang="en-US" sz="2000">
                <a:solidFill>
                  <a:schemeClr val="lt1"/>
                </a:solidFill>
                <a:latin typeface="Lustria"/>
                <a:ea typeface="Lustria"/>
                <a:cs typeface="Lustria"/>
                <a:sym typeface="Lustria"/>
              </a:rPr>
              <a:t> and </a:t>
            </a:r>
            <a:r>
              <a:rPr lang="en-US" sz="2000">
                <a:solidFill>
                  <a:srgbClr val="E88663"/>
                </a:solidFill>
                <a:latin typeface="Lustria"/>
                <a:ea typeface="Lustria"/>
                <a:cs typeface="Lustria"/>
                <a:sym typeface="Lustria"/>
              </a:rPr>
              <a:t>polydactyly</a:t>
            </a:r>
            <a:r>
              <a:rPr lang="en-US" sz="2000">
                <a:solidFill>
                  <a:schemeClr val="lt1"/>
                </a:solidFill>
                <a:latin typeface="Lustria"/>
                <a:ea typeface="Lustria"/>
                <a:cs typeface="Lustria"/>
                <a:sym typeface="Lustria"/>
              </a:rPr>
              <a:t> are common.</a:t>
            </a:r>
            <a:endParaRPr/>
          </a:p>
        </p:txBody>
      </p:sp>
      <p:pic>
        <p:nvPicPr>
          <p:cNvPr id="365" name="Google Shape;365;p106"/>
          <p:cNvPicPr preferRelativeResize="0"/>
          <p:nvPr/>
        </p:nvPicPr>
        <p:blipFill>
          <a:blip r:embed="rId3">
            <a:alphaModFix/>
          </a:blip>
          <a:stretch>
            <a:fillRect/>
          </a:stretch>
        </p:blipFill>
        <p:spPr>
          <a:xfrm>
            <a:off x="5835972" y="225552"/>
            <a:ext cx="2572735" cy="3048264"/>
          </a:xfrm>
          <a:prstGeom prst="rect">
            <a:avLst/>
          </a:prstGeom>
          <a:noFill/>
          <a:ln>
            <a:noFill/>
          </a:ln>
        </p:spPr>
      </p:pic>
      <p:pic>
        <p:nvPicPr>
          <p:cNvPr id="366" name="Google Shape;366;p106"/>
          <p:cNvPicPr preferRelativeResize="0"/>
          <p:nvPr/>
        </p:nvPicPr>
        <p:blipFill>
          <a:blip r:embed="rId4">
            <a:alphaModFix/>
          </a:blip>
          <a:stretch>
            <a:fillRect/>
          </a:stretch>
        </p:blipFill>
        <p:spPr>
          <a:xfrm>
            <a:off x="8882120" y="225552"/>
            <a:ext cx="3102864" cy="2377318"/>
          </a:xfrm>
          <a:prstGeom prst="rect">
            <a:avLst/>
          </a:prstGeom>
          <a:noFill/>
          <a:ln>
            <a:noFill/>
          </a:ln>
        </p:spPr>
      </p:pic>
      <p:pic>
        <p:nvPicPr>
          <p:cNvPr id="367" name="Google Shape;367;p106"/>
          <p:cNvPicPr preferRelativeResize="0"/>
          <p:nvPr/>
        </p:nvPicPr>
        <p:blipFill>
          <a:blip r:embed="rId5">
            <a:alphaModFix/>
          </a:blip>
          <a:stretch>
            <a:fillRect/>
          </a:stretch>
        </p:blipFill>
        <p:spPr>
          <a:xfrm>
            <a:off x="6019800" y="3332361"/>
            <a:ext cx="2386340" cy="3416294"/>
          </a:xfrm>
          <a:prstGeom prst="rect">
            <a:avLst/>
          </a:prstGeom>
          <a:noFill/>
          <a:ln>
            <a:noFill/>
          </a:ln>
        </p:spPr>
      </p:pic>
      <p:pic>
        <p:nvPicPr>
          <p:cNvPr id="368" name="Google Shape;368;p106"/>
          <p:cNvPicPr preferRelativeResize="0"/>
          <p:nvPr/>
        </p:nvPicPr>
        <p:blipFill>
          <a:blip r:embed="rId6">
            <a:alphaModFix/>
          </a:blip>
          <a:stretch>
            <a:fillRect/>
          </a:stretch>
        </p:blipFill>
        <p:spPr>
          <a:xfrm>
            <a:off x="9144000" y="3989707"/>
            <a:ext cx="2859272" cy="2816596"/>
          </a:xfrm>
          <a:prstGeom prst="rect">
            <a:avLst/>
          </a:prstGeom>
          <a:noFill/>
          <a:ln>
            <a:noFill/>
          </a:ln>
        </p:spPr>
      </p:pic>
      <p:pic>
        <p:nvPicPr>
          <p:cNvPr id="369" name="Google Shape;369;p106"/>
          <p:cNvPicPr preferRelativeResize="0"/>
          <p:nvPr/>
        </p:nvPicPr>
        <p:blipFill>
          <a:blip r:embed="rId7">
            <a:alphaModFix/>
          </a:blip>
          <a:srcRect l="3590" t="10040" r="3590" b="14456"/>
          <a:stretch>
            <a:fillRect/>
          </a:stretch>
        </p:blipFill>
        <p:spPr>
          <a:xfrm>
            <a:off x="8224878" y="2242339"/>
            <a:ext cx="2348758" cy="2628372"/>
          </a:xfrm>
          <a:prstGeom prst="rect">
            <a:avLst/>
          </a:prstGeom>
          <a:noFill/>
          <a:ln>
            <a:noFill/>
          </a:ln>
        </p:spPr>
      </p:pic>
    </p:spTree>
  </p:cSld>
  <p:clrMapOvr>
    <a:masterClrMapping/>
  </p:clrMapOvr>
  <p:transition/>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Shape 373"/>
        <p:cNvGrpSpPr/>
        <p:nvPr/>
      </p:nvGrpSpPr>
      <p:grpSpPr>
        <a:xfrm>
          <a:off x="0" y="0"/>
          <a:ext cx="0" cy="0"/>
          <a:chOff x="0" y="0"/>
          <a:chExt cx="0" cy="0"/>
        </a:xfrm>
      </p:grpSpPr>
      <p:sp>
        <p:nvSpPr>
          <p:cNvPr id="374" name="Google Shape;374;p107"/>
          <p:cNvSpPr/>
          <p:nvPr/>
        </p:nvSpPr>
        <p:spPr>
          <a:xfrm>
            <a:off x="0" y="990600"/>
            <a:ext cx="4495800" cy="5016758"/>
          </a:xfrm>
          <a:prstGeom prst="rect">
            <a:avLst/>
          </a:prstGeom>
          <a:noFill/>
          <a:ln>
            <a:noFill/>
          </a:ln>
        </p:spPr>
        <p:txBody>
          <a:bodyPr spcFirstLastPara="1" wrap="square" lIns="91425" tIns="45700" rIns="91425" bIns="45700" anchor="t" anchorCtr="0">
            <a:spAutoFit/>
          </a:bodyPr>
          <a:lstStyle>
            <a:defPPr marR="0" lvl="0" algn="l" rtl="0">
              <a:lnSpc>
                <a:spcPct val="100000"/>
              </a:lnSpc>
              <a:spcBef>
                <a:spcPct val="0"/>
              </a:spcBef>
              <a:spcAft>
                <a:spcPct val="0"/>
              </a:spcAft>
            </a:defPPr>
            <a:lvl1pPr marR="0" lvl="0"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1pPr>
            <a:lvl2pPr marR="0" lvl="1"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2pPr>
            <a:lvl3pPr marR="0" lvl="2"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3pPr>
            <a:lvl4pPr marR="0" lvl="3"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4pPr>
            <a:lvl5pPr marR="0" lvl="4"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5pPr>
            <a:lvl6pPr marR="0" lvl="5"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6pPr>
            <a:lvl7pPr marR="0" lvl="6"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7pPr>
            <a:lvl8pPr marR="0" lvl="7"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8pPr>
            <a:lvl9pPr marR="0" lvl="8"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9pPr>
          </a:lstStyle>
          <a:p>
            <a:pPr marL="342900" marR="0" lvl="0" indent="-342900" algn="l" rtl="0">
              <a:spcBef>
                <a:spcPct val="0"/>
              </a:spcBef>
              <a:spcAft>
                <a:spcPct val="0"/>
              </a:spcAft>
              <a:buClr>
                <a:srgbClr val="E88663"/>
              </a:buClr>
              <a:buSzPts val="2000"/>
              <a:buFont typeface="Noto Sans Symbols"/>
              <a:buChar char="❖"/>
            </a:pPr>
            <a:r>
              <a:rPr lang="en-US" sz="2000">
                <a:solidFill>
                  <a:srgbClr val="E88663"/>
                </a:solidFill>
                <a:latin typeface="Lustria"/>
                <a:ea typeface="Lustria"/>
                <a:cs typeface="Lustria"/>
                <a:sym typeface="Lustria"/>
              </a:rPr>
              <a:t>Clenched hands with overriding index finger </a:t>
            </a:r>
            <a:r>
              <a:rPr lang="en-US" sz="2000">
                <a:solidFill>
                  <a:schemeClr val="lt1"/>
                </a:solidFill>
                <a:latin typeface="Lustria"/>
                <a:ea typeface="Lustria"/>
                <a:cs typeface="Lustria"/>
                <a:sym typeface="Lustria"/>
              </a:rPr>
              <a:t>and </a:t>
            </a:r>
            <a:r>
              <a:rPr lang="en-US" sz="2000">
                <a:solidFill>
                  <a:srgbClr val="E88663"/>
                </a:solidFill>
                <a:latin typeface="Lustria"/>
                <a:ea typeface="Lustria"/>
                <a:cs typeface="Lustria"/>
                <a:sym typeface="Lustria"/>
              </a:rPr>
              <a:t>rocker bottom foot </a:t>
            </a:r>
            <a:r>
              <a:rPr lang="en-US" sz="2000">
                <a:solidFill>
                  <a:schemeClr val="lt1"/>
                </a:solidFill>
                <a:latin typeface="Lustria"/>
                <a:ea typeface="Lustria"/>
                <a:cs typeface="Lustria"/>
                <a:sym typeface="Lustria"/>
              </a:rPr>
              <a:t>are seen in </a:t>
            </a:r>
            <a:r>
              <a:rPr lang="en-US" sz="2000">
                <a:solidFill>
                  <a:srgbClr val="E88663"/>
                </a:solidFill>
                <a:latin typeface="Lustria"/>
                <a:ea typeface="Lustria"/>
                <a:cs typeface="Lustria"/>
                <a:sym typeface="Lustria"/>
              </a:rPr>
              <a:t>Trisomy 18</a:t>
            </a:r>
            <a:r>
              <a:rPr lang="en-US" sz="2000">
                <a:solidFill>
                  <a:schemeClr val="lt1"/>
                </a:solidFill>
                <a:latin typeface="Lustria"/>
                <a:ea typeface="Lustria"/>
                <a:cs typeface="Lustria"/>
                <a:sym typeface="Lustria"/>
              </a:rPr>
              <a:t>.</a:t>
            </a:r>
            <a:endParaRPr/>
          </a:p>
          <a:p>
            <a:pPr marL="0" marR="0" lvl="0" indent="0" algn="l" rtl="0">
              <a:spcBef>
                <a:spcPct val="0"/>
              </a:spcBef>
              <a:spcAft>
                <a:spcPct val="0"/>
              </a:spcAft>
              <a:buNone/>
            </a:pPr>
            <a:endParaRPr sz="2000">
              <a:solidFill>
                <a:schemeClr val="lt1"/>
              </a:solidFill>
              <a:latin typeface="Lustria"/>
              <a:ea typeface="Lustria"/>
              <a:cs typeface="Lustria"/>
              <a:sym typeface="Lustria"/>
            </a:endParaRPr>
          </a:p>
          <a:p>
            <a:pPr marL="342900" marR="0" lvl="0" indent="-342900" algn="l" rtl="0">
              <a:spcBef>
                <a:spcPct val="0"/>
              </a:spcBef>
              <a:spcAft>
                <a:spcPct val="0"/>
              </a:spcAft>
              <a:buClr>
                <a:srgbClr val="E88663"/>
              </a:buClr>
              <a:buSzPts val="2000"/>
              <a:buFont typeface="Noto Sans Symbols"/>
              <a:buChar char="❖"/>
            </a:pPr>
            <a:r>
              <a:rPr lang="en-US" sz="2000">
                <a:solidFill>
                  <a:srgbClr val="E88663"/>
                </a:solidFill>
                <a:latin typeface="Lustria"/>
                <a:ea typeface="Lustria"/>
                <a:cs typeface="Lustria"/>
                <a:sym typeface="Lustria"/>
              </a:rPr>
              <a:t>Simian crease </a:t>
            </a:r>
            <a:r>
              <a:rPr lang="en-US" sz="2000">
                <a:solidFill>
                  <a:schemeClr val="lt1"/>
                </a:solidFill>
                <a:latin typeface="Lustria"/>
                <a:ea typeface="Lustria"/>
                <a:cs typeface="Lustria"/>
                <a:sym typeface="Lustria"/>
              </a:rPr>
              <a:t>seen in </a:t>
            </a:r>
            <a:r>
              <a:rPr lang="en-US" sz="2000">
                <a:solidFill>
                  <a:srgbClr val="E88663"/>
                </a:solidFill>
                <a:latin typeface="Lustria"/>
                <a:ea typeface="Lustria"/>
                <a:cs typeface="Lustria"/>
                <a:sym typeface="Lustria"/>
              </a:rPr>
              <a:t>Down syndrome</a:t>
            </a:r>
            <a:r>
              <a:rPr lang="en-US" sz="2000">
                <a:solidFill>
                  <a:schemeClr val="lt1"/>
                </a:solidFill>
                <a:latin typeface="Lustria"/>
                <a:ea typeface="Lustria"/>
                <a:cs typeface="Lustria"/>
                <a:sym typeface="Lustria"/>
              </a:rPr>
              <a:t>.</a:t>
            </a:r>
            <a:endParaRPr/>
          </a:p>
          <a:p>
            <a:pPr marL="0" marR="0" lvl="0" indent="0" algn="l" rtl="0">
              <a:spcBef>
                <a:spcPct val="0"/>
              </a:spcBef>
              <a:spcAft>
                <a:spcPct val="0"/>
              </a:spcAft>
              <a:buNone/>
            </a:pPr>
            <a:endParaRPr sz="2000">
              <a:solidFill>
                <a:schemeClr val="lt1"/>
              </a:solidFill>
              <a:latin typeface="Lustria"/>
              <a:ea typeface="Lustria"/>
              <a:cs typeface="Lustria"/>
              <a:sym typeface="Lustria"/>
            </a:endParaRPr>
          </a:p>
          <a:p>
            <a:pPr marL="342900" marR="0" lvl="0" indent="-342900" algn="l" rtl="0">
              <a:spcBef>
                <a:spcPct val="0"/>
              </a:spcBef>
              <a:spcAft>
                <a:spcPct val="0"/>
              </a:spcAft>
              <a:buClr>
                <a:srgbClr val="E88663"/>
              </a:buClr>
              <a:buSzPts val="2000"/>
              <a:buFont typeface="Noto Sans Symbols"/>
              <a:buChar char="❖"/>
            </a:pPr>
            <a:r>
              <a:rPr lang="en-US" sz="2000">
                <a:solidFill>
                  <a:srgbClr val="E88663"/>
                </a:solidFill>
                <a:latin typeface="Lustria"/>
                <a:ea typeface="Lustria"/>
                <a:cs typeface="Lustria"/>
                <a:sym typeface="Lustria"/>
              </a:rPr>
              <a:t>Thumb hypoplasia </a:t>
            </a:r>
            <a:r>
              <a:rPr lang="en-US" sz="2000">
                <a:solidFill>
                  <a:schemeClr val="lt1"/>
                </a:solidFill>
                <a:latin typeface="Lustria"/>
                <a:ea typeface="Lustria"/>
                <a:cs typeface="Lustria"/>
                <a:sym typeface="Lustria"/>
              </a:rPr>
              <a:t>is a common clinical feature of </a:t>
            </a:r>
            <a:r>
              <a:rPr lang="en-US" sz="2000">
                <a:solidFill>
                  <a:srgbClr val="E88663"/>
                </a:solidFill>
                <a:latin typeface="Lustria"/>
                <a:ea typeface="Lustria"/>
                <a:cs typeface="Lustria"/>
                <a:sym typeface="Lustria"/>
              </a:rPr>
              <a:t>Fanconi anemia</a:t>
            </a:r>
            <a:r>
              <a:rPr lang="en-US" sz="2000">
                <a:solidFill>
                  <a:schemeClr val="lt1"/>
                </a:solidFill>
                <a:latin typeface="Lustria"/>
                <a:ea typeface="Lustria"/>
                <a:cs typeface="Lustria"/>
                <a:sym typeface="Lustria"/>
              </a:rPr>
              <a:t>.</a:t>
            </a:r>
            <a:endParaRPr/>
          </a:p>
          <a:p>
            <a:pPr marL="0" marR="0" lvl="0" indent="0" algn="l" rtl="0">
              <a:spcBef>
                <a:spcPct val="0"/>
              </a:spcBef>
              <a:spcAft>
                <a:spcPct val="0"/>
              </a:spcAft>
              <a:buNone/>
            </a:pPr>
            <a:endParaRPr sz="2000">
              <a:solidFill>
                <a:schemeClr val="lt1"/>
              </a:solidFill>
              <a:latin typeface="Lustria"/>
              <a:ea typeface="Lustria"/>
              <a:cs typeface="Lustria"/>
              <a:sym typeface="Lustria"/>
            </a:endParaRPr>
          </a:p>
          <a:p>
            <a:pPr marL="342900" marR="0" lvl="0" indent="-342900" algn="l" rtl="0">
              <a:spcBef>
                <a:spcPct val="0"/>
              </a:spcBef>
              <a:spcAft>
                <a:spcPct val="0"/>
              </a:spcAft>
              <a:buClr>
                <a:srgbClr val="E88663"/>
              </a:buClr>
              <a:buSzPts val="2000"/>
              <a:buFont typeface="Noto Sans Symbols"/>
              <a:buChar char="❖"/>
            </a:pPr>
            <a:r>
              <a:rPr lang="en-US" sz="2000">
                <a:solidFill>
                  <a:srgbClr val="E88663"/>
                </a:solidFill>
                <a:latin typeface="Lustria"/>
                <a:ea typeface="Lustria"/>
                <a:cs typeface="Lustria"/>
                <a:sym typeface="Lustria"/>
              </a:rPr>
              <a:t>Bilateral absent radii </a:t>
            </a:r>
            <a:r>
              <a:rPr lang="en-US" sz="2000">
                <a:solidFill>
                  <a:schemeClr val="lt1"/>
                </a:solidFill>
                <a:latin typeface="Lustria"/>
                <a:ea typeface="Lustria"/>
                <a:cs typeface="Lustria"/>
                <a:sym typeface="Lustria"/>
              </a:rPr>
              <a:t>in </a:t>
            </a:r>
            <a:r>
              <a:rPr lang="en-US" sz="2000">
                <a:solidFill>
                  <a:srgbClr val="E88663"/>
                </a:solidFill>
                <a:latin typeface="Lustria"/>
                <a:ea typeface="Lustria"/>
                <a:cs typeface="Lustria"/>
                <a:sym typeface="Lustria"/>
              </a:rPr>
              <a:t>TAR syndrome</a:t>
            </a:r>
            <a:r>
              <a:rPr lang="en-US" sz="2000">
                <a:solidFill>
                  <a:schemeClr val="lt1"/>
                </a:solidFill>
                <a:latin typeface="Lustria"/>
                <a:ea typeface="Lustria"/>
                <a:cs typeface="Lustria"/>
                <a:sym typeface="Lustria"/>
              </a:rPr>
              <a:t>.</a:t>
            </a:r>
            <a:endParaRPr/>
          </a:p>
          <a:p>
            <a:pPr marL="0" marR="0" lvl="0" indent="0" algn="l" rtl="0">
              <a:spcBef>
                <a:spcPct val="0"/>
              </a:spcBef>
              <a:spcAft>
                <a:spcPct val="0"/>
              </a:spcAft>
              <a:buNone/>
            </a:pPr>
            <a:endParaRPr sz="2000">
              <a:solidFill>
                <a:schemeClr val="lt1"/>
              </a:solidFill>
              <a:latin typeface="Lustria"/>
              <a:ea typeface="Lustria"/>
              <a:cs typeface="Lustria"/>
              <a:sym typeface="Lustria"/>
            </a:endParaRPr>
          </a:p>
          <a:p>
            <a:pPr marL="342900" marR="0" lvl="0" indent="-342900" algn="l" rtl="0">
              <a:spcBef>
                <a:spcPct val="0"/>
              </a:spcBef>
              <a:spcAft>
                <a:spcPct val="0"/>
              </a:spcAft>
              <a:buClr>
                <a:srgbClr val="E88663"/>
              </a:buClr>
              <a:buSzPts val="2000"/>
              <a:buFont typeface="Noto Sans Symbols"/>
              <a:buChar char="❖"/>
            </a:pPr>
            <a:r>
              <a:rPr lang="en-US" sz="2000">
                <a:solidFill>
                  <a:srgbClr val="E88663"/>
                </a:solidFill>
                <a:latin typeface="Lustria"/>
                <a:ea typeface="Lustria"/>
                <a:cs typeface="Lustria"/>
                <a:sym typeface="Lustria"/>
              </a:rPr>
              <a:t>Amniotic bands </a:t>
            </a:r>
            <a:r>
              <a:rPr lang="en-US" sz="2000">
                <a:solidFill>
                  <a:schemeClr val="lt1"/>
                </a:solidFill>
                <a:latin typeface="Lustria"/>
                <a:ea typeface="Lustria"/>
                <a:cs typeface="Lustria"/>
                <a:sym typeface="Lustria"/>
              </a:rPr>
              <a:t>wrap tightly around a limb and result in sharp, deep creases or depressions.</a:t>
            </a:r>
            <a:endParaRPr/>
          </a:p>
        </p:txBody>
      </p:sp>
      <p:pic>
        <p:nvPicPr>
          <p:cNvPr id="375" name="Google Shape;375;p107"/>
          <p:cNvPicPr preferRelativeResize="0"/>
          <p:nvPr/>
        </p:nvPicPr>
        <p:blipFill>
          <a:blip r:embed="rId3">
            <a:alphaModFix/>
          </a:blip>
          <a:stretch>
            <a:fillRect/>
          </a:stretch>
        </p:blipFill>
        <p:spPr>
          <a:xfrm>
            <a:off x="7313329" y="30480"/>
            <a:ext cx="2423605" cy="2880090"/>
          </a:xfrm>
          <a:prstGeom prst="rect">
            <a:avLst/>
          </a:prstGeom>
          <a:noFill/>
          <a:ln>
            <a:noFill/>
          </a:ln>
        </p:spPr>
      </p:pic>
      <p:pic>
        <p:nvPicPr>
          <p:cNvPr id="376" name="Google Shape;376;p107"/>
          <p:cNvPicPr preferRelativeResize="0"/>
          <p:nvPr/>
        </p:nvPicPr>
        <p:blipFill>
          <a:blip r:embed="rId4">
            <a:alphaModFix/>
          </a:blip>
          <a:stretch>
            <a:fillRect/>
          </a:stretch>
        </p:blipFill>
        <p:spPr>
          <a:xfrm>
            <a:off x="9778329" y="30480"/>
            <a:ext cx="2306285" cy="2712720"/>
          </a:xfrm>
          <a:prstGeom prst="rect">
            <a:avLst/>
          </a:prstGeom>
          <a:noFill/>
          <a:ln>
            <a:noFill/>
          </a:ln>
        </p:spPr>
      </p:pic>
      <p:pic>
        <p:nvPicPr>
          <p:cNvPr id="377" name="Google Shape;377;p107"/>
          <p:cNvPicPr preferRelativeResize="0"/>
          <p:nvPr/>
        </p:nvPicPr>
        <p:blipFill>
          <a:blip r:embed="rId5">
            <a:alphaModFix/>
          </a:blip>
          <a:stretch>
            <a:fillRect/>
          </a:stretch>
        </p:blipFill>
        <p:spPr>
          <a:xfrm>
            <a:off x="5029200" y="64008"/>
            <a:ext cx="2205559" cy="2782980"/>
          </a:xfrm>
          <a:prstGeom prst="rect">
            <a:avLst/>
          </a:prstGeom>
          <a:noFill/>
          <a:ln>
            <a:noFill/>
          </a:ln>
        </p:spPr>
      </p:pic>
      <p:pic>
        <p:nvPicPr>
          <p:cNvPr id="378" name="Google Shape;378;p107"/>
          <p:cNvPicPr preferRelativeResize="0"/>
          <p:nvPr/>
        </p:nvPicPr>
        <p:blipFill>
          <a:blip r:embed="rId6">
            <a:alphaModFix/>
          </a:blip>
          <a:stretch>
            <a:fillRect/>
          </a:stretch>
        </p:blipFill>
        <p:spPr>
          <a:xfrm>
            <a:off x="9538681" y="2982704"/>
            <a:ext cx="2586359" cy="3434081"/>
          </a:xfrm>
          <a:prstGeom prst="rect">
            <a:avLst/>
          </a:prstGeom>
          <a:noFill/>
          <a:ln>
            <a:noFill/>
          </a:ln>
        </p:spPr>
      </p:pic>
      <p:pic>
        <p:nvPicPr>
          <p:cNvPr id="379" name="Google Shape;379;p107"/>
          <p:cNvPicPr preferRelativeResize="0"/>
          <p:nvPr/>
        </p:nvPicPr>
        <p:blipFill>
          <a:blip r:embed="rId7">
            <a:alphaModFix/>
          </a:blip>
          <a:srcRect l="2341" t="5776" r="2341" b="3448"/>
          <a:stretch>
            <a:fillRect/>
          </a:stretch>
        </p:blipFill>
        <p:spPr>
          <a:xfrm>
            <a:off x="4648200" y="2871247"/>
            <a:ext cx="3178052" cy="1999096"/>
          </a:xfrm>
          <a:prstGeom prst="rect">
            <a:avLst/>
          </a:prstGeom>
          <a:noFill/>
          <a:ln>
            <a:noFill/>
          </a:ln>
        </p:spPr>
      </p:pic>
      <p:pic>
        <p:nvPicPr>
          <p:cNvPr id="380" name="Google Shape;380;p107"/>
          <p:cNvPicPr preferRelativeResize="0"/>
          <p:nvPr/>
        </p:nvPicPr>
        <p:blipFill>
          <a:blip r:embed="rId8">
            <a:alphaModFix/>
          </a:blip>
          <a:srcRect l="2214" t="5" r="7467" b="4544"/>
          <a:stretch>
            <a:fillRect/>
          </a:stretch>
        </p:blipFill>
        <p:spPr>
          <a:xfrm>
            <a:off x="6461836" y="4660422"/>
            <a:ext cx="3070749" cy="2132459"/>
          </a:xfrm>
          <a:prstGeom prst="rect">
            <a:avLst/>
          </a:prstGeom>
          <a:noFill/>
          <a:ln>
            <a:noFill/>
          </a:ln>
        </p:spPr>
      </p:pic>
    </p:spTree>
  </p:cSld>
  <p:clrMapOvr>
    <a:masterClrMapping/>
  </p:clrMapOvr>
  <p:transition/>
</p:sld>
</file>

<file path=ppt/slides/slide80.xml><?xml version="1.0" encoding="utf-8"?>
<p:sld xmlns:a="http://schemas.openxmlformats.org/drawingml/2006/main" xmlns:r="http://schemas.openxmlformats.org/officeDocument/2006/relationships" xmlns:p="http://schemas.openxmlformats.org/presentationml/2006/main" showMasterSp="0">
  <p:cSld>
    <p:spTree>
      <p:nvGrpSpPr>
        <p:cNvPr id="1" name="Shape 384"/>
        <p:cNvGrpSpPr/>
        <p:nvPr/>
      </p:nvGrpSpPr>
      <p:grpSpPr>
        <a:xfrm>
          <a:off x="0" y="0"/>
          <a:ext cx="0" cy="0"/>
          <a:chOff x="0" y="0"/>
          <a:chExt cx="0" cy="0"/>
        </a:xfrm>
      </p:grpSpPr>
      <p:sp>
        <p:nvSpPr>
          <p:cNvPr id="385" name="Google Shape;385;p108"/>
          <p:cNvSpPr txBox="1">
            <a:spLocks noGrp="1"/>
          </p:cNvSpPr>
          <p:nvPr>
            <p:ph type="title"/>
          </p:nvPr>
        </p:nvSpPr>
        <p:spPr>
          <a:xfrm>
            <a:off x="457200" y="304800"/>
            <a:ext cx="3406903" cy="690574"/>
          </a:xfrm>
          <a:prstGeom prst="rect">
            <a:avLst/>
          </a:prstGeom>
          <a:noFill/>
          <a:ln>
            <a:noFill/>
          </a:ln>
          <a:effectLst>
            <a:outerShdw blurRad="25400">
              <a:srgbClr val="000000">
                <a:alpha val="45882"/>
              </a:srgbClr>
            </a:outerShdw>
          </a:effectLst>
        </p:spPr>
        <p:txBody>
          <a:bodyPr spcFirstLastPara="1" wrap="square" lIns="0" tIns="13325" rIns="0" bIns="0" anchor="ctr" anchorCtr="0">
            <a:spAutoFit/>
          </a:bodyPr>
          <a:lstStyle/>
          <a:p>
            <a:pPr marL="12700" lvl="0" indent="0" algn="ctr" rtl="0">
              <a:lnSpc>
                <a:spcPct val="100000"/>
              </a:lnSpc>
              <a:spcBef>
                <a:spcPct val="0"/>
              </a:spcBef>
              <a:spcAft>
                <a:spcPct val="0"/>
              </a:spcAft>
              <a:buClr>
                <a:schemeClr val="lt2"/>
              </a:buClr>
              <a:buSzPts val="4400"/>
              <a:buFont typeface="Arial" pitchFamily="34" charset="0"/>
              <a:buNone/>
            </a:pPr>
            <a:r>
              <a:rPr lang="en-US" sz="4400" u="sng">
                <a:latin typeface="Arial" pitchFamily="34" charset="0"/>
                <a:ea typeface="Arial" pitchFamily="34" charset="0"/>
                <a:cs typeface="Arial" pitchFamily="34" charset="0"/>
                <a:sym typeface="Arial" pitchFamily="34" charset="0"/>
              </a:rPr>
              <a:t>Spinal Column</a:t>
            </a:r>
            <a:endParaRPr sz="4400" u="sng">
              <a:latin typeface="Arial" pitchFamily="34" charset="0"/>
              <a:ea typeface="Arial" pitchFamily="34" charset="0"/>
              <a:cs typeface="Arial" pitchFamily="34" charset="0"/>
              <a:sym typeface="Arial" pitchFamily="34" charset="0"/>
            </a:endParaRPr>
          </a:p>
        </p:txBody>
      </p:sp>
      <p:sp>
        <p:nvSpPr>
          <p:cNvPr id="386" name="Google Shape;386;p108"/>
          <p:cNvSpPr txBox="1"/>
          <p:nvPr/>
        </p:nvSpPr>
        <p:spPr>
          <a:xfrm>
            <a:off x="228600" y="1066800"/>
            <a:ext cx="5943600" cy="5632311"/>
          </a:xfrm>
          <a:prstGeom prst="rect">
            <a:avLst/>
          </a:prstGeom>
          <a:noFill/>
          <a:ln>
            <a:noFill/>
          </a:ln>
        </p:spPr>
        <p:txBody>
          <a:bodyPr spcFirstLastPara="1" wrap="square" lIns="91425" tIns="45700" rIns="91425" bIns="45700" anchor="t" anchorCtr="0">
            <a:spAutoFit/>
          </a:bodyPr>
          <a:lstStyle>
            <a:defPPr marR="0" lvl="0" algn="l" rtl="0">
              <a:lnSpc>
                <a:spcPct val="100000"/>
              </a:lnSpc>
              <a:spcBef>
                <a:spcPct val="0"/>
              </a:spcBef>
              <a:spcAft>
                <a:spcPct val="0"/>
              </a:spcAft>
            </a:defPPr>
            <a:lvl1pPr marR="0" lvl="0"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1pPr>
            <a:lvl2pPr marR="0" lvl="1"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2pPr>
            <a:lvl3pPr marR="0" lvl="2"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3pPr>
            <a:lvl4pPr marR="0" lvl="3"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4pPr>
            <a:lvl5pPr marR="0" lvl="4"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5pPr>
            <a:lvl6pPr marR="0" lvl="5"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6pPr>
            <a:lvl7pPr marR="0" lvl="6"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7pPr>
            <a:lvl8pPr marR="0" lvl="7"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8pPr>
            <a:lvl9pPr marR="0" lvl="8"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9pPr>
          </a:lstStyle>
          <a:p>
            <a:pPr marL="285750" marR="0" lvl="0" indent="-285750" algn="l" rtl="0">
              <a:spcBef>
                <a:spcPct val="0"/>
              </a:spcBef>
              <a:spcAft>
                <a:spcPct val="0"/>
              </a:spcAft>
              <a:buClr>
                <a:schemeClr val="lt1"/>
              </a:buClr>
              <a:buSzPts val="2400"/>
              <a:buFont typeface="Noto Sans Symbols"/>
              <a:buChar char="❖"/>
            </a:pPr>
            <a:r>
              <a:rPr lang="en-US" sz="2400">
                <a:solidFill>
                  <a:schemeClr val="lt1"/>
                </a:solidFill>
                <a:latin typeface="Lustria"/>
                <a:ea typeface="Lustria"/>
                <a:cs typeface="Lustria"/>
                <a:sym typeface="Lustria"/>
              </a:rPr>
              <a:t>Midline abnormalities include a </a:t>
            </a:r>
            <a:r>
              <a:rPr lang="en-US" sz="2400">
                <a:solidFill>
                  <a:srgbClr val="E88663"/>
                </a:solidFill>
                <a:latin typeface="Lustria"/>
                <a:ea typeface="Lustria"/>
                <a:cs typeface="Lustria"/>
                <a:sym typeface="Lustria"/>
              </a:rPr>
              <a:t>small dimple</a:t>
            </a:r>
            <a:r>
              <a:rPr lang="en-US" sz="2400">
                <a:solidFill>
                  <a:schemeClr val="lt1"/>
                </a:solidFill>
                <a:latin typeface="Lustria"/>
                <a:ea typeface="Lustria"/>
                <a:cs typeface="Lustria"/>
                <a:sym typeface="Lustria"/>
              </a:rPr>
              <a:t>, </a:t>
            </a:r>
            <a:r>
              <a:rPr lang="en-US" sz="2400">
                <a:solidFill>
                  <a:srgbClr val="E88663"/>
                </a:solidFill>
                <a:latin typeface="Lustria"/>
                <a:ea typeface="Lustria"/>
                <a:cs typeface="Lustria"/>
                <a:sym typeface="Lustria"/>
              </a:rPr>
              <a:t>tufts of hair</a:t>
            </a:r>
            <a:r>
              <a:rPr lang="en-US" sz="2400">
                <a:solidFill>
                  <a:schemeClr val="lt1"/>
                </a:solidFill>
                <a:latin typeface="Lustria"/>
                <a:ea typeface="Lustria"/>
                <a:cs typeface="Lustria"/>
                <a:sym typeface="Lustria"/>
              </a:rPr>
              <a:t>, or </a:t>
            </a:r>
            <a:r>
              <a:rPr lang="en-US" sz="2400">
                <a:solidFill>
                  <a:srgbClr val="E88663"/>
                </a:solidFill>
                <a:latin typeface="Lustria"/>
                <a:ea typeface="Lustria"/>
                <a:cs typeface="Lustria"/>
                <a:sym typeface="Lustria"/>
              </a:rPr>
              <a:t>pilonidal sinuses</a:t>
            </a:r>
            <a:r>
              <a:rPr lang="en-US" sz="2400">
                <a:solidFill>
                  <a:schemeClr val="lt1"/>
                </a:solidFill>
                <a:latin typeface="Lustria"/>
                <a:ea typeface="Lustria"/>
                <a:cs typeface="Lustria"/>
                <a:sym typeface="Lustria"/>
              </a:rPr>
              <a:t>. Observe these carefully for a seepage of fluid. It can indicate an </a:t>
            </a:r>
            <a:r>
              <a:rPr lang="en-US" sz="2400">
                <a:solidFill>
                  <a:srgbClr val="E88663"/>
                </a:solidFill>
                <a:latin typeface="Lustria"/>
                <a:ea typeface="Lustria"/>
                <a:cs typeface="Lustria"/>
                <a:sym typeface="Lustria"/>
              </a:rPr>
              <a:t>occult spina bifida </a:t>
            </a:r>
            <a:r>
              <a:rPr lang="en-US" sz="2400">
                <a:solidFill>
                  <a:schemeClr val="lt1"/>
                </a:solidFill>
                <a:latin typeface="Lustria"/>
                <a:ea typeface="Lustria"/>
                <a:cs typeface="Lustria"/>
                <a:sym typeface="Lustria"/>
              </a:rPr>
              <a:t>or </a:t>
            </a:r>
            <a:r>
              <a:rPr lang="en-US" sz="2400">
                <a:solidFill>
                  <a:srgbClr val="E88663"/>
                </a:solidFill>
                <a:latin typeface="Lustria"/>
                <a:ea typeface="Lustria"/>
                <a:cs typeface="Lustria"/>
                <a:sym typeface="Lustria"/>
              </a:rPr>
              <a:t>tethered cord</a:t>
            </a:r>
            <a:r>
              <a:rPr lang="en-US" sz="2400">
                <a:solidFill>
                  <a:schemeClr val="lt1"/>
                </a:solidFill>
                <a:latin typeface="Lustria"/>
                <a:ea typeface="Lustria"/>
                <a:cs typeface="Lustria"/>
                <a:sym typeface="Lustria"/>
              </a:rPr>
              <a:t>.</a:t>
            </a:r>
            <a:endParaRPr/>
          </a:p>
          <a:p>
            <a:pPr marL="285750" marR="0" lvl="0" indent="-133350" algn="l" rtl="0">
              <a:spcBef>
                <a:spcPct val="0"/>
              </a:spcBef>
              <a:spcAft>
                <a:spcPct val="0"/>
              </a:spcAft>
              <a:buClr>
                <a:schemeClr val="lt1"/>
              </a:buClr>
              <a:buSzPts val="2400"/>
              <a:buFont typeface="Noto Sans Symbols"/>
              <a:buNone/>
            </a:pPr>
            <a:endParaRPr sz="2400">
              <a:solidFill>
                <a:schemeClr val="lt1"/>
              </a:solidFill>
              <a:latin typeface="Lustria"/>
              <a:ea typeface="Lustria"/>
              <a:cs typeface="Lustria"/>
              <a:sym typeface="Lustria"/>
            </a:endParaRPr>
          </a:p>
          <a:p>
            <a:pPr marL="285750" marR="0" lvl="0" indent="-285750" algn="l" rtl="0">
              <a:spcBef>
                <a:spcPct val="0"/>
              </a:spcBef>
              <a:spcAft>
                <a:spcPct val="0"/>
              </a:spcAft>
              <a:buClr>
                <a:schemeClr val="lt1"/>
              </a:buClr>
              <a:buSzPts val="2400"/>
              <a:buFont typeface="Noto Sans Symbols"/>
              <a:buChar char="❖"/>
            </a:pPr>
            <a:r>
              <a:rPr lang="en-US" sz="2400">
                <a:solidFill>
                  <a:schemeClr val="lt1"/>
                </a:solidFill>
                <a:latin typeface="Lustria"/>
                <a:ea typeface="Lustria"/>
                <a:cs typeface="Lustria"/>
                <a:sym typeface="Lustria"/>
              </a:rPr>
              <a:t>Neural crest defects include </a:t>
            </a:r>
            <a:r>
              <a:rPr lang="en-US" sz="2400">
                <a:solidFill>
                  <a:srgbClr val="E88663"/>
                </a:solidFill>
                <a:latin typeface="Lustria"/>
                <a:ea typeface="Lustria"/>
                <a:cs typeface="Lustria"/>
                <a:sym typeface="Lustria"/>
              </a:rPr>
              <a:t>meningoceles</a:t>
            </a:r>
            <a:r>
              <a:rPr lang="en-US" sz="2400">
                <a:solidFill>
                  <a:schemeClr val="lt1"/>
                </a:solidFill>
                <a:latin typeface="Lustria"/>
                <a:ea typeface="Lustria"/>
                <a:cs typeface="Lustria"/>
                <a:sym typeface="Lustria"/>
              </a:rPr>
              <a:t>, </a:t>
            </a:r>
            <a:r>
              <a:rPr lang="en-US" sz="2400">
                <a:solidFill>
                  <a:srgbClr val="E88663"/>
                </a:solidFill>
                <a:latin typeface="Lustria"/>
                <a:ea typeface="Lustria"/>
                <a:cs typeface="Lustria"/>
                <a:sym typeface="Lustria"/>
              </a:rPr>
              <a:t>myelomeningoceles</a:t>
            </a:r>
            <a:r>
              <a:rPr lang="en-US" sz="2400">
                <a:solidFill>
                  <a:schemeClr val="lt1"/>
                </a:solidFill>
                <a:latin typeface="Lustria"/>
                <a:ea typeface="Lustria"/>
                <a:cs typeface="Lustria"/>
                <a:sym typeface="Lustria"/>
              </a:rPr>
              <a:t>, and </a:t>
            </a:r>
            <a:r>
              <a:rPr lang="en-US" sz="2400">
                <a:solidFill>
                  <a:srgbClr val="E88663"/>
                </a:solidFill>
                <a:latin typeface="Lustria"/>
                <a:ea typeface="Lustria"/>
                <a:cs typeface="Lustria"/>
                <a:sym typeface="Lustria"/>
              </a:rPr>
              <a:t>rachischisis</a:t>
            </a:r>
            <a:r>
              <a:rPr lang="en-US" sz="2400">
                <a:solidFill>
                  <a:schemeClr val="lt1"/>
                </a:solidFill>
                <a:latin typeface="Lustria"/>
                <a:ea typeface="Lustria"/>
                <a:cs typeface="Lustria"/>
                <a:sym typeface="Lustria"/>
              </a:rPr>
              <a:t>. These defects are common among infants born in the late fall and early winter and far less frequent when women receive folic acid supplementation.</a:t>
            </a:r>
            <a:endParaRPr/>
          </a:p>
          <a:p>
            <a:pPr marL="285750" marR="0" lvl="0" indent="-133350" algn="l" rtl="0">
              <a:spcBef>
                <a:spcPct val="0"/>
              </a:spcBef>
              <a:spcAft>
                <a:spcPct val="0"/>
              </a:spcAft>
              <a:buClr>
                <a:schemeClr val="lt1"/>
              </a:buClr>
              <a:buSzPts val="2400"/>
              <a:buFont typeface="Noto Sans Symbols"/>
              <a:buNone/>
            </a:pPr>
            <a:endParaRPr sz="2400">
              <a:solidFill>
                <a:schemeClr val="lt1"/>
              </a:solidFill>
              <a:latin typeface="Lustria"/>
              <a:ea typeface="Lustria"/>
              <a:cs typeface="Lustria"/>
              <a:sym typeface="Lustria"/>
            </a:endParaRPr>
          </a:p>
          <a:p>
            <a:pPr marL="285750" marR="0" lvl="0" indent="-285750" algn="l" rtl="0">
              <a:spcBef>
                <a:spcPct val="0"/>
              </a:spcBef>
              <a:spcAft>
                <a:spcPct val="0"/>
              </a:spcAft>
              <a:buClr>
                <a:schemeClr val="lt1"/>
              </a:buClr>
              <a:buSzPts val="2400"/>
              <a:buFont typeface="Noto Sans Symbols"/>
              <a:buChar char="❖"/>
            </a:pPr>
            <a:r>
              <a:rPr lang="en-US" sz="2400">
                <a:solidFill>
                  <a:schemeClr val="lt1"/>
                </a:solidFill>
                <a:latin typeface="Lustria"/>
                <a:ea typeface="Lustria"/>
                <a:cs typeface="Lustria"/>
                <a:sym typeface="Lustria"/>
              </a:rPr>
              <a:t>Spinal tumors at birth are almost always due to </a:t>
            </a:r>
            <a:r>
              <a:rPr lang="en-US" sz="2400">
                <a:solidFill>
                  <a:srgbClr val="E88663"/>
                </a:solidFill>
                <a:latin typeface="Lustria"/>
                <a:ea typeface="Lustria"/>
                <a:cs typeface="Lustria"/>
                <a:sym typeface="Lustria"/>
              </a:rPr>
              <a:t>teratoma</a:t>
            </a:r>
            <a:r>
              <a:rPr lang="en-US" sz="2400">
                <a:solidFill>
                  <a:schemeClr val="lt1"/>
                </a:solidFill>
                <a:latin typeface="Lustria"/>
                <a:ea typeface="Lustria"/>
                <a:cs typeface="Lustria"/>
                <a:sym typeface="Lustria"/>
              </a:rPr>
              <a:t>.</a:t>
            </a:r>
            <a:endParaRPr sz="2400">
              <a:solidFill>
                <a:schemeClr val="lt1"/>
              </a:solidFill>
              <a:latin typeface="Lustria"/>
              <a:ea typeface="Lustria"/>
              <a:cs typeface="Lustria"/>
              <a:sym typeface="Lustria"/>
            </a:endParaRPr>
          </a:p>
        </p:txBody>
      </p:sp>
      <p:pic>
        <p:nvPicPr>
          <p:cNvPr id="387" name="Google Shape;387;p108"/>
          <p:cNvPicPr preferRelativeResize="0"/>
          <p:nvPr/>
        </p:nvPicPr>
        <p:blipFill>
          <a:blip r:embed="rId3">
            <a:alphaModFix/>
          </a:blip>
          <a:stretch>
            <a:fillRect/>
          </a:stretch>
        </p:blipFill>
        <p:spPr>
          <a:xfrm>
            <a:off x="6858000" y="228600"/>
            <a:ext cx="4876800" cy="2743200"/>
          </a:xfrm>
          <a:prstGeom prst="rect">
            <a:avLst/>
          </a:prstGeom>
          <a:noFill/>
          <a:ln>
            <a:noFill/>
          </a:ln>
        </p:spPr>
      </p:pic>
      <p:pic>
        <p:nvPicPr>
          <p:cNvPr id="388" name="Google Shape;388;p108"/>
          <p:cNvPicPr preferRelativeResize="0"/>
          <p:nvPr/>
        </p:nvPicPr>
        <p:blipFill>
          <a:blip r:embed="rId4">
            <a:alphaModFix/>
          </a:blip>
          <a:stretch>
            <a:fillRect/>
          </a:stretch>
        </p:blipFill>
        <p:spPr>
          <a:xfrm>
            <a:off x="7389793" y="3014008"/>
            <a:ext cx="3813214" cy="3685103"/>
          </a:xfrm>
          <a:prstGeom prst="rect">
            <a:avLst/>
          </a:prstGeom>
          <a:noFill/>
          <a:ln>
            <a:noFill/>
          </a:ln>
        </p:spPr>
      </p:pic>
    </p:spTree>
  </p:cSld>
  <p:clrMapOvr>
    <a:masterClrMapping/>
  </p:clrMapOvr>
  <p:transition/>
</p:sld>
</file>

<file path=ppt/slides/slide81.xml><?xml version="1.0" encoding="utf-8"?>
<p:sld xmlns:a="http://schemas.openxmlformats.org/drawingml/2006/main" xmlns:r="http://schemas.openxmlformats.org/officeDocument/2006/relationships" xmlns:p="http://schemas.openxmlformats.org/presentationml/2006/main" showMasterSp="0">
  <p:cSld>
    <p:spTree>
      <p:nvGrpSpPr>
        <p:cNvPr id="1" name="Shape 392"/>
        <p:cNvGrpSpPr/>
        <p:nvPr/>
      </p:nvGrpSpPr>
      <p:grpSpPr>
        <a:xfrm>
          <a:off x="0" y="0"/>
          <a:ext cx="0" cy="0"/>
          <a:chOff x="0" y="0"/>
          <a:chExt cx="0" cy="0"/>
        </a:xfrm>
      </p:grpSpPr>
      <p:sp>
        <p:nvSpPr>
          <p:cNvPr id="393" name="Google Shape;393;p109"/>
          <p:cNvSpPr/>
          <p:nvPr/>
        </p:nvSpPr>
        <p:spPr>
          <a:xfrm>
            <a:off x="152400" y="228600"/>
            <a:ext cx="6315456" cy="4483609"/>
          </a:xfrm>
          <a:prstGeom prst="rect">
            <a:avLst/>
          </a:prstGeom>
          <a:blipFill rotWithShape="1">
            <a:blip r:embed="rId3">
              <a:alphaModFix/>
            </a:blip>
            <a:stretch>
              <a:fillRect/>
            </a:stretch>
          </a:blipFill>
          <a:ln>
            <a:noFill/>
          </a:ln>
        </p:spPr>
        <p:txBody>
          <a:bodyPr spcFirstLastPara="1" wrap="square" lIns="0" tIns="0" rIns="0" bIns="0" anchor="t" anchorCtr="0">
            <a:noAutofit/>
          </a:bodyPr>
          <a:lstStyle>
            <a:defPPr marR="0" lvl="0" algn="l" rtl="0">
              <a:lnSpc>
                <a:spcPct val="100000"/>
              </a:lnSpc>
              <a:spcBef>
                <a:spcPct val="0"/>
              </a:spcBef>
              <a:spcAft>
                <a:spcPct val="0"/>
              </a:spcAft>
            </a:defPPr>
            <a:lvl1pPr marR="0" lvl="0"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1pPr>
            <a:lvl2pPr marR="0" lvl="1"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2pPr>
            <a:lvl3pPr marR="0" lvl="2"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3pPr>
            <a:lvl4pPr marR="0" lvl="3"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4pPr>
            <a:lvl5pPr marR="0" lvl="4"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5pPr>
            <a:lvl6pPr marR="0" lvl="5"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6pPr>
            <a:lvl7pPr marR="0" lvl="6"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7pPr>
            <a:lvl8pPr marR="0" lvl="7"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8pPr>
            <a:lvl9pPr marR="0" lvl="8"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9pPr>
          </a:lstStyle>
          <a:p>
            <a:pPr marL="0" marR="0" lvl="0" indent="0" algn="l" rtl="0">
              <a:spcBef>
                <a:spcPct val="0"/>
              </a:spcBef>
              <a:spcAft>
                <a:spcPct val="0"/>
              </a:spcAft>
              <a:buNone/>
            </a:pPr>
            <a:endParaRPr sz="1800">
              <a:solidFill>
                <a:schemeClr val="lt1"/>
              </a:solidFill>
              <a:latin typeface="Lustria"/>
              <a:ea typeface="Lustria"/>
              <a:cs typeface="Lustria"/>
              <a:sym typeface="Lustria"/>
            </a:endParaRPr>
          </a:p>
        </p:txBody>
      </p:sp>
      <p:sp>
        <p:nvSpPr>
          <p:cNvPr id="394" name="Google Shape;394;p109"/>
          <p:cNvSpPr txBox="1">
            <a:spLocks noGrp="1"/>
          </p:cNvSpPr>
          <p:nvPr>
            <p:ph type="sldNum" idx="12"/>
          </p:nvPr>
        </p:nvSpPr>
        <p:spPr>
          <a:xfrm>
            <a:off x="10514011" y="5883275"/>
            <a:ext cx="753545" cy="365125"/>
          </a:xfrm>
          <a:prstGeom prst="rect">
            <a:avLst/>
          </a:prstGeom>
          <a:noFill/>
          <a:ln>
            <a:noFill/>
          </a:ln>
        </p:spPr>
        <p:txBody>
          <a:bodyPr spcFirstLastPara="1" wrap="square" lIns="0" tIns="0" rIns="0" bIns="0" anchor="ctr" anchorCtr="0">
            <a:spAutoFit/>
          </a:bodyPr>
          <a:lstStyle/>
          <a:p>
            <a:pPr marL="12700" lvl="0" indent="0" algn="r" rtl="0">
              <a:lnSpc>
                <a:spcPct val="142500"/>
              </a:lnSpc>
              <a:spcBef>
                <a:spcPct val="0"/>
              </a:spcBef>
              <a:spcAft>
                <a:spcPct val="0"/>
              </a:spcAft>
              <a:buNone/>
            </a:pPr>
            <a:r>
              <a:rPr lang="en-US"/>
              <a:t>131</a:t>
            </a:r>
            <a:endParaRPr/>
          </a:p>
        </p:txBody>
      </p:sp>
      <p:pic>
        <p:nvPicPr>
          <p:cNvPr id="395" name="Google Shape;395;p109"/>
          <p:cNvPicPr preferRelativeResize="0"/>
          <p:nvPr/>
        </p:nvPicPr>
        <p:blipFill>
          <a:blip r:embed="rId4">
            <a:alphaModFix/>
          </a:blip>
          <a:stretch>
            <a:fillRect/>
          </a:stretch>
        </p:blipFill>
        <p:spPr>
          <a:xfrm>
            <a:off x="6629400" y="1600200"/>
            <a:ext cx="4953000" cy="4953000"/>
          </a:xfrm>
          <a:prstGeom prst="rect">
            <a:avLst/>
          </a:prstGeom>
          <a:noFill/>
          <a:ln>
            <a:noFill/>
          </a:ln>
        </p:spPr>
      </p:pic>
    </p:spTree>
  </p:cSld>
  <p:clrMapOvr>
    <a:masterClrMapping/>
  </p:clrMapOvr>
  <p:transition/>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a:extLst>
              <a:ext uri="{FF2B5EF4-FFF2-40B4-BE49-F238E27FC236}">
                <a16:creationId xmlns="" xmlns:a16="http://schemas.microsoft.com/office/drawing/2014/main" id="{2A92275F-DEB3-42B4-B874-9C4DF1B7BD6C}"/>
              </a:ext>
            </a:extLst>
          </p:cNvPr>
          <p:cNvSpPr>
            <a:spLocks noGrp="1"/>
          </p:cNvSpPr>
          <p:nvPr>
            <p:ph type="title"/>
          </p:nvPr>
        </p:nvSpPr>
        <p:spPr/>
        <p:txBody>
          <a:bodyPr/>
          <a:lstStyle/>
          <a:p>
            <a:r>
              <a:rPr lang="en-US">
                <a:solidFill>
                  <a:srgbClr val="FF0000"/>
                </a:solidFill>
              </a:rPr>
              <a:t>Neurological examination </a:t>
            </a:r>
            <a:r>
              <a:rPr lang="en-US"/>
              <a:t>This includes tone, posture, movement and primitive reflexes</a:t>
            </a:r>
            <a:endParaRPr lang="ar-JO"/>
          </a:p>
        </p:txBody>
      </p:sp>
      <p:sp>
        <p:nvSpPr>
          <p:cNvPr id="3" name="عنصر نائب للنص 2">
            <a:extLst>
              <a:ext uri="{FF2B5EF4-FFF2-40B4-BE49-F238E27FC236}">
                <a16:creationId xmlns="" xmlns:a16="http://schemas.microsoft.com/office/drawing/2014/main" id="{A10BCE32-006B-4195-AE67-2C83DB9678E0}"/>
              </a:ext>
            </a:extLst>
          </p:cNvPr>
          <p:cNvSpPr>
            <a:spLocks noGrp="1"/>
          </p:cNvSpPr>
          <p:nvPr>
            <p:ph type="body" idx="1"/>
          </p:nvPr>
        </p:nvSpPr>
        <p:spPr>
          <a:xfrm>
            <a:off x="913794" y="2439261"/>
            <a:ext cx="5934949" cy="4280516"/>
          </a:xfrm>
        </p:spPr>
        <p:txBody>
          <a:bodyPr>
            <a:normAutofit fontScale="92500" lnSpcReduction="10000"/>
          </a:bodyPr>
          <a:lstStyle/>
          <a:p>
            <a:r>
              <a:rPr lang="en-US"/>
              <a:t>■ Look for asymmetry in posture and movement and for muscle wasting.</a:t>
            </a:r>
          </a:p>
          <a:p>
            <a:r>
              <a:rPr lang="en-US"/>
              <a:t> ■ To assess tone, pick the baby up and note if he is stiff or floppy. Note any difference between each side. </a:t>
            </a:r>
          </a:p>
          <a:p>
            <a:r>
              <a:rPr lang="en-US"/>
              <a:t>■ Power is difficult to assess and depends on the state of arousal. Look for strong symmetrical limb and trunk movements and grasp. </a:t>
            </a:r>
          </a:p>
          <a:p>
            <a:r>
              <a:rPr lang="en-US"/>
              <a:t>■ Tendon reflexes are only of value in assessing infants with neurological or muscular abnormalities.</a:t>
            </a:r>
          </a:p>
          <a:p>
            <a:r>
              <a:rPr lang="en-US"/>
              <a:t> ■ Check sensation by seeing whether the baby withdraws from gentle stimuli. Do not inflict painful stimuli or use a pin or needle.</a:t>
            </a:r>
          </a:p>
          <a:p>
            <a:r>
              <a:rPr lang="en-US"/>
              <a:t> ■ Check eyesight by carrying the alert baby to a dark corner where she may open her eyes wide. If moved to a bright area she will then screw up her eyes.</a:t>
            </a:r>
          </a:p>
          <a:p>
            <a:r>
              <a:rPr lang="en-US"/>
              <a:t> ■ Test hearing by noting the startle response to a sound. Ideally electronic audiological screening should be performed in the newborn period.</a:t>
            </a:r>
            <a:endParaRPr lang="ar-JO"/>
          </a:p>
        </p:txBody>
      </p:sp>
      <p:pic>
        <p:nvPicPr>
          <p:cNvPr id="6" name="عنصر نائب للصورة 5" descr="صورة تحتوي على شخص&#10;&#10;تم إنشاء الوصف تلقائياً">
            <a:extLst>
              <a:ext uri="{FF2B5EF4-FFF2-40B4-BE49-F238E27FC236}">
                <a16:creationId xmlns="" xmlns:a16="http://schemas.microsoft.com/office/drawing/2014/main" id="{B18CBB4F-4C25-4818-AEDF-F54A9406C7D2}"/>
              </a:ext>
            </a:extLst>
          </p:cNvPr>
          <p:cNvPicPr>
            <a:picLocks noGrp="1" noChangeAspect="1"/>
          </p:cNvPicPr>
          <p:nvPr>
            <p:ph type="pic" idx="2"/>
          </p:nvPr>
        </p:nvPicPr>
        <p:blipFill>
          <a:blip r:embed="rId2"/>
          <a:srcRect l="7957" r="7957"/>
          <a:stretch>
            <a:fillRect/>
          </a:stretch>
        </p:blipFill>
        <p:spPr/>
      </p:pic>
    </p:spTree>
    <p:extLst>
      <p:ext uri="{BB962C8B-B14F-4D97-AF65-F5344CB8AC3E}">
        <p14:creationId xmlns:p14="http://schemas.microsoft.com/office/powerpoint/2010/main" val="3993211630"/>
      </p:ext>
    </p:extLst>
  </p:cSld>
  <p:clrMapOvr>
    <a:masterClrMapping/>
  </p:clrMapOvr>
  <p:transition/>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p:cNvPicPr>
            <a:picLocks noGrp="1" noChangeAspect="1"/>
          </p:cNvPicPr>
          <p:nvPr>
            <p:ph idx="4294967295"/>
          </p:nvPr>
        </p:nvPicPr>
        <p:blipFill>
          <a:blip r:embed="rId2">
            <a:extLst>
              <a:ext uri="{28A0092B-C50C-407E-A947-70E740481C1C}">
                <a14:useLocalDpi xmlns:a14="http://schemas.microsoft.com/office/drawing/2010/main" val="0"/>
              </a:ext>
            </a:extLst>
          </a:blip>
          <a:stretch>
            <a:fillRect/>
          </a:stretch>
        </p:blipFill>
        <p:spPr>
          <a:xfrm>
            <a:off x="1447800" y="1180603"/>
            <a:ext cx="5486400" cy="4112011"/>
          </a:xfrm>
        </p:spPr>
      </p:pic>
      <p:pic>
        <p:nvPicPr>
          <p:cNvPr id="8" name="Content Placeholder 7"/>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rot="5400000">
            <a:off x="7658100" y="1679553"/>
            <a:ext cx="4038600" cy="3200400"/>
          </a:xfrm>
          <a:prstGeom prst="rect">
            <a:avLst/>
          </a:prstGeom>
        </p:spPr>
      </p:pic>
    </p:spTree>
    <p:extLst>
      <p:ext uri="{BB962C8B-B14F-4D97-AF65-F5344CB8AC3E}">
        <p14:creationId xmlns:p14="http://schemas.microsoft.com/office/powerpoint/2010/main" val="2535018398"/>
      </p:ext>
    </p:extLst>
  </p:cSld>
  <p:clrMapOvr>
    <a:masterClrMapping/>
  </p:clrMapOvr>
  <p:transition/>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عنوان 4">
            <a:extLst>
              <a:ext uri="{FF2B5EF4-FFF2-40B4-BE49-F238E27FC236}">
                <a16:creationId xmlns="" xmlns:a16="http://schemas.microsoft.com/office/drawing/2014/main" id="{7CB233A0-78B3-4DBB-8BDD-5FA67C9E2589}"/>
              </a:ext>
            </a:extLst>
          </p:cNvPr>
          <p:cNvSpPr>
            <a:spLocks noGrp="1"/>
          </p:cNvSpPr>
          <p:nvPr>
            <p:ph type="title"/>
          </p:nvPr>
        </p:nvSpPr>
        <p:spPr>
          <a:xfrm>
            <a:off x="913795" y="609600"/>
            <a:ext cx="10353762" cy="347330"/>
          </a:xfrm>
        </p:spPr>
        <p:txBody>
          <a:bodyPr>
            <a:normAutofit fontScale="90000"/>
          </a:bodyPr>
          <a:lstStyle/>
          <a:p>
            <a:r>
              <a:rPr lang="ar-JO"/>
              <a:t> </a:t>
            </a:r>
          </a:p>
        </p:txBody>
      </p:sp>
      <p:sp>
        <p:nvSpPr>
          <p:cNvPr id="6" name="عنصر نائب للنص 5">
            <a:extLst>
              <a:ext uri="{FF2B5EF4-FFF2-40B4-BE49-F238E27FC236}">
                <a16:creationId xmlns="" xmlns:a16="http://schemas.microsoft.com/office/drawing/2014/main" id="{642CF6F8-30F6-4AAB-9AA8-447850DFC575}"/>
              </a:ext>
            </a:extLst>
          </p:cNvPr>
          <p:cNvSpPr>
            <a:spLocks noGrp="1"/>
          </p:cNvSpPr>
          <p:nvPr>
            <p:ph type="body" idx="1"/>
          </p:nvPr>
        </p:nvSpPr>
        <p:spPr>
          <a:xfrm>
            <a:off x="913795" y="956930"/>
            <a:ext cx="5060497" cy="4834269"/>
          </a:xfrm>
        </p:spPr>
        <p:txBody>
          <a:bodyPr/>
          <a:lstStyle/>
          <a:p>
            <a:pPr marL="148590" indent="0" algn="ctr">
              <a:buNone/>
            </a:pPr>
            <a:r>
              <a:rPr lang="en-US">
                <a:solidFill>
                  <a:srgbClr val="FF0000"/>
                </a:solidFill>
              </a:rPr>
              <a:t>Normal findings</a:t>
            </a:r>
          </a:p>
          <a:p>
            <a:r>
              <a:rPr lang="en-US"/>
              <a:t>Movements should be equal on both sides.</a:t>
            </a:r>
          </a:p>
          <a:p>
            <a:r>
              <a:rPr lang="en-US"/>
              <a:t>Tone varies and may be floppy after a feed.</a:t>
            </a:r>
          </a:p>
          <a:p>
            <a:r>
              <a:rPr lang="en-US"/>
              <a:t>Reflexes are brisk in term infants, often with a few</a:t>
            </a:r>
          </a:p>
          <a:p>
            <a:r>
              <a:rPr lang="en-US"/>
              <a:t>beats of clonus.</a:t>
            </a:r>
          </a:p>
          <a:p>
            <a:r>
              <a:rPr lang="en-US"/>
              <a:t>The plantar reflex is normally extensor in the newborn.</a:t>
            </a:r>
            <a:endParaRPr lang="ar-JO"/>
          </a:p>
        </p:txBody>
      </p:sp>
      <p:sp>
        <p:nvSpPr>
          <p:cNvPr id="7" name="عنصر نائب للنص 6">
            <a:extLst>
              <a:ext uri="{FF2B5EF4-FFF2-40B4-BE49-F238E27FC236}">
                <a16:creationId xmlns="" xmlns:a16="http://schemas.microsoft.com/office/drawing/2014/main" id="{0E4286B3-A7A3-43CF-A225-6F77D101CD7C}"/>
              </a:ext>
            </a:extLst>
          </p:cNvPr>
          <p:cNvSpPr>
            <a:spLocks noGrp="1"/>
          </p:cNvSpPr>
          <p:nvPr>
            <p:ph type="body" idx="2"/>
          </p:nvPr>
        </p:nvSpPr>
        <p:spPr>
          <a:xfrm>
            <a:off x="6202892" y="956930"/>
            <a:ext cx="5461024" cy="5291469"/>
          </a:xfrm>
        </p:spPr>
        <p:txBody>
          <a:bodyPr>
            <a:normAutofit/>
          </a:bodyPr>
          <a:lstStyle/>
          <a:p>
            <a:pPr marL="148590" indent="0" algn="ctr">
              <a:buNone/>
            </a:pPr>
            <a:r>
              <a:rPr lang="en-US" dirty="0">
                <a:solidFill>
                  <a:srgbClr val="FF0000"/>
                </a:solidFill>
              </a:rPr>
              <a:t>Abnormal findings</a:t>
            </a:r>
          </a:p>
          <a:p>
            <a:r>
              <a:rPr lang="en-US" dirty="0"/>
              <a:t>Hypotonic infants may have a ‘frog-like’ posture with</a:t>
            </a:r>
          </a:p>
          <a:p>
            <a:r>
              <a:rPr lang="en-US" dirty="0"/>
              <a:t>abducted hips and extended elbows. Causes include</a:t>
            </a:r>
          </a:p>
          <a:p>
            <a:r>
              <a:rPr lang="en-US" dirty="0"/>
              <a:t>Down’s syndrome, meningitis and sepsis.</a:t>
            </a:r>
          </a:p>
          <a:p>
            <a:r>
              <a:rPr lang="en-US" dirty="0"/>
              <a:t>Increased tone may cause back and neck arching and limb extension; the baby feels stiff when picked up.</a:t>
            </a:r>
          </a:p>
          <a:p>
            <a:r>
              <a:rPr lang="en-US" dirty="0"/>
              <a:t>Causes include meningitis, asphyxia and intracranial </a:t>
            </a:r>
            <a:r>
              <a:rPr lang="en-US" dirty="0" err="1"/>
              <a:t>haemorrhage</a:t>
            </a:r>
            <a:r>
              <a:rPr lang="en-US" dirty="0" smtClean="0"/>
              <a:t>.</a:t>
            </a:r>
            <a:endParaRPr lang="en-US" dirty="0"/>
          </a:p>
        </p:txBody>
      </p:sp>
    </p:spTree>
    <p:extLst>
      <p:ext uri="{BB962C8B-B14F-4D97-AF65-F5344CB8AC3E}">
        <p14:creationId xmlns:p14="http://schemas.microsoft.com/office/powerpoint/2010/main" val="2194313966"/>
      </p:ext>
    </p:extLst>
  </p:cSld>
  <p:clrMapOvr>
    <a:masterClrMapping/>
  </p:clrMapOvr>
  <p:transition/>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Title 1">
            <a:extLst>
              <a:ext uri="{FF2B5EF4-FFF2-40B4-BE49-F238E27FC236}">
                <a16:creationId xmlns="" xmlns:a16="http://schemas.microsoft.com/office/drawing/2014/main" id="{0D091771-D3E3-4A28-B703-8865503F4024}"/>
              </a:ext>
            </a:extLst>
          </p:cNvPr>
          <p:cNvSpPr>
            <a:spLocks noGrp="1"/>
          </p:cNvSpPr>
          <p:nvPr>
            <p:ph type="title"/>
          </p:nvPr>
        </p:nvSpPr>
        <p:spPr>
          <a:xfrm>
            <a:off x="913795" y="609600"/>
            <a:ext cx="10353762" cy="970450"/>
          </a:xfrm>
        </p:spPr>
        <p:txBody>
          <a:bodyPr>
            <a:normAutofit fontScale="90000"/>
          </a:bodyPr>
          <a:lstStyle/>
          <a:p>
            <a:r>
              <a:rPr lang="en-US">
                <a:solidFill>
                  <a:srgbClr val="FF0000"/>
                </a:solidFill>
              </a:rPr>
              <a:t>Primitive reflexes</a:t>
            </a:r>
            <a:r>
              <a:rPr lang="en-US"/>
              <a:t/>
            </a:r>
            <a:br>
              <a:rPr lang="en-US"/>
            </a:br>
            <a:endParaRPr lang="en-US"/>
          </a:p>
        </p:txBody>
      </p:sp>
      <p:sp>
        <p:nvSpPr>
          <p:cNvPr id="13" name="Text Placeholder 2">
            <a:extLst>
              <a:ext uri="{FF2B5EF4-FFF2-40B4-BE49-F238E27FC236}">
                <a16:creationId xmlns="" xmlns:a16="http://schemas.microsoft.com/office/drawing/2014/main" id="{8E4B368B-C1A3-41C8-A150-BCB9A6912E5D}"/>
              </a:ext>
            </a:extLst>
          </p:cNvPr>
          <p:cNvSpPr>
            <a:spLocks noGrp="1"/>
          </p:cNvSpPr>
          <p:nvPr>
            <p:ph type="body" idx="1"/>
          </p:nvPr>
        </p:nvSpPr>
        <p:spPr>
          <a:xfrm>
            <a:off x="913795" y="1732449"/>
            <a:ext cx="10353762" cy="4058751"/>
          </a:xfrm>
        </p:spPr>
        <p:txBody>
          <a:bodyPr/>
          <a:lstStyle/>
          <a:p>
            <a:r>
              <a:rPr lang="en-US"/>
              <a:t>The primitive reflexes are lower motor neurone</a:t>
            </a:r>
          </a:p>
          <a:p>
            <a:r>
              <a:rPr lang="en-US"/>
              <a:t>responses present at birth but which disappear by</a:t>
            </a:r>
          </a:p>
          <a:p>
            <a:r>
              <a:rPr lang="en-US"/>
              <a:t>4–6 months as they become suppressed by higher</a:t>
            </a:r>
          </a:p>
          <a:p>
            <a:r>
              <a:rPr lang="en-US" err="1"/>
              <a:t>centres. They may be absent in infants with neurological</a:t>
            </a:r>
          </a:p>
          <a:p>
            <a:r>
              <a:rPr lang="en-US"/>
              <a:t>depression or asymmetrical in infants with nerve injuries. Persistence into later infancy may indicate neurodevelopmental abnormality . </a:t>
            </a:r>
          </a:p>
        </p:txBody>
      </p:sp>
    </p:spTree>
    <p:extLst>
      <p:ext uri="{BB962C8B-B14F-4D97-AF65-F5344CB8AC3E}">
        <p14:creationId xmlns:p14="http://schemas.microsoft.com/office/powerpoint/2010/main" val="3366075148"/>
      </p:ext>
    </p:extLst>
  </p:cSld>
  <p:clrMapOvr>
    <a:masterClrMapping/>
  </p:clrMapOvr>
  <p:transition/>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a:extLst>
              <a:ext uri="{FF2B5EF4-FFF2-40B4-BE49-F238E27FC236}">
                <a16:creationId xmlns="" xmlns:a16="http://schemas.microsoft.com/office/drawing/2014/main" id="{687DA235-FA55-4672-971A-263C1C36CA48}"/>
              </a:ext>
            </a:extLst>
          </p:cNvPr>
          <p:cNvSpPr>
            <a:spLocks noGrp="1"/>
          </p:cNvSpPr>
          <p:nvPr>
            <p:ph type="title"/>
          </p:nvPr>
        </p:nvSpPr>
        <p:spPr>
          <a:xfrm>
            <a:off x="764939" y="581575"/>
            <a:ext cx="10353762" cy="970450"/>
          </a:xfrm>
        </p:spPr>
        <p:txBody>
          <a:bodyPr>
            <a:normAutofit fontScale="90000"/>
          </a:bodyPr>
          <a:lstStyle/>
          <a:p>
            <a:r>
              <a:rPr lang="en-US" dirty="0" smtClean="0">
                <a:solidFill>
                  <a:srgbClr val="FF0000"/>
                </a:solidFill>
              </a:rPr>
              <a:t>Primitive reflexes </a:t>
            </a:r>
            <a:r>
              <a:rPr lang="en-US" dirty="0"/>
              <a:t/>
            </a:r>
            <a:br>
              <a:rPr lang="en-US" dirty="0"/>
            </a:br>
            <a:endParaRPr lang="ar-JO" dirty="0"/>
          </a:p>
        </p:txBody>
      </p:sp>
      <p:sp>
        <p:nvSpPr>
          <p:cNvPr id="3" name="عنصر نائب للنص 2">
            <a:extLst>
              <a:ext uri="{FF2B5EF4-FFF2-40B4-BE49-F238E27FC236}">
                <a16:creationId xmlns="" xmlns:a16="http://schemas.microsoft.com/office/drawing/2014/main" id="{3B3C4A8B-87A1-4466-B3B9-CD48153CCEC8}"/>
              </a:ext>
            </a:extLst>
          </p:cNvPr>
          <p:cNvSpPr>
            <a:spLocks noGrp="1"/>
          </p:cNvSpPr>
          <p:nvPr>
            <p:ph type="body" idx="1"/>
          </p:nvPr>
        </p:nvSpPr>
        <p:spPr/>
        <p:txBody>
          <a:bodyPr>
            <a:normAutofit fontScale="85000" lnSpcReduction="20000"/>
          </a:bodyPr>
          <a:lstStyle/>
          <a:p>
            <a:r>
              <a:rPr lang="en-US" b="1" dirty="0">
                <a:solidFill>
                  <a:srgbClr val="FF0000"/>
                </a:solidFill>
              </a:rPr>
              <a:t>Grasp responses </a:t>
            </a:r>
            <a:r>
              <a:rPr lang="en-US" dirty="0"/>
              <a:t>:Gently stimulate the palm or sole with your finger to produce a palmar or plantar grasp. </a:t>
            </a:r>
          </a:p>
          <a:p>
            <a:r>
              <a:rPr lang="en-US" dirty="0">
                <a:solidFill>
                  <a:srgbClr val="FF0000"/>
                </a:solidFill>
              </a:rPr>
              <a:t>Ventral suspension/pelvic response to back </a:t>
            </a:r>
            <a:r>
              <a:rPr lang="en-US" sz="1600" dirty="0">
                <a:solidFill>
                  <a:srgbClr val="FF0000"/>
                </a:solidFill>
              </a:rPr>
              <a:t>stimulation</a:t>
            </a:r>
            <a:r>
              <a:rPr lang="en-US" dirty="0">
                <a:solidFill>
                  <a:srgbClr val="FF0000"/>
                </a:solidFill>
              </a:rPr>
              <a:t>: </a:t>
            </a:r>
            <a:r>
              <a:rPr lang="en-US" dirty="0"/>
              <a:t>Hold the baby prone and look for neck extension. Stroke the skin over the vertebral column to produce an extensor response with pelvic elevation. </a:t>
            </a:r>
          </a:p>
          <a:p>
            <a:r>
              <a:rPr lang="en-US" b="1" dirty="0">
                <a:solidFill>
                  <a:srgbClr val="FF0000"/>
                </a:solidFill>
              </a:rPr>
              <a:t>Place-and-step reflexes </a:t>
            </a:r>
            <a:r>
              <a:rPr lang="en-US" dirty="0"/>
              <a:t>: *Hold the baby upright and touch the dorsum of their foot against the edge of a table. The baby will flex the knee and hip, placing their foot on the table </a:t>
            </a:r>
            <a:r>
              <a:rPr lang="en-US" dirty="0">
                <a:solidFill>
                  <a:schemeClr val="bg1"/>
                </a:solidFill>
              </a:rPr>
              <a:t>*Lower the upright baby towards the table surface. When the feet touch the surface, a walking movement occurs</a:t>
            </a:r>
            <a:r>
              <a:rPr lang="en-US" dirty="0"/>
              <a:t>.</a:t>
            </a:r>
          </a:p>
          <a:p>
            <a:r>
              <a:rPr lang="en-US" dirty="0"/>
              <a:t> </a:t>
            </a:r>
            <a:r>
              <a:rPr lang="en-US" b="1" dirty="0">
                <a:solidFill>
                  <a:srgbClr val="FF0000"/>
                </a:solidFill>
              </a:rPr>
              <a:t>Moro reflex </a:t>
            </a:r>
            <a:r>
              <a:rPr lang="en-US" dirty="0"/>
              <a:t>:Support the supine baby’s trunk and head in a semi-upright position. Let their head fall backwards slightly. The baby will quickly throw out both arms and spread their fingers .</a:t>
            </a:r>
          </a:p>
          <a:p>
            <a:r>
              <a:rPr lang="en-US" b="1" dirty="0">
                <a:solidFill>
                  <a:srgbClr val="FF0000"/>
                </a:solidFill>
              </a:rPr>
              <a:t>Root-and-suck responses </a:t>
            </a:r>
            <a:r>
              <a:rPr lang="en-US" dirty="0"/>
              <a:t>:Gently stroke the baby’s cheek. The baby turns to that side and their mouth opens, as though looking for a nipple. This is ‘rooting’. If you place your finger in a healthy infant’s mouth, they will suck it vigorously. </a:t>
            </a:r>
          </a:p>
          <a:p>
            <a:r>
              <a:rPr lang="en-US" b="1" dirty="0">
                <a:solidFill>
                  <a:srgbClr val="FF0000"/>
                </a:solidFill>
              </a:rPr>
              <a:t>Asymmetric tonic neck reflex </a:t>
            </a:r>
            <a:r>
              <a:rPr lang="en-US" dirty="0"/>
              <a:t>: Turn the supine infant’s head to the side. The arm and leg on the same side will extend and the arm and leg on the opposite side will flex. This reflex is present at term and maximal at 1 month .</a:t>
            </a:r>
          </a:p>
          <a:p>
            <a:endParaRPr lang="en-US" dirty="0"/>
          </a:p>
        </p:txBody>
      </p:sp>
    </p:spTree>
    <p:extLst>
      <p:ext uri="{BB962C8B-B14F-4D97-AF65-F5344CB8AC3E}">
        <p14:creationId xmlns:p14="http://schemas.microsoft.com/office/powerpoint/2010/main" val="726174836"/>
      </p:ext>
    </p:extLst>
  </p:cSld>
  <p:clrMapOvr>
    <a:masterClrMapping/>
  </p:clrMapOvr>
  <p:transition/>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عنوان 3">
            <a:extLst>
              <a:ext uri="{FF2B5EF4-FFF2-40B4-BE49-F238E27FC236}">
                <a16:creationId xmlns="" xmlns:a16="http://schemas.microsoft.com/office/drawing/2014/main" id="{E457EB7D-A582-4354-B304-09399A2A62A8}"/>
              </a:ext>
            </a:extLst>
          </p:cNvPr>
          <p:cNvSpPr>
            <a:spLocks noGrp="1"/>
          </p:cNvSpPr>
          <p:nvPr>
            <p:ph type="title"/>
          </p:nvPr>
        </p:nvSpPr>
        <p:spPr>
          <a:xfrm flipV="1">
            <a:off x="913806" y="6117271"/>
            <a:ext cx="10355326" cy="45719"/>
          </a:xfrm>
        </p:spPr>
        <p:txBody>
          <a:bodyPr>
            <a:normAutofit fontScale="90000"/>
          </a:bodyPr>
          <a:lstStyle/>
          <a:p>
            <a:endParaRPr lang="ar-JO"/>
          </a:p>
        </p:txBody>
      </p:sp>
      <p:pic>
        <p:nvPicPr>
          <p:cNvPr id="14" name="عنصر نائب للصورة 13">
            <a:extLst>
              <a:ext uri="{FF2B5EF4-FFF2-40B4-BE49-F238E27FC236}">
                <a16:creationId xmlns="" xmlns:a16="http://schemas.microsoft.com/office/drawing/2014/main" id="{46A4092D-E885-44F4-A6E1-6A3510863AAA}"/>
              </a:ext>
            </a:extLst>
          </p:cNvPr>
          <p:cNvPicPr>
            <a:picLocks noGrp="1" noChangeAspect="1"/>
          </p:cNvPicPr>
          <p:nvPr>
            <p:ph type="pic" idx="2"/>
          </p:nvPr>
        </p:nvPicPr>
        <p:blipFill>
          <a:blip r:embed="rId2"/>
          <a:srcRect t="18543" b="18543"/>
          <a:stretch>
            <a:fillRect/>
          </a:stretch>
        </p:blipFill>
        <p:spPr>
          <a:xfrm>
            <a:off x="231775" y="87313"/>
            <a:ext cx="11876088" cy="6683375"/>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
        <p:nvSpPr>
          <p:cNvPr id="5" name="عنصر نائب للنص 4">
            <a:extLst>
              <a:ext uri="{FF2B5EF4-FFF2-40B4-BE49-F238E27FC236}">
                <a16:creationId xmlns="" xmlns:a16="http://schemas.microsoft.com/office/drawing/2014/main" id="{ADC46A58-1348-4B19-86B1-90148453D595}"/>
              </a:ext>
            </a:extLst>
          </p:cNvPr>
          <p:cNvSpPr>
            <a:spLocks noGrp="1"/>
          </p:cNvSpPr>
          <p:nvPr>
            <p:ph type="body" idx="1"/>
          </p:nvPr>
        </p:nvSpPr>
        <p:spPr>
          <a:xfrm>
            <a:off x="913795" y="6227716"/>
            <a:ext cx="10353762" cy="543473"/>
          </a:xfrm>
        </p:spPr>
        <p:txBody>
          <a:bodyPr/>
          <a:lstStyle/>
          <a:p>
            <a:endParaRPr lang="ar-JO"/>
          </a:p>
        </p:txBody>
      </p:sp>
    </p:spTree>
    <p:extLst>
      <p:ext uri="{BB962C8B-B14F-4D97-AF65-F5344CB8AC3E}">
        <p14:creationId xmlns:p14="http://schemas.microsoft.com/office/powerpoint/2010/main" val="755575500"/>
      </p:ext>
    </p:extLst>
  </p:cSld>
  <p:clrMapOvr>
    <a:masterClrMapping/>
  </p:clrMapOvr>
  <p:transition/>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عنوان 3">
            <a:extLst>
              <a:ext uri="{FF2B5EF4-FFF2-40B4-BE49-F238E27FC236}">
                <a16:creationId xmlns="" xmlns:a16="http://schemas.microsoft.com/office/drawing/2014/main" id="{CA464E28-523D-46AA-BD6F-C536544F572C}"/>
              </a:ext>
            </a:extLst>
          </p:cNvPr>
          <p:cNvSpPr>
            <a:spLocks noGrp="1"/>
          </p:cNvSpPr>
          <p:nvPr>
            <p:ph type="title"/>
          </p:nvPr>
        </p:nvSpPr>
        <p:spPr>
          <a:xfrm>
            <a:off x="325437" y="609923"/>
            <a:ext cx="4778191" cy="1829338"/>
          </a:xfrm>
        </p:spPr>
        <p:txBody>
          <a:bodyPr/>
          <a:lstStyle/>
          <a:p>
            <a:r>
              <a:rPr lang="en-US">
                <a:solidFill>
                  <a:srgbClr val="FF0000"/>
                </a:solidFill>
              </a:rPr>
              <a:t>The spine</a:t>
            </a:r>
            <a:r>
              <a:rPr lang="en-US"/>
              <a:t/>
            </a:r>
            <a:br>
              <a:rPr lang="en-US"/>
            </a:br>
            <a:endParaRPr lang="ar-JO"/>
          </a:p>
        </p:txBody>
      </p:sp>
      <p:pic>
        <p:nvPicPr>
          <p:cNvPr id="10" name="عنصر نائب للصورة 9">
            <a:extLst>
              <a:ext uri="{FF2B5EF4-FFF2-40B4-BE49-F238E27FC236}">
                <a16:creationId xmlns="" xmlns:a16="http://schemas.microsoft.com/office/drawing/2014/main" id="{E995A332-D856-4FE7-84D1-9A76C020EC08}"/>
              </a:ext>
            </a:extLst>
          </p:cNvPr>
          <p:cNvPicPr>
            <a:picLocks noGrp="1" noChangeAspect="1"/>
          </p:cNvPicPr>
          <p:nvPr>
            <p:ph type="pic" idx="2"/>
          </p:nvPr>
        </p:nvPicPr>
        <p:blipFill>
          <a:blip r:embed="rId2"/>
          <a:srcRect l="10884" r="10884"/>
          <a:stretch>
            <a:fillRect/>
          </a:stretch>
        </p:blipFill>
        <p:spPr>
          <a:xfrm>
            <a:off x="6848475" y="763588"/>
            <a:ext cx="5018088" cy="5562600"/>
          </a:xfrm>
        </p:spPr>
      </p:pic>
      <p:sp>
        <p:nvSpPr>
          <p:cNvPr id="5" name="عنصر نائب للنص 4">
            <a:extLst>
              <a:ext uri="{FF2B5EF4-FFF2-40B4-BE49-F238E27FC236}">
                <a16:creationId xmlns="" xmlns:a16="http://schemas.microsoft.com/office/drawing/2014/main" id="{A04923A3-00E9-43BE-8BD7-F76419C28CD0}"/>
              </a:ext>
            </a:extLst>
          </p:cNvPr>
          <p:cNvSpPr>
            <a:spLocks noGrp="1"/>
          </p:cNvSpPr>
          <p:nvPr>
            <p:ph type="body" idx="1"/>
          </p:nvPr>
        </p:nvSpPr>
        <p:spPr>
          <a:xfrm>
            <a:off x="85061" y="2439261"/>
            <a:ext cx="6517758" cy="3376134"/>
          </a:xfrm>
        </p:spPr>
        <p:txBody>
          <a:bodyPr>
            <a:normAutofit/>
          </a:bodyPr>
          <a:lstStyle/>
          <a:p>
            <a:pPr algn="just"/>
            <a:r>
              <a:rPr lang="en-US"/>
              <a:t>The spine is divided into the cervical, thoracic, lumbar</a:t>
            </a:r>
          </a:p>
          <a:p>
            <a:pPr algn="just"/>
            <a:r>
              <a:rPr lang="en-US"/>
              <a:t>and sacral segments. Most spinal diseases affect</a:t>
            </a:r>
          </a:p>
          <a:p>
            <a:pPr algn="just"/>
            <a:r>
              <a:rPr lang="en-US"/>
              <a:t>multiple segments, causing alteration in the posture or</a:t>
            </a:r>
          </a:p>
          <a:p>
            <a:pPr algn="just"/>
            <a:r>
              <a:rPr lang="en-US"/>
              <a:t>function of the whole spine. Spinal disease may occur</a:t>
            </a:r>
          </a:p>
          <a:p>
            <a:pPr algn="just"/>
            <a:r>
              <a:rPr lang="en-US"/>
              <a:t>without local symptoms and present with pain, neurological symptoms or signs in the trunk or limbs. Accurate diagnosis depends on knowing the underlying</a:t>
            </a:r>
          </a:p>
          <a:p>
            <a:pPr algn="just"/>
            <a:r>
              <a:rPr lang="en-US"/>
              <a:t>bony and neurological anatomy , a careful</a:t>
            </a:r>
          </a:p>
          <a:p>
            <a:pPr algn="just"/>
            <a:r>
              <a:rPr lang="en-US"/>
              <a:t>history, and eliciting signs and symptoms to differentiate between mechanical (non-inflammatory) and inflammatory causes </a:t>
            </a:r>
            <a:endParaRPr lang="ar-JO"/>
          </a:p>
        </p:txBody>
      </p:sp>
    </p:spTree>
    <p:extLst>
      <p:ext uri="{BB962C8B-B14F-4D97-AF65-F5344CB8AC3E}">
        <p14:creationId xmlns:p14="http://schemas.microsoft.com/office/powerpoint/2010/main" val="196475646"/>
      </p:ext>
    </p:extLst>
  </p:cSld>
  <p:clrMapOvr>
    <a:masterClrMapping/>
  </p:clrMapOvr>
  <p:transition/>
</p:sld>
</file>

<file path=ppt/slides/slide89.xml><?xml version="1.0" encoding="utf-8"?>
<p:sld xmlns:a="http://schemas.openxmlformats.org/drawingml/2006/main" xmlns:r="http://schemas.openxmlformats.org/officeDocument/2006/relationships" xmlns:p="http://schemas.openxmlformats.org/presentationml/2006/main" showMasterSp="0">
  <p:cSld>
    <p:spTree>
      <p:nvGrpSpPr>
        <p:cNvPr id="1" name="Shape 399"/>
        <p:cNvGrpSpPr/>
        <p:nvPr/>
      </p:nvGrpSpPr>
      <p:grpSpPr>
        <a:xfrm>
          <a:off x="0" y="0"/>
          <a:ext cx="0" cy="0"/>
          <a:chOff x="0" y="0"/>
          <a:chExt cx="0" cy="0"/>
        </a:xfrm>
      </p:grpSpPr>
      <p:sp>
        <p:nvSpPr>
          <p:cNvPr id="400" name="Google Shape;400;p110"/>
          <p:cNvSpPr txBox="1">
            <a:spLocks noGrp="1"/>
          </p:cNvSpPr>
          <p:nvPr>
            <p:ph type="title"/>
          </p:nvPr>
        </p:nvSpPr>
        <p:spPr>
          <a:xfrm>
            <a:off x="3352800" y="2438400"/>
            <a:ext cx="5410962" cy="1120820"/>
          </a:xfrm>
          <a:prstGeom prst="rect">
            <a:avLst/>
          </a:prstGeom>
          <a:noFill/>
          <a:ln>
            <a:noFill/>
          </a:ln>
          <a:effectLst>
            <a:outerShdw blurRad="25400">
              <a:srgbClr val="000000">
                <a:alpha val="45882"/>
              </a:srgbClr>
            </a:outerShdw>
          </a:effectLst>
        </p:spPr>
        <p:txBody>
          <a:bodyPr spcFirstLastPara="1" wrap="square" lIns="0" tIns="12700" rIns="0" bIns="0" anchor="ctr" anchorCtr="0">
            <a:spAutoFit/>
          </a:bodyPr>
          <a:lstStyle/>
          <a:p>
            <a:pPr marL="12700" lvl="0" indent="0" algn="ctr" rtl="0">
              <a:lnSpc>
                <a:spcPct val="100000"/>
              </a:lnSpc>
              <a:spcBef>
                <a:spcPct val="0"/>
              </a:spcBef>
              <a:spcAft>
                <a:spcPct val="0"/>
              </a:spcAft>
              <a:buClr>
                <a:srgbClr val="EDE3C1"/>
              </a:buClr>
              <a:buSzPts val="7200"/>
              <a:buFont typeface="Bodoni"/>
              <a:buNone/>
            </a:pPr>
            <a:r>
              <a:rPr lang="en-US" sz="7200" b="1" u="none">
                <a:solidFill>
                  <a:srgbClr val="EDE3C1"/>
                </a:solidFill>
                <a:latin typeface="Bodoni"/>
                <a:ea typeface="Bodoni"/>
                <a:cs typeface="Bodoni"/>
                <a:sym typeface="Bodoni"/>
              </a:rPr>
              <a:t>THANK YOU</a:t>
            </a:r>
            <a:endParaRPr sz="7200" b="1">
              <a:solidFill>
                <a:srgbClr val="EDE3C1"/>
              </a:solidFill>
              <a:latin typeface="Bodoni"/>
              <a:ea typeface="Bodoni"/>
              <a:cs typeface="Bodoni"/>
              <a:sym typeface="Bodoni"/>
            </a:endParaRPr>
          </a:p>
        </p:txBody>
      </p:sp>
    </p:spTree>
  </p:cSld>
  <p:clrMapOvr>
    <a:masterClrMapping/>
  </p:clrMapOvr>
  <p:transition/>
</p:sld>
</file>

<file path=ppt/tags/tag1.xml><?xml version="1.0" encoding="utf-8"?>
<p:tagLst xmlns:a="http://schemas.openxmlformats.org/drawingml/2006/main" xmlns:r="http://schemas.openxmlformats.org/officeDocument/2006/relationships" xmlns:p="http://schemas.openxmlformats.org/presentationml/2006/main">
  <p:tag name="AS_NET" val="5.0.5"/>
  <p:tag name="AS_OS" val="Microsoft Windows NT 10.0.17763.0"/>
  <p:tag name="AS_RELEASE_DATE" val="2021.06.14"/>
  <p:tag name="AS_TITLE" val="Aspose.Slides for .NET Standard 2.0"/>
  <p:tag name="AS_VERSION" val="21.6"/>
</p:tagLst>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Arial" pitchFamily="34" charset="0"/>
        <a:cs typeface="Arial" pitchFamily="34" charset="0"/>
        <a:font script="Jpan" typeface="ＭＳ%20Ｐゴシック"/>
        <a:font script="Hang" typeface="맑은%20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Arial" pitchFamily="34" charset="0"/>
        <a:cs typeface="Arial" pitchFamily="34" charset="0"/>
        <a:font script="Jpan" typeface="ＭＳ%20Ｐゴシック"/>
        <a:font script="Hang" typeface="맑은%20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Slate">
  <a:themeElements>
    <a:clrScheme name="Slate">
      <a:dk1>
        <a:srgbClr val="000000"/>
      </a:dk1>
      <a:lt1>
        <a:srgbClr val="FFFFFF"/>
      </a:lt1>
      <a:dk2>
        <a:srgbClr val="212123"/>
      </a:dk2>
      <a:lt2>
        <a:srgbClr val="DADADA"/>
      </a:lt2>
      <a:accent1>
        <a:srgbClr val="BC451B"/>
      </a:accent1>
      <a:accent2>
        <a:srgbClr val="D3BA68"/>
      </a:accent2>
      <a:accent3>
        <a:srgbClr val="BB8640"/>
      </a:accent3>
      <a:accent4>
        <a:srgbClr val="AD9277"/>
      </a:accent4>
      <a:accent5>
        <a:srgbClr val="A55A43"/>
      </a:accent5>
      <a:accent6>
        <a:srgbClr val="AD9D7B"/>
      </a:accent6>
      <a:hlink>
        <a:srgbClr val="E98052"/>
      </a:hlink>
      <a:folHlink>
        <a:srgbClr val="F4B69B"/>
      </a:folHlink>
    </a:clrScheme>
    <a:fontScheme name="Office">
      <a:majorFont>
        <a:latin typeface="Arial" pitchFamily="34" charset="0"/>
        <a:ea typeface="Arial" pitchFamily="34" charset="0"/>
        <a:cs typeface="Arial" pitchFamily="34" charset="0"/>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pitchFamily="34" charset="0"/>
        <a:ea typeface="Arial" pitchFamily="34" charset="0"/>
        <a:cs typeface="Arial" pitchFamily="34" charset="0"/>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Arial" pitchFamily="34" charset="0"/>
        <a:cs typeface="Arial" pitchFamily="34" charset="0"/>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Arial" pitchFamily="34" charset="0"/>
        <a:cs typeface="Arial" pitchFamily="34" charset="0"/>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926</TotalTime>
  <Words>4711</Words>
  <Application>Microsoft Office PowerPoint</Application>
  <PresentationFormat>Widescreen</PresentationFormat>
  <Paragraphs>435</Paragraphs>
  <Slides>89</Slides>
  <Notes>30</Notes>
  <HiddenSlides>0</HiddenSlides>
  <MMClips>0</MMClips>
  <ScaleCrop>false</ScaleCrop>
  <HeadingPairs>
    <vt:vector size="6" baseType="variant">
      <vt:variant>
        <vt:lpstr>Fonts Used</vt:lpstr>
      </vt:variant>
      <vt:variant>
        <vt:i4>14</vt:i4>
      </vt:variant>
      <vt:variant>
        <vt:lpstr>Theme</vt:lpstr>
      </vt:variant>
      <vt:variant>
        <vt:i4>2</vt:i4>
      </vt:variant>
      <vt:variant>
        <vt:lpstr>Slide Titles</vt:lpstr>
      </vt:variant>
      <vt:variant>
        <vt:i4>89</vt:i4>
      </vt:variant>
    </vt:vector>
  </HeadingPairs>
  <TitlesOfParts>
    <vt:vector size="105" baseType="lpstr">
      <vt:lpstr>Bahnschrift Condensed</vt:lpstr>
      <vt:lpstr>Noto Sans Symbols</vt:lpstr>
      <vt:lpstr>Arial</vt:lpstr>
      <vt:lpstr>Libre Baskerville</vt:lpstr>
      <vt:lpstr>Raleway</vt:lpstr>
      <vt:lpstr>Avenir-Medium</vt:lpstr>
      <vt:lpstr>Lustria</vt:lpstr>
      <vt:lpstr>Calibri</vt:lpstr>
      <vt:lpstr>Bodoni</vt:lpstr>
      <vt:lpstr>Bahnschrift Light</vt:lpstr>
      <vt:lpstr>Times New Roman</vt:lpstr>
      <vt:lpstr>Wingdings</vt:lpstr>
      <vt:lpstr>Calisto MT</vt:lpstr>
      <vt:lpstr>Bahnschrift SemiBold Condensed</vt:lpstr>
      <vt:lpstr>Office Theme</vt:lpstr>
      <vt:lpstr>Slate</vt:lpstr>
      <vt:lpstr>PHYSICAL SIGNS OF NEONATE</vt:lpstr>
      <vt:lpstr>Definition and timing</vt:lpstr>
      <vt:lpstr>PowerPoint Presentation</vt:lpstr>
      <vt:lpstr>Initial assessment  rapid scoring system based on physiologic responses to the birth process, is a good method for assessing the need to resuscitate a newborn. </vt:lpstr>
      <vt:lpstr>PowerPoint Presentation</vt:lpstr>
      <vt:lpstr>Detailed assessment</vt:lpstr>
      <vt:lpstr>Ballard score </vt:lpstr>
      <vt:lpstr>Detailed assessment/Appearance </vt:lpstr>
      <vt:lpstr>Detailed assessment</vt:lpstr>
      <vt:lpstr>PowerPoint Presentation</vt:lpstr>
      <vt:lpstr>PowerPoint Presentation</vt:lpstr>
      <vt:lpstr>PowerPoint Presentation</vt:lpstr>
      <vt:lpstr>Strok’s beak marks</vt:lpstr>
      <vt:lpstr>Milia- Milk spots yellow-white epidermal cysts of the pilosebaceous follicles that are noted on the nose) small firm white papules, 1-2mm in size. Disappear spontaneously during first 3-4 weeks  </vt:lpstr>
      <vt:lpstr>PowerPoint Presentation</vt:lpstr>
      <vt:lpstr>PowerPoint Presentation</vt:lpstr>
      <vt:lpstr>PowerPoint Presentation</vt:lpstr>
      <vt:lpstr>PowerPoint Presentation</vt:lpstr>
      <vt:lpstr>PowerPoint Presentation</vt:lpstr>
      <vt:lpstr>PowerPoint Presentation</vt:lpstr>
      <vt:lpstr>A mongolian blue spot ,is an area of bluish discoloration over the buttocks, back and thighs. Easily mistaken for bruising, it usually fades in the first year Melanocytic naevi require follow-up and treatment by a plastic surgeon or dermatologist. </vt:lpstr>
      <vt:lpstr>Subcutaneous fat necrosis causes palpable firm plaques, often with some erythema under the skin, over the body. If extensive, there can be associated hypercalcaemia that may require treatment. Blisters or bullae are usually pathological; causes include infection and significant skin disease  </vt:lpstr>
      <vt:lpstr>PowerPoint Presentation</vt:lpstr>
      <vt:lpstr>PowerPoint Presentation</vt:lpstr>
      <vt:lpstr>PowerPoint Presentation</vt:lpstr>
      <vt:lpstr>TORCH </vt:lpstr>
      <vt:lpstr>PowerPoint Presentation</vt:lpstr>
      <vt:lpstr>PowerPoint Presentation</vt:lpstr>
      <vt:lpstr>PowerPoint Presentation</vt:lpstr>
      <vt:lpstr>PowerPoint Presentation</vt:lpstr>
      <vt:lpstr>PowerPoint Presentation</vt:lpstr>
      <vt:lpstr>Head: Normal findings Head moulding is common after birth, The cranial sutures may be overriding, giving a palpable step. Head shape varies depending on the type of birth- vertex, breech, or C-section. Vertical elongation of the head is common with vertex deliveries. The head of an infant born by cesarean section or from a breech presentation is characterized by its roundness. </vt:lpstr>
      <vt:lpstr>PowerPoint Presentation</vt:lpstr>
      <vt:lpstr>PowerPoint Presentation</vt:lpstr>
      <vt:lpstr>Caput succedaneum / cephalohematoma </vt:lpstr>
      <vt:lpstr>PowerPoint Presentation</vt:lpstr>
      <vt:lpstr>Craniosynostosis  is the premature closure of &gt;1 sutures of the skull resulting in an abnormally shaped head.  The earliest sign is increased bone density along the suture </vt:lpstr>
      <vt:lpstr>PowerPoint Presentation</vt:lpstr>
      <vt:lpstr>PowerPoint Presentation</vt:lpstr>
      <vt:lpstr>PowerPoint Presentation</vt:lpstr>
      <vt:lpstr>Eyes</vt:lpstr>
      <vt:lpstr>PowerPoint Presentation</vt:lpstr>
      <vt:lpstr>Nose: </vt:lpstr>
      <vt:lpstr>Mouth </vt:lpstr>
      <vt:lpstr>PowerPoint Presentation</vt:lpstr>
      <vt:lpstr>PowerPoint Presentation</vt:lpstr>
      <vt:lpstr>Ears:</vt:lpstr>
      <vt:lpstr>NECK</vt:lpstr>
      <vt:lpstr>PowerPoint Presentation</vt:lpstr>
      <vt:lpstr>Dysmorphic features</vt:lpstr>
      <vt:lpstr>Chest, Abdomen, Genitalia, and Anus</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Abdomen</vt:lpstr>
      <vt:lpstr>PowerPoint Presentation</vt:lpstr>
      <vt:lpstr>PowerPoint Presentation</vt:lpstr>
      <vt:lpstr>PowerPoint Presentation</vt:lpstr>
      <vt:lpstr>PowerPoint Presentation</vt:lpstr>
      <vt:lpstr>PowerPoint Presentation</vt:lpstr>
      <vt:lpstr>female Genitalia</vt:lpstr>
      <vt:lpstr>Male genitalia</vt:lpstr>
      <vt:lpstr>PowerPoint Presentation</vt:lpstr>
      <vt:lpstr>PowerPoint Presentation</vt:lpstr>
      <vt:lpstr>ambiguous genitalia</vt:lpstr>
      <vt:lpstr>Anus</vt:lpstr>
      <vt:lpstr>Extremities and spinal cord</vt:lpstr>
      <vt:lpstr>Extremities</vt:lpstr>
      <vt:lpstr>PowerPoint Presentation</vt:lpstr>
      <vt:lpstr>PowerPoint Presentation</vt:lpstr>
      <vt:lpstr>PowerPoint Presentation</vt:lpstr>
      <vt:lpstr>PowerPoint Presentation</vt:lpstr>
      <vt:lpstr>PowerPoint Presentation</vt:lpstr>
      <vt:lpstr>Spinal Column</vt:lpstr>
      <vt:lpstr>PowerPoint Presentation</vt:lpstr>
      <vt:lpstr>Neurological examination This includes tone, posture, movement and primitive reflexes</vt:lpstr>
      <vt:lpstr>PowerPoint Presentation</vt:lpstr>
      <vt:lpstr> </vt:lpstr>
      <vt:lpstr>Primitive reflexes </vt:lpstr>
      <vt:lpstr>Primitive reflexes  </vt:lpstr>
      <vt:lpstr>PowerPoint Presentation</vt:lpstr>
      <vt:lpstr>The spine </vt:lpstr>
      <vt:lpstr>THANK YOU</vt:lpstr>
    </vt:vector>
  </TitlesOfParts>
  <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PHYSICAL SIGNS OF NEONATE</dc:title>
  <dc:creator>QUSAI ODEH</dc:creator>
  <cp:lastModifiedBy>Microsoft account</cp:lastModifiedBy>
  <cp:revision>47</cp:revision>
  <cp:lastPrinted>2021-07-17T17:25:45Z</cp:lastPrinted>
  <dcterms:created xsi:type="dcterms:W3CDTF">2021-07-17T17:25:45Z</dcterms:created>
  <dcterms:modified xsi:type="dcterms:W3CDTF">2021-09-12T06:16:59Z</dcterms:modified>
</cp:coreProperties>
</file>