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sldIdLst>
    <p:sldId id="283" r:id="rId5"/>
    <p:sldId id="284" r:id="rId6"/>
    <p:sldId id="285" r:id="rId7"/>
    <p:sldId id="286" r:id="rId8"/>
    <p:sldId id="306" r:id="rId9"/>
    <p:sldId id="287" r:id="rId10"/>
    <p:sldId id="288" r:id="rId11"/>
    <p:sldId id="289" r:id="rId12"/>
    <p:sldId id="294" r:id="rId13"/>
    <p:sldId id="295" r:id="rId14"/>
    <p:sldId id="264" r:id="rId15"/>
    <p:sldId id="296" r:id="rId16"/>
    <p:sldId id="297" r:id="rId17"/>
    <p:sldId id="298" r:id="rId18"/>
    <p:sldId id="299" r:id="rId19"/>
    <p:sldId id="256" r:id="rId20"/>
    <p:sldId id="257" r:id="rId21"/>
    <p:sldId id="258" r:id="rId22"/>
    <p:sldId id="260" r:id="rId23"/>
    <p:sldId id="303" r:id="rId24"/>
    <p:sldId id="259" r:id="rId25"/>
    <p:sldId id="301" r:id="rId26"/>
    <p:sldId id="262" r:id="rId27"/>
    <p:sldId id="261" r:id="rId28"/>
    <p:sldId id="302" r:id="rId29"/>
    <p:sldId id="263" r:id="rId30"/>
    <p:sldId id="272" r:id="rId31"/>
    <p:sldId id="265" r:id="rId32"/>
    <p:sldId id="266" r:id="rId33"/>
    <p:sldId id="313" r:id="rId34"/>
    <p:sldId id="267" r:id="rId35"/>
    <p:sldId id="268" r:id="rId36"/>
    <p:sldId id="269" r:id="rId37"/>
    <p:sldId id="270" r:id="rId38"/>
    <p:sldId id="273" r:id="rId39"/>
    <p:sldId id="274" r:id="rId40"/>
    <p:sldId id="308" r:id="rId41"/>
    <p:sldId id="277" r:id="rId42"/>
    <p:sldId id="305" r:id="rId43"/>
    <p:sldId id="278" r:id="rId44"/>
    <p:sldId id="279" r:id="rId45"/>
    <p:sldId id="280" r:id="rId46"/>
    <p:sldId id="307" r:id="rId47"/>
    <p:sldId id="281" r:id="rId48"/>
    <p:sldId id="282" r:id="rId49"/>
    <p:sldId id="30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SH" initials="M" lastIdx="2" clrIdx="0">
    <p:extLst>
      <p:ext uri="{19B8F6BF-5375-455C-9EA6-DF929625EA0E}">
        <p15:presenceInfo xmlns="" xmlns:p15="http://schemas.microsoft.com/office/powerpoint/2012/main" userId="MS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CC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4660"/>
  </p:normalViewPr>
  <p:slideViewPr>
    <p:cSldViewPr snapToGrid="0">
      <p:cViewPr>
        <p:scale>
          <a:sx n="90" d="100"/>
          <a:sy n="90" d="100"/>
        </p:scale>
        <p:origin x="-384"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F50AC2-2A19-41DA-A676-97348ACA1DB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E957034-2493-4829-AD74-0C843016F5DB}">
      <dgm:prSet phldrT="[Text]"/>
      <dgm:spPr/>
      <dgm:t>
        <a:bodyPr/>
        <a:lstStyle/>
        <a:p>
          <a:r>
            <a:rPr lang="en-GB" dirty="0"/>
            <a:t>Child appearance</a:t>
          </a:r>
        </a:p>
      </dgm:t>
    </dgm:pt>
    <dgm:pt modelId="{1B735938-68BA-4A0E-AD05-4FBC4FD78EDE}" type="parTrans" cxnId="{BED9C114-46EA-457A-96CE-A44B8455A87F}">
      <dgm:prSet/>
      <dgm:spPr/>
      <dgm:t>
        <a:bodyPr/>
        <a:lstStyle/>
        <a:p>
          <a:endParaRPr lang="en-GB"/>
        </a:p>
      </dgm:t>
    </dgm:pt>
    <dgm:pt modelId="{300D779C-88FA-479D-AF1D-FD9D13BC4F1B}" type="sibTrans" cxnId="{BED9C114-46EA-457A-96CE-A44B8455A87F}">
      <dgm:prSet/>
      <dgm:spPr/>
      <dgm:t>
        <a:bodyPr/>
        <a:lstStyle/>
        <a:p>
          <a:endParaRPr lang="en-GB"/>
        </a:p>
      </dgm:t>
    </dgm:pt>
    <dgm:pt modelId="{53B86138-14E1-4562-BE97-B2A3A29A3C4A}">
      <dgm:prSet phldrT="[Text]"/>
      <dgm:spPr/>
      <dgm:t>
        <a:bodyPr/>
        <a:lstStyle/>
        <a:p>
          <a:r>
            <a:rPr lang="en-GB"/>
            <a:t>well</a:t>
          </a:r>
        </a:p>
      </dgm:t>
    </dgm:pt>
    <dgm:pt modelId="{8D9C88C5-CCA2-47BC-B0A1-74F3BC96AB89}" type="parTrans" cxnId="{53430F71-9FC8-4395-AB9A-6E348A247297}">
      <dgm:prSet/>
      <dgm:spPr/>
      <dgm:t>
        <a:bodyPr/>
        <a:lstStyle/>
        <a:p>
          <a:endParaRPr lang="en-GB"/>
        </a:p>
      </dgm:t>
    </dgm:pt>
    <dgm:pt modelId="{1663875E-26B6-417E-9979-C911270D566B}" type="sibTrans" cxnId="{53430F71-9FC8-4395-AB9A-6E348A247297}">
      <dgm:prSet/>
      <dgm:spPr/>
      <dgm:t>
        <a:bodyPr/>
        <a:lstStyle/>
        <a:p>
          <a:endParaRPr lang="en-GB"/>
        </a:p>
      </dgm:t>
    </dgm:pt>
    <dgm:pt modelId="{72CED17C-A1EE-4902-826C-D6714C4C2474}">
      <dgm:prSet phldrT="[Text]"/>
      <dgm:spPr/>
      <dgm:t>
        <a:bodyPr/>
        <a:lstStyle/>
        <a:p>
          <a:r>
            <a:rPr lang="en-GB"/>
            <a:t>Toxic</a:t>
          </a:r>
        </a:p>
      </dgm:t>
    </dgm:pt>
    <dgm:pt modelId="{DD17414B-8451-419E-921D-699075D20E83}" type="parTrans" cxnId="{9281B329-0660-4D93-9F71-944406CCC1BF}">
      <dgm:prSet/>
      <dgm:spPr/>
      <dgm:t>
        <a:bodyPr/>
        <a:lstStyle/>
        <a:p>
          <a:endParaRPr lang="en-GB"/>
        </a:p>
      </dgm:t>
    </dgm:pt>
    <dgm:pt modelId="{B8469502-B282-4E6C-AE32-2D2BA6730B21}" type="sibTrans" cxnId="{9281B329-0660-4D93-9F71-944406CCC1BF}">
      <dgm:prSet/>
      <dgm:spPr/>
      <dgm:t>
        <a:bodyPr/>
        <a:lstStyle/>
        <a:p>
          <a:endParaRPr lang="en-GB"/>
        </a:p>
      </dgm:t>
    </dgm:pt>
    <dgm:pt modelId="{BF729F32-56B5-4817-86E4-EDE03E51333F}">
      <dgm:prSet/>
      <dgm:spPr/>
      <dgm:t>
        <a:bodyPr/>
        <a:lstStyle/>
        <a:p>
          <a:r>
            <a:rPr lang="en-GB"/>
            <a:t>Full sepsis workup</a:t>
          </a:r>
        </a:p>
      </dgm:t>
    </dgm:pt>
    <dgm:pt modelId="{7F87C10F-B99A-4AB5-9A3E-F7735C88D0D6}" type="parTrans" cxnId="{7D5FCA57-DCAF-4F43-A3CB-1BEC413F3C88}">
      <dgm:prSet/>
      <dgm:spPr/>
      <dgm:t>
        <a:bodyPr/>
        <a:lstStyle/>
        <a:p>
          <a:endParaRPr lang="en-GB"/>
        </a:p>
      </dgm:t>
    </dgm:pt>
    <dgm:pt modelId="{028C0A08-3F43-4949-B23C-CFD5F256E581}" type="sibTrans" cxnId="{7D5FCA57-DCAF-4F43-A3CB-1BEC413F3C88}">
      <dgm:prSet/>
      <dgm:spPr/>
      <dgm:t>
        <a:bodyPr/>
        <a:lstStyle/>
        <a:p>
          <a:endParaRPr lang="en-GB"/>
        </a:p>
      </dgm:t>
    </dgm:pt>
    <dgm:pt modelId="{196B235C-156E-4861-8362-E41ABF870D36}">
      <dgm:prSet/>
      <dgm:spPr/>
      <dgm:t>
        <a:bodyPr/>
        <a:lstStyle/>
        <a:p>
          <a:r>
            <a:rPr lang="en-GB"/>
            <a:t>Admit and start empirical antibiotic</a:t>
          </a:r>
        </a:p>
      </dgm:t>
    </dgm:pt>
    <dgm:pt modelId="{13C8DED5-CCF7-4AFE-8879-B200695E834C}" type="parTrans" cxnId="{2FB2D534-EAA8-4F72-9A9D-D940A752A1AB}">
      <dgm:prSet/>
      <dgm:spPr/>
      <dgm:t>
        <a:bodyPr/>
        <a:lstStyle/>
        <a:p>
          <a:endParaRPr lang="en-GB"/>
        </a:p>
      </dgm:t>
    </dgm:pt>
    <dgm:pt modelId="{6864300C-D8AB-427A-B595-10C9DECFC000}" type="sibTrans" cxnId="{2FB2D534-EAA8-4F72-9A9D-D940A752A1AB}">
      <dgm:prSet/>
      <dgm:spPr/>
      <dgm:t>
        <a:bodyPr/>
        <a:lstStyle/>
        <a:p>
          <a:endParaRPr lang="en-GB"/>
        </a:p>
      </dgm:t>
    </dgm:pt>
    <dgm:pt modelId="{0A01F3BA-364B-497A-856D-1093251D91DC}">
      <dgm:prSet/>
      <dgm:spPr/>
      <dgm:t>
        <a:bodyPr/>
        <a:lstStyle/>
        <a:p>
          <a:r>
            <a:rPr lang="en-GB"/>
            <a:t>Temperature&gt;39</a:t>
          </a:r>
        </a:p>
      </dgm:t>
    </dgm:pt>
    <dgm:pt modelId="{2D288B3F-89DE-41B8-8634-BE8DE13BEEA1}" type="parTrans" cxnId="{6B1BBD06-FC0F-4246-B900-162BA6314310}">
      <dgm:prSet/>
      <dgm:spPr/>
      <dgm:t>
        <a:bodyPr/>
        <a:lstStyle/>
        <a:p>
          <a:endParaRPr lang="en-GB"/>
        </a:p>
      </dgm:t>
    </dgm:pt>
    <dgm:pt modelId="{0F0AE6A0-3C89-45CA-90F5-EDF6961684F7}" type="sibTrans" cxnId="{6B1BBD06-FC0F-4246-B900-162BA6314310}">
      <dgm:prSet/>
      <dgm:spPr/>
      <dgm:t>
        <a:bodyPr/>
        <a:lstStyle/>
        <a:p>
          <a:endParaRPr lang="en-GB"/>
        </a:p>
      </dgm:t>
    </dgm:pt>
    <dgm:pt modelId="{CB431D01-EC71-47FC-B9E5-191F154ED9AE}">
      <dgm:prSet/>
      <dgm:spPr/>
      <dgm:t>
        <a:bodyPr/>
        <a:lstStyle/>
        <a:p>
          <a:r>
            <a:rPr lang="en-GB"/>
            <a:t>Temperature&lt;39</a:t>
          </a:r>
        </a:p>
      </dgm:t>
    </dgm:pt>
    <dgm:pt modelId="{3B81D9E8-BE8E-4EA9-9A3F-E008B0561AA3}" type="parTrans" cxnId="{D0E52F29-26F8-478D-9EB9-7E590FFFAAE4}">
      <dgm:prSet/>
      <dgm:spPr/>
      <dgm:t>
        <a:bodyPr/>
        <a:lstStyle/>
        <a:p>
          <a:endParaRPr lang="en-GB"/>
        </a:p>
      </dgm:t>
    </dgm:pt>
    <dgm:pt modelId="{9C9724F6-6085-4EBE-979E-965BE18FD766}" type="sibTrans" cxnId="{D0E52F29-26F8-478D-9EB9-7E590FFFAAE4}">
      <dgm:prSet/>
      <dgm:spPr/>
      <dgm:t>
        <a:bodyPr/>
        <a:lstStyle/>
        <a:p>
          <a:endParaRPr lang="en-GB"/>
        </a:p>
      </dgm:t>
    </dgm:pt>
    <dgm:pt modelId="{87534B58-38CE-4864-B616-0CE35756515D}">
      <dgm:prSet/>
      <dgm:spPr/>
      <dgm:t>
        <a:bodyPr/>
        <a:lstStyle/>
        <a:p>
          <a:r>
            <a:rPr lang="en-GB" dirty="0"/>
            <a:t>Immunized</a:t>
          </a:r>
        </a:p>
      </dgm:t>
    </dgm:pt>
    <dgm:pt modelId="{2BCA818F-CC38-48A1-BC55-0EF65A9456B8}" type="parTrans" cxnId="{B5569423-0D3C-4791-8843-22449087FED0}">
      <dgm:prSet/>
      <dgm:spPr/>
      <dgm:t>
        <a:bodyPr/>
        <a:lstStyle/>
        <a:p>
          <a:endParaRPr lang="en-GB"/>
        </a:p>
      </dgm:t>
    </dgm:pt>
    <dgm:pt modelId="{A75BD894-4108-4426-83EE-FA67A7801D77}" type="sibTrans" cxnId="{B5569423-0D3C-4791-8843-22449087FED0}">
      <dgm:prSet/>
      <dgm:spPr/>
      <dgm:t>
        <a:bodyPr/>
        <a:lstStyle/>
        <a:p>
          <a:endParaRPr lang="en-GB"/>
        </a:p>
      </dgm:t>
    </dgm:pt>
    <dgm:pt modelId="{6662EBF4-4083-436C-903D-7AEABD83D1EE}">
      <dgm:prSet/>
      <dgm:spPr/>
      <dgm:t>
        <a:bodyPr/>
        <a:lstStyle/>
        <a:p>
          <a:r>
            <a:rPr lang="en-GB"/>
            <a:t>Not immunized</a:t>
          </a:r>
        </a:p>
      </dgm:t>
    </dgm:pt>
    <dgm:pt modelId="{03349BF9-8A2E-4C26-80A9-AF95F060A830}" type="parTrans" cxnId="{11D0A268-2FF5-46CC-B768-88518C729211}">
      <dgm:prSet/>
      <dgm:spPr/>
      <dgm:t>
        <a:bodyPr/>
        <a:lstStyle/>
        <a:p>
          <a:endParaRPr lang="en-GB"/>
        </a:p>
      </dgm:t>
    </dgm:pt>
    <dgm:pt modelId="{544078F1-28BF-4176-8B83-6A7B7A2233D7}" type="sibTrans" cxnId="{11D0A268-2FF5-46CC-B768-88518C729211}">
      <dgm:prSet/>
      <dgm:spPr/>
      <dgm:t>
        <a:bodyPr/>
        <a:lstStyle/>
        <a:p>
          <a:endParaRPr lang="en-GB"/>
        </a:p>
      </dgm:t>
    </dgm:pt>
    <dgm:pt modelId="{76F12FB4-8E97-4890-8420-EB1C88CD1F10}">
      <dgm:prSet/>
      <dgm:spPr/>
      <dgm:t>
        <a:bodyPr/>
        <a:lstStyle/>
        <a:p>
          <a:r>
            <a:rPr lang="en-US" b="1" dirty="0">
              <a:solidFill>
                <a:schemeClr val="bg1"/>
              </a:solidFill>
            </a:rPr>
            <a:t>carefully observed without empirical administration of antibiotic </a:t>
          </a:r>
          <a:endParaRPr lang="en-GB" dirty="0">
            <a:solidFill>
              <a:schemeClr val="bg1"/>
            </a:solidFill>
          </a:endParaRPr>
        </a:p>
      </dgm:t>
    </dgm:pt>
    <dgm:pt modelId="{7AFD0058-F208-4C04-BD43-E247F45B5CF2}" type="parTrans" cxnId="{D067E500-CCEB-4D0D-A89F-6CEBA052FCCF}">
      <dgm:prSet/>
      <dgm:spPr/>
      <dgm:t>
        <a:bodyPr/>
        <a:lstStyle/>
        <a:p>
          <a:endParaRPr lang="en-GB"/>
        </a:p>
      </dgm:t>
    </dgm:pt>
    <dgm:pt modelId="{8E93FE7D-1299-4192-882C-B4CB85491D7B}" type="sibTrans" cxnId="{D067E500-CCEB-4D0D-A89F-6CEBA052FCCF}">
      <dgm:prSet/>
      <dgm:spPr/>
      <dgm:t>
        <a:bodyPr/>
        <a:lstStyle/>
        <a:p>
          <a:endParaRPr lang="en-GB"/>
        </a:p>
      </dgm:t>
    </dgm:pt>
    <dgm:pt modelId="{BB930252-90CD-41A4-8DE6-40370C6F97AC}">
      <dgm:prSet/>
      <dgm:spPr/>
      <dgm:t>
        <a:bodyPr/>
        <a:lstStyle/>
        <a:p>
          <a:r>
            <a:rPr lang="en-GB" dirty="0"/>
            <a:t>1. </a:t>
          </a:r>
          <a:r>
            <a:rPr lang="en-US" dirty="0"/>
            <a:t>order blood culture then administering empirical antibiotics  </a:t>
          </a:r>
        </a:p>
        <a:p>
          <a:r>
            <a:rPr lang="en-US" dirty="0"/>
            <a:t>OR </a:t>
          </a:r>
        </a:p>
        <a:p>
          <a:r>
            <a:rPr lang="en-US" dirty="0"/>
            <a:t>take a blood culture but without empirical antibiotic therapy</a:t>
          </a:r>
          <a:endParaRPr lang="en-GB" dirty="0"/>
        </a:p>
      </dgm:t>
    </dgm:pt>
    <dgm:pt modelId="{543AF1B1-6315-4681-8D8E-45B5ECB8E712}" type="parTrans" cxnId="{E32405E4-A1F6-422C-A676-1A7D202CEB1A}">
      <dgm:prSet/>
      <dgm:spPr/>
      <dgm:t>
        <a:bodyPr/>
        <a:lstStyle/>
        <a:p>
          <a:endParaRPr lang="en-GB"/>
        </a:p>
      </dgm:t>
    </dgm:pt>
    <dgm:pt modelId="{AF444679-1BD4-4BE2-B610-3A08FEB04B0C}" type="sibTrans" cxnId="{E32405E4-A1F6-422C-A676-1A7D202CEB1A}">
      <dgm:prSet/>
      <dgm:spPr/>
      <dgm:t>
        <a:bodyPr/>
        <a:lstStyle/>
        <a:p>
          <a:endParaRPr lang="en-GB"/>
        </a:p>
      </dgm:t>
    </dgm:pt>
    <dgm:pt modelId="{E4D6D0BF-A004-4D00-B034-16AFF8FBD7B9}">
      <dgm:prSet/>
      <dgm:spPr/>
      <dgm:t>
        <a:bodyPr/>
        <a:lstStyle/>
        <a:p>
          <a:r>
            <a:rPr lang="en-GB"/>
            <a:t>Virla infection</a:t>
          </a:r>
        </a:p>
      </dgm:t>
    </dgm:pt>
    <dgm:pt modelId="{BA6501B4-15A9-44AD-965F-44005E310619}" type="parTrans" cxnId="{69CC363C-4CAF-4DA8-9C36-6F53702FE13D}">
      <dgm:prSet/>
      <dgm:spPr/>
      <dgm:t>
        <a:bodyPr/>
        <a:lstStyle/>
        <a:p>
          <a:endParaRPr lang="en-GB"/>
        </a:p>
      </dgm:t>
    </dgm:pt>
    <dgm:pt modelId="{9310FA50-B3E1-4691-AEDF-AD19C72AEFC3}" type="sibTrans" cxnId="{69CC363C-4CAF-4DA8-9C36-6F53702FE13D}">
      <dgm:prSet/>
      <dgm:spPr/>
      <dgm:t>
        <a:bodyPr/>
        <a:lstStyle/>
        <a:p>
          <a:endParaRPr lang="en-GB"/>
        </a:p>
      </dgm:t>
    </dgm:pt>
    <dgm:pt modelId="{49D96FA6-A592-4C4A-A089-059B0239EDC3}">
      <dgm:prSet/>
      <dgm:spPr/>
      <dgm:t>
        <a:bodyPr/>
        <a:lstStyle/>
        <a:p>
          <a:r>
            <a:rPr lang="en-US" dirty="0"/>
            <a:t>Manage as an outpatients without performing diagnostic tests or administering antimicrobial agents, only supportive treatment</a:t>
          </a:r>
          <a:endParaRPr lang="en-GB" dirty="0"/>
        </a:p>
      </dgm:t>
    </dgm:pt>
    <dgm:pt modelId="{0891B1B2-AA91-48C5-A7F7-7134B4A4AA4F}" type="parTrans" cxnId="{4675041B-6C48-4F24-A872-7D324F002A59}">
      <dgm:prSet/>
      <dgm:spPr/>
      <dgm:t>
        <a:bodyPr/>
        <a:lstStyle/>
        <a:p>
          <a:endParaRPr lang="en-GB"/>
        </a:p>
      </dgm:t>
    </dgm:pt>
    <dgm:pt modelId="{AB7976C0-4ADA-432D-8765-5A5293C16D1C}" type="sibTrans" cxnId="{4675041B-6C48-4F24-A872-7D324F002A59}">
      <dgm:prSet/>
      <dgm:spPr/>
      <dgm:t>
        <a:bodyPr/>
        <a:lstStyle/>
        <a:p>
          <a:endParaRPr lang="en-GB"/>
        </a:p>
      </dgm:t>
    </dgm:pt>
    <dgm:pt modelId="{05C29265-C917-49A6-8968-07F4C69D74D3}" type="pres">
      <dgm:prSet presAssocID="{E6F50AC2-2A19-41DA-A676-97348ACA1DBF}" presName="hierChild1" presStyleCnt="0">
        <dgm:presLayoutVars>
          <dgm:orgChart val="1"/>
          <dgm:chPref val="1"/>
          <dgm:dir/>
          <dgm:animOne val="branch"/>
          <dgm:animLvl val="lvl"/>
          <dgm:resizeHandles/>
        </dgm:presLayoutVars>
      </dgm:prSet>
      <dgm:spPr/>
      <dgm:t>
        <a:bodyPr/>
        <a:lstStyle/>
        <a:p>
          <a:endParaRPr lang="en-US"/>
        </a:p>
      </dgm:t>
    </dgm:pt>
    <dgm:pt modelId="{5ACE1979-E644-4224-8890-9F6225FA0D38}" type="pres">
      <dgm:prSet presAssocID="{8E957034-2493-4829-AD74-0C843016F5DB}" presName="hierRoot1" presStyleCnt="0">
        <dgm:presLayoutVars>
          <dgm:hierBranch val="init"/>
        </dgm:presLayoutVars>
      </dgm:prSet>
      <dgm:spPr/>
    </dgm:pt>
    <dgm:pt modelId="{7E01443C-F79F-4957-9488-E17D0BF9291D}" type="pres">
      <dgm:prSet presAssocID="{8E957034-2493-4829-AD74-0C843016F5DB}" presName="rootComposite1" presStyleCnt="0"/>
      <dgm:spPr/>
    </dgm:pt>
    <dgm:pt modelId="{068693CE-0509-4569-8A90-E62CD16646B6}" type="pres">
      <dgm:prSet presAssocID="{8E957034-2493-4829-AD74-0C843016F5DB}" presName="rootText1" presStyleLbl="node0" presStyleIdx="0" presStyleCnt="1">
        <dgm:presLayoutVars>
          <dgm:chPref val="3"/>
        </dgm:presLayoutVars>
      </dgm:prSet>
      <dgm:spPr/>
      <dgm:t>
        <a:bodyPr/>
        <a:lstStyle/>
        <a:p>
          <a:endParaRPr lang="en-US"/>
        </a:p>
      </dgm:t>
    </dgm:pt>
    <dgm:pt modelId="{30D4A6FA-8206-442A-991A-C915EC14219B}" type="pres">
      <dgm:prSet presAssocID="{8E957034-2493-4829-AD74-0C843016F5DB}" presName="rootConnector1" presStyleLbl="node1" presStyleIdx="0" presStyleCnt="0"/>
      <dgm:spPr/>
      <dgm:t>
        <a:bodyPr/>
        <a:lstStyle/>
        <a:p>
          <a:endParaRPr lang="en-US"/>
        </a:p>
      </dgm:t>
    </dgm:pt>
    <dgm:pt modelId="{C976D738-F4DC-4629-8384-8CD5F94D5740}" type="pres">
      <dgm:prSet presAssocID="{8E957034-2493-4829-AD74-0C843016F5DB}" presName="hierChild2" presStyleCnt="0"/>
      <dgm:spPr/>
    </dgm:pt>
    <dgm:pt modelId="{6F3C953D-ABB1-4F77-9120-662910DFCFE8}" type="pres">
      <dgm:prSet presAssocID="{8D9C88C5-CCA2-47BC-B0A1-74F3BC96AB89}" presName="Name37" presStyleLbl="parChTrans1D2" presStyleIdx="0" presStyleCnt="2"/>
      <dgm:spPr/>
      <dgm:t>
        <a:bodyPr/>
        <a:lstStyle/>
        <a:p>
          <a:endParaRPr lang="en-US"/>
        </a:p>
      </dgm:t>
    </dgm:pt>
    <dgm:pt modelId="{57B1E768-E607-46B4-B88E-5F2049409CDF}" type="pres">
      <dgm:prSet presAssocID="{53B86138-14E1-4562-BE97-B2A3A29A3C4A}" presName="hierRoot2" presStyleCnt="0">
        <dgm:presLayoutVars>
          <dgm:hierBranch val="init"/>
        </dgm:presLayoutVars>
      </dgm:prSet>
      <dgm:spPr/>
    </dgm:pt>
    <dgm:pt modelId="{C3C48BF5-BCB4-4F81-A84E-0727E5373C5D}" type="pres">
      <dgm:prSet presAssocID="{53B86138-14E1-4562-BE97-B2A3A29A3C4A}" presName="rootComposite" presStyleCnt="0"/>
      <dgm:spPr/>
    </dgm:pt>
    <dgm:pt modelId="{1BB425DB-4255-4F45-8B42-E9949DA34411}" type="pres">
      <dgm:prSet presAssocID="{53B86138-14E1-4562-BE97-B2A3A29A3C4A}" presName="rootText" presStyleLbl="node2" presStyleIdx="0" presStyleCnt="2">
        <dgm:presLayoutVars>
          <dgm:chPref val="3"/>
        </dgm:presLayoutVars>
      </dgm:prSet>
      <dgm:spPr/>
      <dgm:t>
        <a:bodyPr/>
        <a:lstStyle/>
        <a:p>
          <a:endParaRPr lang="en-US"/>
        </a:p>
      </dgm:t>
    </dgm:pt>
    <dgm:pt modelId="{DAAC98AD-51B8-4D8E-9337-0316E595C552}" type="pres">
      <dgm:prSet presAssocID="{53B86138-14E1-4562-BE97-B2A3A29A3C4A}" presName="rootConnector" presStyleLbl="node2" presStyleIdx="0" presStyleCnt="2"/>
      <dgm:spPr/>
      <dgm:t>
        <a:bodyPr/>
        <a:lstStyle/>
        <a:p>
          <a:endParaRPr lang="en-US"/>
        </a:p>
      </dgm:t>
    </dgm:pt>
    <dgm:pt modelId="{5E764224-E90A-47B6-B17F-D75D0BD498EA}" type="pres">
      <dgm:prSet presAssocID="{53B86138-14E1-4562-BE97-B2A3A29A3C4A}" presName="hierChild4" presStyleCnt="0"/>
      <dgm:spPr/>
    </dgm:pt>
    <dgm:pt modelId="{0853D0C5-6445-48FE-89DE-2EE647EE9BDB}" type="pres">
      <dgm:prSet presAssocID="{2D288B3F-89DE-41B8-8634-BE8DE13BEEA1}" presName="Name37" presStyleLbl="parChTrans1D3" presStyleIdx="0" presStyleCnt="3"/>
      <dgm:spPr/>
      <dgm:t>
        <a:bodyPr/>
        <a:lstStyle/>
        <a:p>
          <a:endParaRPr lang="en-US"/>
        </a:p>
      </dgm:t>
    </dgm:pt>
    <dgm:pt modelId="{30359F97-547B-4603-A574-BE079A3B9C30}" type="pres">
      <dgm:prSet presAssocID="{0A01F3BA-364B-497A-856D-1093251D91DC}" presName="hierRoot2" presStyleCnt="0">
        <dgm:presLayoutVars>
          <dgm:hierBranch val="init"/>
        </dgm:presLayoutVars>
      </dgm:prSet>
      <dgm:spPr/>
    </dgm:pt>
    <dgm:pt modelId="{17805638-55B4-447E-98EA-8E0FAE552831}" type="pres">
      <dgm:prSet presAssocID="{0A01F3BA-364B-497A-856D-1093251D91DC}" presName="rootComposite" presStyleCnt="0"/>
      <dgm:spPr/>
    </dgm:pt>
    <dgm:pt modelId="{73CECB62-9E89-435F-B075-51CB46E9CF6F}" type="pres">
      <dgm:prSet presAssocID="{0A01F3BA-364B-497A-856D-1093251D91DC}" presName="rootText" presStyleLbl="node3" presStyleIdx="0" presStyleCnt="3">
        <dgm:presLayoutVars>
          <dgm:chPref val="3"/>
        </dgm:presLayoutVars>
      </dgm:prSet>
      <dgm:spPr/>
      <dgm:t>
        <a:bodyPr/>
        <a:lstStyle/>
        <a:p>
          <a:endParaRPr lang="en-US"/>
        </a:p>
      </dgm:t>
    </dgm:pt>
    <dgm:pt modelId="{DFE8E2B8-9E2B-44BB-96A4-A80EFFBD516D}" type="pres">
      <dgm:prSet presAssocID="{0A01F3BA-364B-497A-856D-1093251D91DC}" presName="rootConnector" presStyleLbl="node3" presStyleIdx="0" presStyleCnt="3"/>
      <dgm:spPr/>
      <dgm:t>
        <a:bodyPr/>
        <a:lstStyle/>
        <a:p>
          <a:endParaRPr lang="en-US"/>
        </a:p>
      </dgm:t>
    </dgm:pt>
    <dgm:pt modelId="{F21FE474-CC23-4E98-BEEF-E3B61AF0E365}" type="pres">
      <dgm:prSet presAssocID="{0A01F3BA-364B-497A-856D-1093251D91DC}" presName="hierChild4" presStyleCnt="0"/>
      <dgm:spPr/>
    </dgm:pt>
    <dgm:pt modelId="{688C0AE9-1E1E-4A32-ACE7-AF4637728489}" type="pres">
      <dgm:prSet presAssocID="{2BCA818F-CC38-48A1-BC55-0EF65A9456B8}" presName="Name37" presStyleLbl="parChTrans1D4" presStyleIdx="0" presStyleCnt="7"/>
      <dgm:spPr/>
      <dgm:t>
        <a:bodyPr/>
        <a:lstStyle/>
        <a:p>
          <a:endParaRPr lang="en-US"/>
        </a:p>
      </dgm:t>
    </dgm:pt>
    <dgm:pt modelId="{CEB2B556-FDE9-488E-8391-B96C3C1C9F75}" type="pres">
      <dgm:prSet presAssocID="{87534B58-38CE-4864-B616-0CE35756515D}" presName="hierRoot2" presStyleCnt="0">
        <dgm:presLayoutVars>
          <dgm:hierBranch val="init"/>
        </dgm:presLayoutVars>
      </dgm:prSet>
      <dgm:spPr/>
    </dgm:pt>
    <dgm:pt modelId="{19BEEF48-7086-48D4-B59F-F4556923F148}" type="pres">
      <dgm:prSet presAssocID="{87534B58-38CE-4864-B616-0CE35756515D}" presName="rootComposite" presStyleCnt="0"/>
      <dgm:spPr/>
    </dgm:pt>
    <dgm:pt modelId="{63BA42BE-41F5-45DB-8FA0-93A54D3A17A6}" type="pres">
      <dgm:prSet presAssocID="{87534B58-38CE-4864-B616-0CE35756515D}" presName="rootText" presStyleLbl="node4" presStyleIdx="0" presStyleCnt="7">
        <dgm:presLayoutVars>
          <dgm:chPref val="3"/>
        </dgm:presLayoutVars>
      </dgm:prSet>
      <dgm:spPr/>
      <dgm:t>
        <a:bodyPr/>
        <a:lstStyle/>
        <a:p>
          <a:endParaRPr lang="en-US"/>
        </a:p>
      </dgm:t>
    </dgm:pt>
    <dgm:pt modelId="{7B5451E9-F4AA-4952-8C33-A6D5E63A7916}" type="pres">
      <dgm:prSet presAssocID="{87534B58-38CE-4864-B616-0CE35756515D}" presName="rootConnector" presStyleLbl="node4" presStyleIdx="0" presStyleCnt="7"/>
      <dgm:spPr/>
      <dgm:t>
        <a:bodyPr/>
        <a:lstStyle/>
        <a:p>
          <a:endParaRPr lang="en-US"/>
        </a:p>
      </dgm:t>
    </dgm:pt>
    <dgm:pt modelId="{50B74BD8-7F17-4FBD-B057-73CD43C5AD6A}" type="pres">
      <dgm:prSet presAssocID="{87534B58-38CE-4864-B616-0CE35756515D}" presName="hierChild4" presStyleCnt="0"/>
      <dgm:spPr/>
    </dgm:pt>
    <dgm:pt modelId="{1A0F1425-60DD-4FF9-88E0-69F07B113793}" type="pres">
      <dgm:prSet presAssocID="{7AFD0058-F208-4C04-BD43-E247F45B5CF2}" presName="Name37" presStyleLbl="parChTrans1D4" presStyleIdx="1" presStyleCnt="7"/>
      <dgm:spPr/>
      <dgm:t>
        <a:bodyPr/>
        <a:lstStyle/>
        <a:p>
          <a:endParaRPr lang="en-US"/>
        </a:p>
      </dgm:t>
    </dgm:pt>
    <dgm:pt modelId="{69AFB1C0-F892-4C1C-9456-72DC0E868EC5}" type="pres">
      <dgm:prSet presAssocID="{76F12FB4-8E97-4890-8420-EB1C88CD1F10}" presName="hierRoot2" presStyleCnt="0">
        <dgm:presLayoutVars>
          <dgm:hierBranch val="init"/>
        </dgm:presLayoutVars>
      </dgm:prSet>
      <dgm:spPr/>
    </dgm:pt>
    <dgm:pt modelId="{8A245618-71BA-4731-A352-60F7DF0124CE}" type="pres">
      <dgm:prSet presAssocID="{76F12FB4-8E97-4890-8420-EB1C88CD1F10}" presName="rootComposite" presStyleCnt="0"/>
      <dgm:spPr/>
    </dgm:pt>
    <dgm:pt modelId="{31A62E3E-DE85-4763-9D9F-CDBCBE0A8078}" type="pres">
      <dgm:prSet presAssocID="{76F12FB4-8E97-4890-8420-EB1C88CD1F10}" presName="rootText" presStyleLbl="node4" presStyleIdx="1" presStyleCnt="7">
        <dgm:presLayoutVars>
          <dgm:chPref val="3"/>
        </dgm:presLayoutVars>
      </dgm:prSet>
      <dgm:spPr/>
      <dgm:t>
        <a:bodyPr/>
        <a:lstStyle/>
        <a:p>
          <a:endParaRPr lang="en-US"/>
        </a:p>
      </dgm:t>
    </dgm:pt>
    <dgm:pt modelId="{8285EA74-D1FB-4089-9736-2D0A4C5DDB3D}" type="pres">
      <dgm:prSet presAssocID="{76F12FB4-8E97-4890-8420-EB1C88CD1F10}" presName="rootConnector" presStyleLbl="node4" presStyleIdx="1" presStyleCnt="7"/>
      <dgm:spPr/>
      <dgm:t>
        <a:bodyPr/>
        <a:lstStyle/>
        <a:p>
          <a:endParaRPr lang="en-US"/>
        </a:p>
      </dgm:t>
    </dgm:pt>
    <dgm:pt modelId="{271D192D-6A2B-4B56-8753-89B74D587CDC}" type="pres">
      <dgm:prSet presAssocID="{76F12FB4-8E97-4890-8420-EB1C88CD1F10}" presName="hierChild4" presStyleCnt="0"/>
      <dgm:spPr/>
    </dgm:pt>
    <dgm:pt modelId="{7AE1CE4D-02E5-43EF-B476-516E954B0DE8}" type="pres">
      <dgm:prSet presAssocID="{76F12FB4-8E97-4890-8420-EB1C88CD1F10}" presName="hierChild5" presStyleCnt="0"/>
      <dgm:spPr/>
    </dgm:pt>
    <dgm:pt modelId="{9AEF8468-F1D4-4148-822F-D3C61C19BD3A}" type="pres">
      <dgm:prSet presAssocID="{87534B58-38CE-4864-B616-0CE35756515D}" presName="hierChild5" presStyleCnt="0"/>
      <dgm:spPr/>
    </dgm:pt>
    <dgm:pt modelId="{8A679714-FA33-4690-BC8A-17FD60187092}" type="pres">
      <dgm:prSet presAssocID="{03349BF9-8A2E-4C26-80A9-AF95F060A830}" presName="Name37" presStyleLbl="parChTrans1D4" presStyleIdx="2" presStyleCnt="7"/>
      <dgm:spPr/>
      <dgm:t>
        <a:bodyPr/>
        <a:lstStyle/>
        <a:p>
          <a:endParaRPr lang="en-US"/>
        </a:p>
      </dgm:t>
    </dgm:pt>
    <dgm:pt modelId="{FDEABA1F-E082-42B2-B65A-AEF73D748DA8}" type="pres">
      <dgm:prSet presAssocID="{6662EBF4-4083-436C-903D-7AEABD83D1EE}" presName="hierRoot2" presStyleCnt="0">
        <dgm:presLayoutVars>
          <dgm:hierBranch val="init"/>
        </dgm:presLayoutVars>
      </dgm:prSet>
      <dgm:spPr/>
    </dgm:pt>
    <dgm:pt modelId="{880CD1C5-D35F-441A-820D-D1551DFE425F}" type="pres">
      <dgm:prSet presAssocID="{6662EBF4-4083-436C-903D-7AEABD83D1EE}" presName="rootComposite" presStyleCnt="0"/>
      <dgm:spPr/>
    </dgm:pt>
    <dgm:pt modelId="{9746069D-0BDE-44B2-8FCE-D06E6F135190}" type="pres">
      <dgm:prSet presAssocID="{6662EBF4-4083-436C-903D-7AEABD83D1EE}" presName="rootText" presStyleLbl="node4" presStyleIdx="2" presStyleCnt="7">
        <dgm:presLayoutVars>
          <dgm:chPref val="3"/>
        </dgm:presLayoutVars>
      </dgm:prSet>
      <dgm:spPr/>
      <dgm:t>
        <a:bodyPr/>
        <a:lstStyle/>
        <a:p>
          <a:endParaRPr lang="en-US"/>
        </a:p>
      </dgm:t>
    </dgm:pt>
    <dgm:pt modelId="{E37A078F-37EE-42C1-BB8A-C252168416D5}" type="pres">
      <dgm:prSet presAssocID="{6662EBF4-4083-436C-903D-7AEABD83D1EE}" presName="rootConnector" presStyleLbl="node4" presStyleIdx="2" presStyleCnt="7"/>
      <dgm:spPr/>
      <dgm:t>
        <a:bodyPr/>
        <a:lstStyle/>
        <a:p>
          <a:endParaRPr lang="en-US"/>
        </a:p>
      </dgm:t>
    </dgm:pt>
    <dgm:pt modelId="{EE9D9AC6-86B7-4232-9DBB-50B60C5C79EB}" type="pres">
      <dgm:prSet presAssocID="{6662EBF4-4083-436C-903D-7AEABD83D1EE}" presName="hierChild4" presStyleCnt="0"/>
      <dgm:spPr/>
    </dgm:pt>
    <dgm:pt modelId="{9027F471-4F86-4B70-8404-EE7D06B7F0DD}" type="pres">
      <dgm:prSet presAssocID="{543AF1B1-6315-4681-8D8E-45B5ECB8E712}" presName="Name37" presStyleLbl="parChTrans1D4" presStyleIdx="3" presStyleCnt="7"/>
      <dgm:spPr/>
      <dgm:t>
        <a:bodyPr/>
        <a:lstStyle/>
        <a:p>
          <a:endParaRPr lang="en-US"/>
        </a:p>
      </dgm:t>
    </dgm:pt>
    <dgm:pt modelId="{7ECBD631-2976-450D-88D7-578B3BB20226}" type="pres">
      <dgm:prSet presAssocID="{BB930252-90CD-41A4-8DE6-40370C6F97AC}" presName="hierRoot2" presStyleCnt="0">
        <dgm:presLayoutVars>
          <dgm:hierBranch val="init"/>
        </dgm:presLayoutVars>
      </dgm:prSet>
      <dgm:spPr/>
    </dgm:pt>
    <dgm:pt modelId="{DBAB0543-C184-402B-8C09-792F5292B9C4}" type="pres">
      <dgm:prSet presAssocID="{BB930252-90CD-41A4-8DE6-40370C6F97AC}" presName="rootComposite" presStyleCnt="0"/>
      <dgm:spPr/>
    </dgm:pt>
    <dgm:pt modelId="{6A2B5FB1-FD2A-44D3-A136-BE6D11B348DE}" type="pres">
      <dgm:prSet presAssocID="{BB930252-90CD-41A4-8DE6-40370C6F97AC}" presName="rootText" presStyleLbl="node4" presStyleIdx="3" presStyleCnt="7" custScaleY="140395">
        <dgm:presLayoutVars>
          <dgm:chPref val="3"/>
        </dgm:presLayoutVars>
      </dgm:prSet>
      <dgm:spPr/>
      <dgm:t>
        <a:bodyPr/>
        <a:lstStyle/>
        <a:p>
          <a:endParaRPr lang="en-US"/>
        </a:p>
      </dgm:t>
    </dgm:pt>
    <dgm:pt modelId="{559BB774-1887-4054-8A7F-A74070317A42}" type="pres">
      <dgm:prSet presAssocID="{BB930252-90CD-41A4-8DE6-40370C6F97AC}" presName="rootConnector" presStyleLbl="node4" presStyleIdx="3" presStyleCnt="7"/>
      <dgm:spPr/>
      <dgm:t>
        <a:bodyPr/>
        <a:lstStyle/>
        <a:p>
          <a:endParaRPr lang="en-US"/>
        </a:p>
      </dgm:t>
    </dgm:pt>
    <dgm:pt modelId="{74BA7B13-16CC-4C5C-8B08-1C54E7C64EBE}" type="pres">
      <dgm:prSet presAssocID="{BB930252-90CD-41A4-8DE6-40370C6F97AC}" presName="hierChild4" presStyleCnt="0"/>
      <dgm:spPr/>
    </dgm:pt>
    <dgm:pt modelId="{6F86FDDD-D11C-47F8-934B-31CF3ED56D3F}" type="pres">
      <dgm:prSet presAssocID="{BB930252-90CD-41A4-8DE6-40370C6F97AC}" presName="hierChild5" presStyleCnt="0"/>
      <dgm:spPr/>
    </dgm:pt>
    <dgm:pt modelId="{213CED57-3A58-4DCE-8264-F195D1B9D9B2}" type="pres">
      <dgm:prSet presAssocID="{6662EBF4-4083-436C-903D-7AEABD83D1EE}" presName="hierChild5" presStyleCnt="0"/>
      <dgm:spPr/>
    </dgm:pt>
    <dgm:pt modelId="{8D876470-DD64-4753-B013-26DAF2CFFD44}" type="pres">
      <dgm:prSet presAssocID="{0A01F3BA-364B-497A-856D-1093251D91DC}" presName="hierChild5" presStyleCnt="0"/>
      <dgm:spPr/>
    </dgm:pt>
    <dgm:pt modelId="{3D422224-1BC0-45B3-8262-36A284BC89F8}" type="pres">
      <dgm:prSet presAssocID="{3B81D9E8-BE8E-4EA9-9A3F-E008B0561AA3}" presName="Name37" presStyleLbl="parChTrans1D3" presStyleIdx="1" presStyleCnt="3"/>
      <dgm:spPr/>
      <dgm:t>
        <a:bodyPr/>
        <a:lstStyle/>
        <a:p>
          <a:endParaRPr lang="en-US"/>
        </a:p>
      </dgm:t>
    </dgm:pt>
    <dgm:pt modelId="{98DEE77B-09E8-437B-A941-09DA8DCD1B57}" type="pres">
      <dgm:prSet presAssocID="{CB431D01-EC71-47FC-B9E5-191F154ED9AE}" presName="hierRoot2" presStyleCnt="0">
        <dgm:presLayoutVars>
          <dgm:hierBranch val="init"/>
        </dgm:presLayoutVars>
      </dgm:prSet>
      <dgm:spPr/>
    </dgm:pt>
    <dgm:pt modelId="{87E82B87-EB63-40CF-93EA-4649587E7AB4}" type="pres">
      <dgm:prSet presAssocID="{CB431D01-EC71-47FC-B9E5-191F154ED9AE}" presName="rootComposite" presStyleCnt="0"/>
      <dgm:spPr/>
    </dgm:pt>
    <dgm:pt modelId="{5CE0AB77-4FE9-4C0C-A2E1-7068C150E447}" type="pres">
      <dgm:prSet presAssocID="{CB431D01-EC71-47FC-B9E5-191F154ED9AE}" presName="rootText" presStyleLbl="node3" presStyleIdx="1" presStyleCnt="3">
        <dgm:presLayoutVars>
          <dgm:chPref val="3"/>
        </dgm:presLayoutVars>
      </dgm:prSet>
      <dgm:spPr/>
      <dgm:t>
        <a:bodyPr/>
        <a:lstStyle/>
        <a:p>
          <a:endParaRPr lang="en-US"/>
        </a:p>
      </dgm:t>
    </dgm:pt>
    <dgm:pt modelId="{F58825D6-08AE-4B16-83B4-C7AB2BC5946F}" type="pres">
      <dgm:prSet presAssocID="{CB431D01-EC71-47FC-B9E5-191F154ED9AE}" presName="rootConnector" presStyleLbl="node3" presStyleIdx="1" presStyleCnt="3"/>
      <dgm:spPr/>
      <dgm:t>
        <a:bodyPr/>
        <a:lstStyle/>
        <a:p>
          <a:endParaRPr lang="en-US"/>
        </a:p>
      </dgm:t>
    </dgm:pt>
    <dgm:pt modelId="{388AAF04-B908-4978-863A-6EF7E086629B}" type="pres">
      <dgm:prSet presAssocID="{CB431D01-EC71-47FC-B9E5-191F154ED9AE}" presName="hierChild4" presStyleCnt="0"/>
      <dgm:spPr/>
    </dgm:pt>
    <dgm:pt modelId="{7E0F78DE-1BE6-456A-A88D-21B1B5E6E68B}" type="pres">
      <dgm:prSet presAssocID="{BA6501B4-15A9-44AD-965F-44005E310619}" presName="Name37" presStyleLbl="parChTrans1D4" presStyleIdx="4" presStyleCnt="7"/>
      <dgm:spPr/>
      <dgm:t>
        <a:bodyPr/>
        <a:lstStyle/>
        <a:p>
          <a:endParaRPr lang="en-US"/>
        </a:p>
      </dgm:t>
    </dgm:pt>
    <dgm:pt modelId="{F0153290-A620-4C02-ACA3-1A10BBE7C565}" type="pres">
      <dgm:prSet presAssocID="{E4D6D0BF-A004-4D00-B034-16AFF8FBD7B9}" presName="hierRoot2" presStyleCnt="0">
        <dgm:presLayoutVars>
          <dgm:hierBranch val="init"/>
        </dgm:presLayoutVars>
      </dgm:prSet>
      <dgm:spPr/>
    </dgm:pt>
    <dgm:pt modelId="{51D052B5-8465-434E-A524-BDDEF9110062}" type="pres">
      <dgm:prSet presAssocID="{E4D6D0BF-A004-4D00-B034-16AFF8FBD7B9}" presName="rootComposite" presStyleCnt="0"/>
      <dgm:spPr/>
    </dgm:pt>
    <dgm:pt modelId="{C26B5242-A678-4D14-B2E7-54959E42B2A7}" type="pres">
      <dgm:prSet presAssocID="{E4D6D0BF-A004-4D00-B034-16AFF8FBD7B9}" presName="rootText" presStyleLbl="node4" presStyleIdx="4" presStyleCnt="7">
        <dgm:presLayoutVars>
          <dgm:chPref val="3"/>
        </dgm:presLayoutVars>
      </dgm:prSet>
      <dgm:spPr/>
      <dgm:t>
        <a:bodyPr/>
        <a:lstStyle/>
        <a:p>
          <a:endParaRPr lang="en-US"/>
        </a:p>
      </dgm:t>
    </dgm:pt>
    <dgm:pt modelId="{411620DB-21D2-43FB-B21B-6868B28AA728}" type="pres">
      <dgm:prSet presAssocID="{E4D6D0BF-A004-4D00-B034-16AFF8FBD7B9}" presName="rootConnector" presStyleLbl="node4" presStyleIdx="4" presStyleCnt="7"/>
      <dgm:spPr/>
      <dgm:t>
        <a:bodyPr/>
        <a:lstStyle/>
        <a:p>
          <a:endParaRPr lang="en-US"/>
        </a:p>
      </dgm:t>
    </dgm:pt>
    <dgm:pt modelId="{1E750C3D-36C9-4C5A-8982-98B1F85D46CC}" type="pres">
      <dgm:prSet presAssocID="{E4D6D0BF-A004-4D00-B034-16AFF8FBD7B9}" presName="hierChild4" presStyleCnt="0"/>
      <dgm:spPr/>
    </dgm:pt>
    <dgm:pt modelId="{82A66EEC-89FD-4C3E-B851-31B0B2BF8225}" type="pres">
      <dgm:prSet presAssocID="{0891B1B2-AA91-48C5-A7F7-7134B4A4AA4F}" presName="Name37" presStyleLbl="parChTrans1D4" presStyleIdx="5" presStyleCnt="7"/>
      <dgm:spPr/>
      <dgm:t>
        <a:bodyPr/>
        <a:lstStyle/>
        <a:p>
          <a:endParaRPr lang="en-US"/>
        </a:p>
      </dgm:t>
    </dgm:pt>
    <dgm:pt modelId="{F9D06160-CF56-4F98-B61E-93A92DAE4E20}" type="pres">
      <dgm:prSet presAssocID="{49D96FA6-A592-4C4A-A089-059B0239EDC3}" presName="hierRoot2" presStyleCnt="0">
        <dgm:presLayoutVars>
          <dgm:hierBranch val="init"/>
        </dgm:presLayoutVars>
      </dgm:prSet>
      <dgm:spPr/>
    </dgm:pt>
    <dgm:pt modelId="{A16B298C-FCF9-4357-9B2E-3E0F470C0298}" type="pres">
      <dgm:prSet presAssocID="{49D96FA6-A592-4C4A-A089-059B0239EDC3}" presName="rootComposite" presStyleCnt="0"/>
      <dgm:spPr/>
    </dgm:pt>
    <dgm:pt modelId="{3C369712-8E9C-4398-966F-5E5989663D16}" type="pres">
      <dgm:prSet presAssocID="{49D96FA6-A592-4C4A-A089-059B0239EDC3}" presName="rootText" presStyleLbl="node4" presStyleIdx="5" presStyleCnt="7" custScaleX="119938" custScaleY="179991">
        <dgm:presLayoutVars>
          <dgm:chPref val="3"/>
        </dgm:presLayoutVars>
      </dgm:prSet>
      <dgm:spPr/>
      <dgm:t>
        <a:bodyPr/>
        <a:lstStyle/>
        <a:p>
          <a:endParaRPr lang="en-US"/>
        </a:p>
      </dgm:t>
    </dgm:pt>
    <dgm:pt modelId="{1BB24957-A6D3-4D0A-97B2-875204966440}" type="pres">
      <dgm:prSet presAssocID="{49D96FA6-A592-4C4A-A089-059B0239EDC3}" presName="rootConnector" presStyleLbl="node4" presStyleIdx="5" presStyleCnt="7"/>
      <dgm:spPr/>
      <dgm:t>
        <a:bodyPr/>
        <a:lstStyle/>
        <a:p>
          <a:endParaRPr lang="en-US"/>
        </a:p>
      </dgm:t>
    </dgm:pt>
    <dgm:pt modelId="{1F46F656-F8DB-467D-9923-3C0D138CE139}" type="pres">
      <dgm:prSet presAssocID="{49D96FA6-A592-4C4A-A089-059B0239EDC3}" presName="hierChild4" presStyleCnt="0"/>
      <dgm:spPr/>
    </dgm:pt>
    <dgm:pt modelId="{9C8DA79B-4E58-4901-8C30-039AD515D3D1}" type="pres">
      <dgm:prSet presAssocID="{49D96FA6-A592-4C4A-A089-059B0239EDC3}" presName="hierChild5" presStyleCnt="0"/>
      <dgm:spPr/>
    </dgm:pt>
    <dgm:pt modelId="{5F81F560-CD19-494D-8B70-95DEDFE68462}" type="pres">
      <dgm:prSet presAssocID="{E4D6D0BF-A004-4D00-B034-16AFF8FBD7B9}" presName="hierChild5" presStyleCnt="0"/>
      <dgm:spPr/>
    </dgm:pt>
    <dgm:pt modelId="{D6F7766C-581A-4AB7-8D2F-55ADBC9326C2}" type="pres">
      <dgm:prSet presAssocID="{CB431D01-EC71-47FC-B9E5-191F154ED9AE}" presName="hierChild5" presStyleCnt="0"/>
      <dgm:spPr/>
    </dgm:pt>
    <dgm:pt modelId="{CEED0CDC-48A8-4739-B014-5203F79704E4}" type="pres">
      <dgm:prSet presAssocID="{53B86138-14E1-4562-BE97-B2A3A29A3C4A}" presName="hierChild5" presStyleCnt="0"/>
      <dgm:spPr/>
    </dgm:pt>
    <dgm:pt modelId="{4673D956-1671-4A94-BE65-61C7AAFC917B}" type="pres">
      <dgm:prSet presAssocID="{DD17414B-8451-419E-921D-699075D20E83}" presName="Name37" presStyleLbl="parChTrans1D2" presStyleIdx="1" presStyleCnt="2"/>
      <dgm:spPr/>
      <dgm:t>
        <a:bodyPr/>
        <a:lstStyle/>
        <a:p>
          <a:endParaRPr lang="en-US"/>
        </a:p>
      </dgm:t>
    </dgm:pt>
    <dgm:pt modelId="{DA2058DE-7988-4392-8569-ADFEA52DEB32}" type="pres">
      <dgm:prSet presAssocID="{72CED17C-A1EE-4902-826C-D6714C4C2474}" presName="hierRoot2" presStyleCnt="0">
        <dgm:presLayoutVars>
          <dgm:hierBranch val="init"/>
        </dgm:presLayoutVars>
      </dgm:prSet>
      <dgm:spPr/>
    </dgm:pt>
    <dgm:pt modelId="{2B1F8535-F2F7-4CFE-AA2A-FC44CE4F72C6}" type="pres">
      <dgm:prSet presAssocID="{72CED17C-A1EE-4902-826C-D6714C4C2474}" presName="rootComposite" presStyleCnt="0"/>
      <dgm:spPr/>
    </dgm:pt>
    <dgm:pt modelId="{52FD7269-7DB8-4BB4-9F61-350BFB81B59B}" type="pres">
      <dgm:prSet presAssocID="{72CED17C-A1EE-4902-826C-D6714C4C2474}" presName="rootText" presStyleLbl="node2" presStyleIdx="1" presStyleCnt="2">
        <dgm:presLayoutVars>
          <dgm:chPref val="3"/>
        </dgm:presLayoutVars>
      </dgm:prSet>
      <dgm:spPr/>
      <dgm:t>
        <a:bodyPr/>
        <a:lstStyle/>
        <a:p>
          <a:endParaRPr lang="en-US"/>
        </a:p>
      </dgm:t>
    </dgm:pt>
    <dgm:pt modelId="{05E657E3-EFDF-49C7-A9FB-87F91073777C}" type="pres">
      <dgm:prSet presAssocID="{72CED17C-A1EE-4902-826C-D6714C4C2474}" presName="rootConnector" presStyleLbl="node2" presStyleIdx="1" presStyleCnt="2"/>
      <dgm:spPr/>
      <dgm:t>
        <a:bodyPr/>
        <a:lstStyle/>
        <a:p>
          <a:endParaRPr lang="en-US"/>
        </a:p>
      </dgm:t>
    </dgm:pt>
    <dgm:pt modelId="{24224824-3FAC-4646-AAC3-46149BF0FBB5}" type="pres">
      <dgm:prSet presAssocID="{72CED17C-A1EE-4902-826C-D6714C4C2474}" presName="hierChild4" presStyleCnt="0"/>
      <dgm:spPr/>
    </dgm:pt>
    <dgm:pt modelId="{35DAB389-6B41-456F-AC2B-97B43F55EBCC}" type="pres">
      <dgm:prSet presAssocID="{7F87C10F-B99A-4AB5-9A3E-F7735C88D0D6}" presName="Name37" presStyleLbl="parChTrans1D3" presStyleIdx="2" presStyleCnt="3"/>
      <dgm:spPr/>
      <dgm:t>
        <a:bodyPr/>
        <a:lstStyle/>
        <a:p>
          <a:endParaRPr lang="en-US"/>
        </a:p>
      </dgm:t>
    </dgm:pt>
    <dgm:pt modelId="{35528E49-2C71-47B6-B7C3-6C54475C23F2}" type="pres">
      <dgm:prSet presAssocID="{BF729F32-56B5-4817-86E4-EDE03E51333F}" presName="hierRoot2" presStyleCnt="0">
        <dgm:presLayoutVars>
          <dgm:hierBranch/>
        </dgm:presLayoutVars>
      </dgm:prSet>
      <dgm:spPr/>
    </dgm:pt>
    <dgm:pt modelId="{EA212CFC-F4C1-416D-A2C6-CE133BD9EA03}" type="pres">
      <dgm:prSet presAssocID="{BF729F32-56B5-4817-86E4-EDE03E51333F}" presName="rootComposite" presStyleCnt="0"/>
      <dgm:spPr/>
    </dgm:pt>
    <dgm:pt modelId="{35BD6947-290C-4167-BCDE-DA3AD4D52D7C}" type="pres">
      <dgm:prSet presAssocID="{BF729F32-56B5-4817-86E4-EDE03E51333F}" presName="rootText" presStyleLbl="node3" presStyleIdx="2" presStyleCnt="3">
        <dgm:presLayoutVars>
          <dgm:chPref val="3"/>
        </dgm:presLayoutVars>
      </dgm:prSet>
      <dgm:spPr/>
      <dgm:t>
        <a:bodyPr/>
        <a:lstStyle/>
        <a:p>
          <a:endParaRPr lang="en-US"/>
        </a:p>
      </dgm:t>
    </dgm:pt>
    <dgm:pt modelId="{EB2DE625-A46B-4616-A361-F52D2128BD9F}" type="pres">
      <dgm:prSet presAssocID="{BF729F32-56B5-4817-86E4-EDE03E51333F}" presName="rootConnector" presStyleLbl="node3" presStyleIdx="2" presStyleCnt="3"/>
      <dgm:spPr/>
      <dgm:t>
        <a:bodyPr/>
        <a:lstStyle/>
        <a:p>
          <a:endParaRPr lang="en-US"/>
        </a:p>
      </dgm:t>
    </dgm:pt>
    <dgm:pt modelId="{7611BF17-A09D-4061-8697-B6EA77E42615}" type="pres">
      <dgm:prSet presAssocID="{BF729F32-56B5-4817-86E4-EDE03E51333F}" presName="hierChild4" presStyleCnt="0"/>
      <dgm:spPr/>
    </dgm:pt>
    <dgm:pt modelId="{6989A288-856F-4ED6-803C-01D73D8EE77C}" type="pres">
      <dgm:prSet presAssocID="{13C8DED5-CCF7-4AFE-8879-B200695E834C}" presName="Name35" presStyleLbl="parChTrans1D4" presStyleIdx="6" presStyleCnt="7"/>
      <dgm:spPr/>
      <dgm:t>
        <a:bodyPr/>
        <a:lstStyle/>
        <a:p>
          <a:endParaRPr lang="en-US"/>
        </a:p>
      </dgm:t>
    </dgm:pt>
    <dgm:pt modelId="{DA3DCB62-B927-4DC8-9F2C-33403A87854F}" type="pres">
      <dgm:prSet presAssocID="{196B235C-156E-4861-8362-E41ABF870D36}" presName="hierRoot2" presStyleCnt="0">
        <dgm:presLayoutVars>
          <dgm:hierBranch val="init"/>
        </dgm:presLayoutVars>
      </dgm:prSet>
      <dgm:spPr/>
    </dgm:pt>
    <dgm:pt modelId="{0E033866-48B6-4936-8A58-37C639A0DCAB}" type="pres">
      <dgm:prSet presAssocID="{196B235C-156E-4861-8362-E41ABF870D36}" presName="rootComposite" presStyleCnt="0"/>
      <dgm:spPr/>
    </dgm:pt>
    <dgm:pt modelId="{E71D585B-4255-44B3-83F8-EAF392D0EBC3}" type="pres">
      <dgm:prSet presAssocID="{196B235C-156E-4861-8362-E41ABF870D36}" presName="rootText" presStyleLbl="node4" presStyleIdx="6" presStyleCnt="7" custScaleX="176711">
        <dgm:presLayoutVars>
          <dgm:chPref val="3"/>
        </dgm:presLayoutVars>
      </dgm:prSet>
      <dgm:spPr/>
      <dgm:t>
        <a:bodyPr/>
        <a:lstStyle/>
        <a:p>
          <a:endParaRPr lang="en-US"/>
        </a:p>
      </dgm:t>
    </dgm:pt>
    <dgm:pt modelId="{9AFEC013-A70A-4357-BAE6-D5D6D1C16960}" type="pres">
      <dgm:prSet presAssocID="{196B235C-156E-4861-8362-E41ABF870D36}" presName="rootConnector" presStyleLbl="node4" presStyleIdx="6" presStyleCnt="7"/>
      <dgm:spPr/>
      <dgm:t>
        <a:bodyPr/>
        <a:lstStyle/>
        <a:p>
          <a:endParaRPr lang="en-US"/>
        </a:p>
      </dgm:t>
    </dgm:pt>
    <dgm:pt modelId="{CF8C4FA5-DF6D-42C5-966F-4A60C2084190}" type="pres">
      <dgm:prSet presAssocID="{196B235C-156E-4861-8362-E41ABF870D36}" presName="hierChild4" presStyleCnt="0"/>
      <dgm:spPr/>
    </dgm:pt>
    <dgm:pt modelId="{77D10FB7-E4B1-46A2-B6AD-CFC9C81EE5BA}" type="pres">
      <dgm:prSet presAssocID="{196B235C-156E-4861-8362-E41ABF870D36}" presName="hierChild5" presStyleCnt="0"/>
      <dgm:spPr/>
    </dgm:pt>
    <dgm:pt modelId="{68963CE7-C583-408C-991F-7C57CB54C3BF}" type="pres">
      <dgm:prSet presAssocID="{BF729F32-56B5-4817-86E4-EDE03E51333F}" presName="hierChild5" presStyleCnt="0"/>
      <dgm:spPr/>
    </dgm:pt>
    <dgm:pt modelId="{C808A407-33DA-4966-945D-0569DCD1146D}" type="pres">
      <dgm:prSet presAssocID="{72CED17C-A1EE-4902-826C-D6714C4C2474}" presName="hierChild5" presStyleCnt="0"/>
      <dgm:spPr/>
    </dgm:pt>
    <dgm:pt modelId="{88E75B62-837B-41AD-9ACB-854B41A284DF}" type="pres">
      <dgm:prSet presAssocID="{8E957034-2493-4829-AD74-0C843016F5DB}" presName="hierChild3" presStyleCnt="0"/>
      <dgm:spPr/>
    </dgm:pt>
  </dgm:ptLst>
  <dgm:cxnLst>
    <dgm:cxn modelId="{00FABC4E-F66D-47E8-AF67-364FE1C6A07C}" type="presOf" srcId="{76F12FB4-8E97-4890-8420-EB1C88CD1F10}" destId="{31A62E3E-DE85-4763-9D9F-CDBCBE0A8078}" srcOrd="0" destOrd="0" presId="urn:microsoft.com/office/officeart/2005/8/layout/orgChart1"/>
    <dgm:cxn modelId="{2FCA278F-89DA-421C-A084-0C9C2B223212}" type="presOf" srcId="{E6F50AC2-2A19-41DA-A676-97348ACA1DBF}" destId="{05C29265-C917-49A6-8968-07F4C69D74D3}" srcOrd="0" destOrd="0" presId="urn:microsoft.com/office/officeart/2005/8/layout/orgChart1"/>
    <dgm:cxn modelId="{BF8A01C8-2755-4BA6-86D8-25984C87C8A9}" type="presOf" srcId="{BF729F32-56B5-4817-86E4-EDE03E51333F}" destId="{EB2DE625-A46B-4616-A361-F52D2128BD9F}" srcOrd="1" destOrd="0" presId="urn:microsoft.com/office/officeart/2005/8/layout/orgChart1"/>
    <dgm:cxn modelId="{FBFB88D4-ADF2-4529-8596-56169613E9F2}" type="presOf" srcId="{196B235C-156E-4861-8362-E41ABF870D36}" destId="{9AFEC013-A70A-4357-BAE6-D5D6D1C16960}" srcOrd="1" destOrd="0" presId="urn:microsoft.com/office/officeart/2005/8/layout/orgChart1"/>
    <dgm:cxn modelId="{D0E52F29-26F8-478D-9EB9-7E590FFFAAE4}" srcId="{53B86138-14E1-4562-BE97-B2A3A29A3C4A}" destId="{CB431D01-EC71-47FC-B9E5-191F154ED9AE}" srcOrd="1" destOrd="0" parTransId="{3B81D9E8-BE8E-4EA9-9A3F-E008B0561AA3}" sibTransId="{9C9724F6-6085-4EBE-979E-965BE18FD766}"/>
    <dgm:cxn modelId="{A5806180-7E53-4B85-8F45-21D83EEF51FC}" type="presOf" srcId="{E4D6D0BF-A004-4D00-B034-16AFF8FBD7B9}" destId="{C26B5242-A678-4D14-B2E7-54959E42B2A7}" srcOrd="0" destOrd="0" presId="urn:microsoft.com/office/officeart/2005/8/layout/orgChart1"/>
    <dgm:cxn modelId="{6B1BBD06-FC0F-4246-B900-162BA6314310}" srcId="{53B86138-14E1-4562-BE97-B2A3A29A3C4A}" destId="{0A01F3BA-364B-497A-856D-1093251D91DC}" srcOrd="0" destOrd="0" parTransId="{2D288B3F-89DE-41B8-8634-BE8DE13BEEA1}" sibTransId="{0F0AE6A0-3C89-45CA-90F5-EDF6961684F7}"/>
    <dgm:cxn modelId="{2FB2D534-EAA8-4F72-9A9D-D940A752A1AB}" srcId="{BF729F32-56B5-4817-86E4-EDE03E51333F}" destId="{196B235C-156E-4861-8362-E41ABF870D36}" srcOrd="0" destOrd="0" parTransId="{13C8DED5-CCF7-4AFE-8879-B200695E834C}" sibTransId="{6864300C-D8AB-427A-B595-10C9DECFC000}"/>
    <dgm:cxn modelId="{E32405E4-A1F6-422C-A676-1A7D202CEB1A}" srcId="{6662EBF4-4083-436C-903D-7AEABD83D1EE}" destId="{BB930252-90CD-41A4-8DE6-40370C6F97AC}" srcOrd="0" destOrd="0" parTransId="{543AF1B1-6315-4681-8D8E-45B5ECB8E712}" sibTransId="{AF444679-1BD4-4BE2-B610-3A08FEB04B0C}"/>
    <dgm:cxn modelId="{A468223B-5F7D-471E-B48A-930CBF15EBA4}" type="presOf" srcId="{72CED17C-A1EE-4902-826C-D6714C4C2474}" destId="{05E657E3-EFDF-49C7-A9FB-87F91073777C}" srcOrd="1" destOrd="0" presId="urn:microsoft.com/office/officeart/2005/8/layout/orgChart1"/>
    <dgm:cxn modelId="{656961A5-B9E2-4100-9357-D3A58010CC75}" type="presOf" srcId="{87534B58-38CE-4864-B616-0CE35756515D}" destId="{7B5451E9-F4AA-4952-8C33-A6D5E63A7916}" srcOrd="1" destOrd="0" presId="urn:microsoft.com/office/officeart/2005/8/layout/orgChart1"/>
    <dgm:cxn modelId="{7D5FCA57-DCAF-4F43-A3CB-1BEC413F3C88}" srcId="{72CED17C-A1EE-4902-826C-D6714C4C2474}" destId="{BF729F32-56B5-4817-86E4-EDE03E51333F}" srcOrd="0" destOrd="0" parTransId="{7F87C10F-B99A-4AB5-9A3E-F7735C88D0D6}" sibTransId="{028C0A08-3F43-4949-B23C-CFD5F256E581}"/>
    <dgm:cxn modelId="{45EB58FB-A94A-415A-9F8C-1AE86C3A3FB3}" type="presOf" srcId="{CB431D01-EC71-47FC-B9E5-191F154ED9AE}" destId="{5CE0AB77-4FE9-4C0C-A2E1-7068C150E447}" srcOrd="0" destOrd="0" presId="urn:microsoft.com/office/officeart/2005/8/layout/orgChart1"/>
    <dgm:cxn modelId="{16D7C936-7006-440B-A055-D052F925F82F}" type="presOf" srcId="{543AF1B1-6315-4681-8D8E-45B5ECB8E712}" destId="{9027F471-4F86-4B70-8404-EE7D06B7F0DD}" srcOrd="0" destOrd="0" presId="urn:microsoft.com/office/officeart/2005/8/layout/orgChart1"/>
    <dgm:cxn modelId="{1B54C079-9DF1-4AD8-991D-9C54DF4D412B}" type="presOf" srcId="{6662EBF4-4083-436C-903D-7AEABD83D1EE}" destId="{E37A078F-37EE-42C1-BB8A-C252168416D5}" srcOrd="1" destOrd="0" presId="urn:microsoft.com/office/officeart/2005/8/layout/orgChart1"/>
    <dgm:cxn modelId="{E6410EA4-375E-4D41-8549-B4DCD4A1509B}" type="presOf" srcId="{53B86138-14E1-4562-BE97-B2A3A29A3C4A}" destId="{DAAC98AD-51B8-4D8E-9337-0316E595C552}" srcOrd="1" destOrd="0" presId="urn:microsoft.com/office/officeart/2005/8/layout/orgChart1"/>
    <dgm:cxn modelId="{DB1BDB92-8406-4B24-8C6A-93BF5350F6C7}" type="presOf" srcId="{3B81D9E8-BE8E-4EA9-9A3F-E008B0561AA3}" destId="{3D422224-1BC0-45B3-8262-36A284BC89F8}" srcOrd="0" destOrd="0" presId="urn:microsoft.com/office/officeart/2005/8/layout/orgChart1"/>
    <dgm:cxn modelId="{BED9C114-46EA-457A-96CE-A44B8455A87F}" srcId="{E6F50AC2-2A19-41DA-A676-97348ACA1DBF}" destId="{8E957034-2493-4829-AD74-0C843016F5DB}" srcOrd="0" destOrd="0" parTransId="{1B735938-68BA-4A0E-AD05-4FBC4FD78EDE}" sibTransId="{300D779C-88FA-479D-AF1D-FD9D13BC4F1B}"/>
    <dgm:cxn modelId="{E62705F2-2909-4BFF-A47C-33814C91BE12}" type="presOf" srcId="{8E957034-2493-4829-AD74-0C843016F5DB}" destId="{30D4A6FA-8206-442A-991A-C915EC14219B}" srcOrd="1" destOrd="0" presId="urn:microsoft.com/office/officeart/2005/8/layout/orgChart1"/>
    <dgm:cxn modelId="{86F9422D-2676-46BD-94BE-94B8CE52BD2F}" type="presOf" srcId="{6662EBF4-4083-436C-903D-7AEABD83D1EE}" destId="{9746069D-0BDE-44B2-8FCE-D06E6F135190}" srcOrd="0" destOrd="0" presId="urn:microsoft.com/office/officeart/2005/8/layout/orgChart1"/>
    <dgm:cxn modelId="{69CF5BE5-8B90-49CF-948B-893106DD535C}" type="presOf" srcId="{0891B1B2-AA91-48C5-A7F7-7134B4A4AA4F}" destId="{82A66EEC-89FD-4C3E-B851-31B0B2BF8225}" srcOrd="0" destOrd="0" presId="urn:microsoft.com/office/officeart/2005/8/layout/orgChart1"/>
    <dgm:cxn modelId="{7C8BEE6C-9277-46FF-8305-8B2D03E5A67A}" type="presOf" srcId="{7F87C10F-B99A-4AB5-9A3E-F7735C88D0D6}" destId="{35DAB389-6B41-456F-AC2B-97B43F55EBCC}" srcOrd="0" destOrd="0" presId="urn:microsoft.com/office/officeart/2005/8/layout/orgChart1"/>
    <dgm:cxn modelId="{0C25FF24-F3C5-4305-848E-68CC2E078307}" type="presOf" srcId="{BF729F32-56B5-4817-86E4-EDE03E51333F}" destId="{35BD6947-290C-4167-BCDE-DA3AD4D52D7C}" srcOrd="0" destOrd="0" presId="urn:microsoft.com/office/officeart/2005/8/layout/orgChart1"/>
    <dgm:cxn modelId="{EBAA294F-BCEA-43F0-AB9A-67BC8A73EEE9}" type="presOf" srcId="{76F12FB4-8E97-4890-8420-EB1C88CD1F10}" destId="{8285EA74-D1FB-4089-9736-2D0A4C5DDB3D}" srcOrd="1" destOrd="0" presId="urn:microsoft.com/office/officeart/2005/8/layout/orgChart1"/>
    <dgm:cxn modelId="{77F3C02F-93A8-4232-AF37-183A5A74E537}" type="presOf" srcId="{2BCA818F-CC38-48A1-BC55-0EF65A9456B8}" destId="{688C0AE9-1E1E-4A32-ACE7-AF4637728489}" srcOrd="0" destOrd="0" presId="urn:microsoft.com/office/officeart/2005/8/layout/orgChart1"/>
    <dgm:cxn modelId="{A0D3024E-CEEF-4504-9B47-98530BB849D2}" type="presOf" srcId="{BB930252-90CD-41A4-8DE6-40370C6F97AC}" destId="{6A2B5FB1-FD2A-44D3-A136-BE6D11B348DE}" srcOrd="0" destOrd="0" presId="urn:microsoft.com/office/officeart/2005/8/layout/orgChart1"/>
    <dgm:cxn modelId="{A9985CB7-7349-4525-B07A-BA7B9D67B763}" type="presOf" srcId="{BA6501B4-15A9-44AD-965F-44005E310619}" destId="{7E0F78DE-1BE6-456A-A88D-21B1B5E6E68B}" srcOrd="0" destOrd="0" presId="urn:microsoft.com/office/officeart/2005/8/layout/orgChart1"/>
    <dgm:cxn modelId="{69CC363C-4CAF-4DA8-9C36-6F53702FE13D}" srcId="{CB431D01-EC71-47FC-B9E5-191F154ED9AE}" destId="{E4D6D0BF-A004-4D00-B034-16AFF8FBD7B9}" srcOrd="0" destOrd="0" parTransId="{BA6501B4-15A9-44AD-965F-44005E310619}" sibTransId="{9310FA50-B3E1-4691-AEDF-AD19C72AEFC3}"/>
    <dgm:cxn modelId="{EDE4A03D-2C15-48D8-AE79-53B8FFAA2B51}" type="presOf" srcId="{53B86138-14E1-4562-BE97-B2A3A29A3C4A}" destId="{1BB425DB-4255-4F45-8B42-E9949DA34411}" srcOrd="0" destOrd="0" presId="urn:microsoft.com/office/officeart/2005/8/layout/orgChart1"/>
    <dgm:cxn modelId="{4E6E8846-46F9-4EC8-9332-D333FDD8487C}" type="presOf" srcId="{7AFD0058-F208-4C04-BD43-E247F45B5CF2}" destId="{1A0F1425-60DD-4FF9-88E0-69F07B113793}" srcOrd="0" destOrd="0" presId="urn:microsoft.com/office/officeart/2005/8/layout/orgChart1"/>
    <dgm:cxn modelId="{23E40C00-56CB-43B2-AD4C-F7838CFD9A59}" type="presOf" srcId="{87534B58-38CE-4864-B616-0CE35756515D}" destId="{63BA42BE-41F5-45DB-8FA0-93A54D3A17A6}" srcOrd="0" destOrd="0" presId="urn:microsoft.com/office/officeart/2005/8/layout/orgChart1"/>
    <dgm:cxn modelId="{8331EFCB-DDB5-43D9-A0A8-007CB788B07E}" type="presOf" srcId="{2D288B3F-89DE-41B8-8634-BE8DE13BEEA1}" destId="{0853D0C5-6445-48FE-89DE-2EE647EE9BDB}" srcOrd="0" destOrd="0" presId="urn:microsoft.com/office/officeart/2005/8/layout/orgChart1"/>
    <dgm:cxn modelId="{F08E2882-4DB3-4B11-82F8-27ECC735EB7F}" type="presOf" srcId="{DD17414B-8451-419E-921D-699075D20E83}" destId="{4673D956-1671-4A94-BE65-61C7AAFC917B}" srcOrd="0" destOrd="0" presId="urn:microsoft.com/office/officeart/2005/8/layout/orgChart1"/>
    <dgm:cxn modelId="{53430F71-9FC8-4395-AB9A-6E348A247297}" srcId="{8E957034-2493-4829-AD74-0C843016F5DB}" destId="{53B86138-14E1-4562-BE97-B2A3A29A3C4A}" srcOrd="0" destOrd="0" parTransId="{8D9C88C5-CCA2-47BC-B0A1-74F3BC96AB89}" sibTransId="{1663875E-26B6-417E-9979-C911270D566B}"/>
    <dgm:cxn modelId="{D067E500-CCEB-4D0D-A89F-6CEBA052FCCF}" srcId="{87534B58-38CE-4864-B616-0CE35756515D}" destId="{76F12FB4-8E97-4890-8420-EB1C88CD1F10}" srcOrd="0" destOrd="0" parTransId="{7AFD0058-F208-4C04-BD43-E247F45B5CF2}" sibTransId="{8E93FE7D-1299-4192-882C-B4CB85491D7B}"/>
    <dgm:cxn modelId="{EB0F85BF-02E8-49B2-A349-72FA8537D5FF}" type="presOf" srcId="{CB431D01-EC71-47FC-B9E5-191F154ED9AE}" destId="{F58825D6-08AE-4B16-83B4-C7AB2BC5946F}" srcOrd="1" destOrd="0" presId="urn:microsoft.com/office/officeart/2005/8/layout/orgChart1"/>
    <dgm:cxn modelId="{61F56C5D-EB19-406E-B01F-F9B7ECBCB1F7}" type="presOf" srcId="{13C8DED5-CCF7-4AFE-8879-B200695E834C}" destId="{6989A288-856F-4ED6-803C-01D73D8EE77C}" srcOrd="0" destOrd="0" presId="urn:microsoft.com/office/officeart/2005/8/layout/orgChart1"/>
    <dgm:cxn modelId="{B5569423-0D3C-4791-8843-22449087FED0}" srcId="{0A01F3BA-364B-497A-856D-1093251D91DC}" destId="{87534B58-38CE-4864-B616-0CE35756515D}" srcOrd="0" destOrd="0" parTransId="{2BCA818F-CC38-48A1-BC55-0EF65A9456B8}" sibTransId="{A75BD894-4108-4426-83EE-FA67A7801D77}"/>
    <dgm:cxn modelId="{B49550AE-E4CA-4563-8B4C-1A8E1324518D}" type="presOf" srcId="{E4D6D0BF-A004-4D00-B034-16AFF8FBD7B9}" destId="{411620DB-21D2-43FB-B21B-6868B28AA728}" srcOrd="1" destOrd="0" presId="urn:microsoft.com/office/officeart/2005/8/layout/orgChart1"/>
    <dgm:cxn modelId="{52E22DCF-ACF5-4F73-9A00-7DDE528DA8BA}" type="presOf" srcId="{0A01F3BA-364B-497A-856D-1093251D91DC}" destId="{73CECB62-9E89-435F-B075-51CB46E9CF6F}" srcOrd="0" destOrd="0" presId="urn:microsoft.com/office/officeart/2005/8/layout/orgChart1"/>
    <dgm:cxn modelId="{7E19C99D-6D1C-479E-B01B-D402FF5A5B2D}" type="presOf" srcId="{8E957034-2493-4829-AD74-0C843016F5DB}" destId="{068693CE-0509-4569-8A90-E62CD16646B6}" srcOrd="0" destOrd="0" presId="urn:microsoft.com/office/officeart/2005/8/layout/orgChart1"/>
    <dgm:cxn modelId="{4675041B-6C48-4F24-A872-7D324F002A59}" srcId="{E4D6D0BF-A004-4D00-B034-16AFF8FBD7B9}" destId="{49D96FA6-A592-4C4A-A089-059B0239EDC3}" srcOrd="0" destOrd="0" parTransId="{0891B1B2-AA91-48C5-A7F7-7134B4A4AA4F}" sibTransId="{AB7976C0-4ADA-432D-8765-5A5293C16D1C}"/>
    <dgm:cxn modelId="{4CA7675D-D869-4402-A99A-F7DCB3D1D712}" type="presOf" srcId="{196B235C-156E-4861-8362-E41ABF870D36}" destId="{E71D585B-4255-44B3-83F8-EAF392D0EBC3}" srcOrd="0" destOrd="0" presId="urn:microsoft.com/office/officeart/2005/8/layout/orgChart1"/>
    <dgm:cxn modelId="{11D0A268-2FF5-46CC-B768-88518C729211}" srcId="{0A01F3BA-364B-497A-856D-1093251D91DC}" destId="{6662EBF4-4083-436C-903D-7AEABD83D1EE}" srcOrd="1" destOrd="0" parTransId="{03349BF9-8A2E-4C26-80A9-AF95F060A830}" sibTransId="{544078F1-28BF-4176-8B83-6A7B7A2233D7}"/>
    <dgm:cxn modelId="{C51CF23E-26A7-4ACA-B3F0-10C945689FEC}" type="presOf" srcId="{0A01F3BA-364B-497A-856D-1093251D91DC}" destId="{DFE8E2B8-9E2B-44BB-96A4-A80EFFBD516D}" srcOrd="1" destOrd="0" presId="urn:microsoft.com/office/officeart/2005/8/layout/orgChart1"/>
    <dgm:cxn modelId="{2769C503-DF69-4C20-9E1F-C26D58FC0879}" type="presOf" srcId="{49D96FA6-A592-4C4A-A089-059B0239EDC3}" destId="{1BB24957-A6D3-4D0A-97B2-875204966440}" srcOrd="1" destOrd="0" presId="urn:microsoft.com/office/officeart/2005/8/layout/orgChart1"/>
    <dgm:cxn modelId="{9281B329-0660-4D93-9F71-944406CCC1BF}" srcId="{8E957034-2493-4829-AD74-0C843016F5DB}" destId="{72CED17C-A1EE-4902-826C-D6714C4C2474}" srcOrd="1" destOrd="0" parTransId="{DD17414B-8451-419E-921D-699075D20E83}" sibTransId="{B8469502-B282-4E6C-AE32-2D2BA6730B21}"/>
    <dgm:cxn modelId="{03EDDF13-33B0-44B0-9688-5E11C2F7AF12}" type="presOf" srcId="{49D96FA6-A592-4C4A-A089-059B0239EDC3}" destId="{3C369712-8E9C-4398-966F-5E5989663D16}" srcOrd="0" destOrd="0" presId="urn:microsoft.com/office/officeart/2005/8/layout/orgChart1"/>
    <dgm:cxn modelId="{332D5F4B-673D-49D7-BC49-958A0573C906}" type="presOf" srcId="{03349BF9-8A2E-4C26-80A9-AF95F060A830}" destId="{8A679714-FA33-4690-BC8A-17FD60187092}" srcOrd="0" destOrd="0" presId="urn:microsoft.com/office/officeart/2005/8/layout/orgChart1"/>
    <dgm:cxn modelId="{0A44D852-F30E-4BA2-8592-7B92B9602A68}" type="presOf" srcId="{72CED17C-A1EE-4902-826C-D6714C4C2474}" destId="{52FD7269-7DB8-4BB4-9F61-350BFB81B59B}" srcOrd="0" destOrd="0" presId="urn:microsoft.com/office/officeart/2005/8/layout/orgChart1"/>
    <dgm:cxn modelId="{D7A3B556-38FD-41ED-BCA5-E2B97B8CA1B2}" type="presOf" srcId="{8D9C88C5-CCA2-47BC-B0A1-74F3BC96AB89}" destId="{6F3C953D-ABB1-4F77-9120-662910DFCFE8}" srcOrd="0" destOrd="0" presId="urn:microsoft.com/office/officeart/2005/8/layout/orgChart1"/>
    <dgm:cxn modelId="{DBD8ED97-6E36-40B6-A410-3713EB4A954C}" type="presOf" srcId="{BB930252-90CD-41A4-8DE6-40370C6F97AC}" destId="{559BB774-1887-4054-8A7F-A74070317A42}" srcOrd="1" destOrd="0" presId="urn:microsoft.com/office/officeart/2005/8/layout/orgChart1"/>
    <dgm:cxn modelId="{67662837-B7FA-480D-AFC8-B90733838EC6}" type="presParOf" srcId="{05C29265-C917-49A6-8968-07F4C69D74D3}" destId="{5ACE1979-E644-4224-8890-9F6225FA0D38}" srcOrd="0" destOrd="0" presId="urn:microsoft.com/office/officeart/2005/8/layout/orgChart1"/>
    <dgm:cxn modelId="{F7AF39CF-34F5-4B64-A964-E967F428B725}" type="presParOf" srcId="{5ACE1979-E644-4224-8890-9F6225FA0D38}" destId="{7E01443C-F79F-4957-9488-E17D0BF9291D}" srcOrd="0" destOrd="0" presId="urn:microsoft.com/office/officeart/2005/8/layout/orgChart1"/>
    <dgm:cxn modelId="{0295A217-B7A5-4153-BA5F-1138D7CA0461}" type="presParOf" srcId="{7E01443C-F79F-4957-9488-E17D0BF9291D}" destId="{068693CE-0509-4569-8A90-E62CD16646B6}" srcOrd="0" destOrd="0" presId="urn:microsoft.com/office/officeart/2005/8/layout/orgChart1"/>
    <dgm:cxn modelId="{FDA74049-865E-4A62-B17F-366AEC6500AF}" type="presParOf" srcId="{7E01443C-F79F-4957-9488-E17D0BF9291D}" destId="{30D4A6FA-8206-442A-991A-C915EC14219B}" srcOrd="1" destOrd="0" presId="urn:microsoft.com/office/officeart/2005/8/layout/orgChart1"/>
    <dgm:cxn modelId="{6F978EFF-EF7C-44A6-96A9-5A002B013438}" type="presParOf" srcId="{5ACE1979-E644-4224-8890-9F6225FA0D38}" destId="{C976D738-F4DC-4629-8384-8CD5F94D5740}" srcOrd="1" destOrd="0" presId="urn:microsoft.com/office/officeart/2005/8/layout/orgChart1"/>
    <dgm:cxn modelId="{6F08F953-5344-41CC-BB7E-6936EBC54342}" type="presParOf" srcId="{C976D738-F4DC-4629-8384-8CD5F94D5740}" destId="{6F3C953D-ABB1-4F77-9120-662910DFCFE8}" srcOrd="0" destOrd="0" presId="urn:microsoft.com/office/officeart/2005/8/layout/orgChart1"/>
    <dgm:cxn modelId="{0DB673A4-4242-4FDB-B282-6C1D797513F8}" type="presParOf" srcId="{C976D738-F4DC-4629-8384-8CD5F94D5740}" destId="{57B1E768-E607-46B4-B88E-5F2049409CDF}" srcOrd="1" destOrd="0" presId="urn:microsoft.com/office/officeart/2005/8/layout/orgChart1"/>
    <dgm:cxn modelId="{AB102356-D0DE-49A5-B7CD-EE7FCE2EF8FA}" type="presParOf" srcId="{57B1E768-E607-46B4-B88E-5F2049409CDF}" destId="{C3C48BF5-BCB4-4F81-A84E-0727E5373C5D}" srcOrd="0" destOrd="0" presId="urn:microsoft.com/office/officeart/2005/8/layout/orgChart1"/>
    <dgm:cxn modelId="{A1C9BB0A-41E8-442A-812C-D618B2CD7590}" type="presParOf" srcId="{C3C48BF5-BCB4-4F81-A84E-0727E5373C5D}" destId="{1BB425DB-4255-4F45-8B42-E9949DA34411}" srcOrd="0" destOrd="0" presId="urn:microsoft.com/office/officeart/2005/8/layout/orgChart1"/>
    <dgm:cxn modelId="{881BCD03-DFBF-4B94-B762-B5ABB35F4C3C}" type="presParOf" srcId="{C3C48BF5-BCB4-4F81-A84E-0727E5373C5D}" destId="{DAAC98AD-51B8-4D8E-9337-0316E595C552}" srcOrd="1" destOrd="0" presId="urn:microsoft.com/office/officeart/2005/8/layout/orgChart1"/>
    <dgm:cxn modelId="{D40EF4FF-F03A-4020-B2A4-62F3AB20F45C}" type="presParOf" srcId="{57B1E768-E607-46B4-B88E-5F2049409CDF}" destId="{5E764224-E90A-47B6-B17F-D75D0BD498EA}" srcOrd="1" destOrd="0" presId="urn:microsoft.com/office/officeart/2005/8/layout/orgChart1"/>
    <dgm:cxn modelId="{114B4FFF-BB69-49FF-B472-7A6E2EA13D93}" type="presParOf" srcId="{5E764224-E90A-47B6-B17F-D75D0BD498EA}" destId="{0853D0C5-6445-48FE-89DE-2EE647EE9BDB}" srcOrd="0" destOrd="0" presId="urn:microsoft.com/office/officeart/2005/8/layout/orgChart1"/>
    <dgm:cxn modelId="{8254BEC6-12D5-4AED-A19B-BE33ED08460E}" type="presParOf" srcId="{5E764224-E90A-47B6-B17F-D75D0BD498EA}" destId="{30359F97-547B-4603-A574-BE079A3B9C30}" srcOrd="1" destOrd="0" presId="urn:microsoft.com/office/officeart/2005/8/layout/orgChart1"/>
    <dgm:cxn modelId="{0C98BF98-6D68-42E4-8CA2-86890FC2F77A}" type="presParOf" srcId="{30359F97-547B-4603-A574-BE079A3B9C30}" destId="{17805638-55B4-447E-98EA-8E0FAE552831}" srcOrd="0" destOrd="0" presId="urn:microsoft.com/office/officeart/2005/8/layout/orgChart1"/>
    <dgm:cxn modelId="{AB72C1E4-CC3C-4573-9F70-68474D56A557}" type="presParOf" srcId="{17805638-55B4-447E-98EA-8E0FAE552831}" destId="{73CECB62-9E89-435F-B075-51CB46E9CF6F}" srcOrd="0" destOrd="0" presId="urn:microsoft.com/office/officeart/2005/8/layout/orgChart1"/>
    <dgm:cxn modelId="{098984DD-4306-4227-BEC2-A9514D9F711C}" type="presParOf" srcId="{17805638-55B4-447E-98EA-8E0FAE552831}" destId="{DFE8E2B8-9E2B-44BB-96A4-A80EFFBD516D}" srcOrd="1" destOrd="0" presId="urn:microsoft.com/office/officeart/2005/8/layout/orgChart1"/>
    <dgm:cxn modelId="{50C4DC6D-DBA3-470C-ABAE-856DF8BF4442}" type="presParOf" srcId="{30359F97-547B-4603-A574-BE079A3B9C30}" destId="{F21FE474-CC23-4E98-BEEF-E3B61AF0E365}" srcOrd="1" destOrd="0" presId="urn:microsoft.com/office/officeart/2005/8/layout/orgChart1"/>
    <dgm:cxn modelId="{710AD9E6-D47B-4ED2-A30B-9D496081B011}" type="presParOf" srcId="{F21FE474-CC23-4E98-BEEF-E3B61AF0E365}" destId="{688C0AE9-1E1E-4A32-ACE7-AF4637728489}" srcOrd="0" destOrd="0" presId="urn:microsoft.com/office/officeart/2005/8/layout/orgChart1"/>
    <dgm:cxn modelId="{4BF78487-8944-4591-A366-C3216F00AEC6}" type="presParOf" srcId="{F21FE474-CC23-4E98-BEEF-E3B61AF0E365}" destId="{CEB2B556-FDE9-488E-8391-B96C3C1C9F75}" srcOrd="1" destOrd="0" presId="urn:microsoft.com/office/officeart/2005/8/layout/orgChart1"/>
    <dgm:cxn modelId="{3726733D-AF17-459D-BC4A-570406E3D309}" type="presParOf" srcId="{CEB2B556-FDE9-488E-8391-B96C3C1C9F75}" destId="{19BEEF48-7086-48D4-B59F-F4556923F148}" srcOrd="0" destOrd="0" presId="urn:microsoft.com/office/officeart/2005/8/layout/orgChart1"/>
    <dgm:cxn modelId="{CDE3A27D-F4C3-447F-8B65-BDD1193F7303}" type="presParOf" srcId="{19BEEF48-7086-48D4-B59F-F4556923F148}" destId="{63BA42BE-41F5-45DB-8FA0-93A54D3A17A6}" srcOrd="0" destOrd="0" presId="urn:microsoft.com/office/officeart/2005/8/layout/orgChart1"/>
    <dgm:cxn modelId="{C25341C2-57D1-4FD4-BF0F-8B065D73E9C1}" type="presParOf" srcId="{19BEEF48-7086-48D4-B59F-F4556923F148}" destId="{7B5451E9-F4AA-4952-8C33-A6D5E63A7916}" srcOrd="1" destOrd="0" presId="urn:microsoft.com/office/officeart/2005/8/layout/orgChart1"/>
    <dgm:cxn modelId="{38193257-8A87-4B19-B71F-30A47C9F75D7}" type="presParOf" srcId="{CEB2B556-FDE9-488E-8391-B96C3C1C9F75}" destId="{50B74BD8-7F17-4FBD-B057-73CD43C5AD6A}" srcOrd="1" destOrd="0" presId="urn:microsoft.com/office/officeart/2005/8/layout/orgChart1"/>
    <dgm:cxn modelId="{7077DA5D-0BC8-4B3B-8836-18E5AA971F30}" type="presParOf" srcId="{50B74BD8-7F17-4FBD-B057-73CD43C5AD6A}" destId="{1A0F1425-60DD-4FF9-88E0-69F07B113793}" srcOrd="0" destOrd="0" presId="urn:microsoft.com/office/officeart/2005/8/layout/orgChart1"/>
    <dgm:cxn modelId="{BD3A8B63-1E54-4DA3-B05C-B61A9867F1E4}" type="presParOf" srcId="{50B74BD8-7F17-4FBD-B057-73CD43C5AD6A}" destId="{69AFB1C0-F892-4C1C-9456-72DC0E868EC5}" srcOrd="1" destOrd="0" presId="urn:microsoft.com/office/officeart/2005/8/layout/orgChart1"/>
    <dgm:cxn modelId="{438107A2-8E45-4C1E-85C3-5EFB171CA77B}" type="presParOf" srcId="{69AFB1C0-F892-4C1C-9456-72DC0E868EC5}" destId="{8A245618-71BA-4731-A352-60F7DF0124CE}" srcOrd="0" destOrd="0" presId="urn:microsoft.com/office/officeart/2005/8/layout/orgChart1"/>
    <dgm:cxn modelId="{B05C5BDF-0217-449B-BCB8-CCCD792D9F74}" type="presParOf" srcId="{8A245618-71BA-4731-A352-60F7DF0124CE}" destId="{31A62E3E-DE85-4763-9D9F-CDBCBE0A8078}" srcOrd="0" destOrd="0" presId="urn:microsoft.com/office/officeart/2005/8/layout/orgChart1"/>
    <dgm:cxn modelId="{0EEE430F-6ADC-40B8-B1C2-004DFCB724A5}" type="presParOf" srcId="{8A245618-71BA-4731-A352-60F7DF0124CE}" destId="{8285EA74-D1FB-4089-9736-2D0A4C5DDB3D}" srcOrd="1" destOrd="0" presId="urn:microsoft.com/office/officeart/2005/8/layout/orgChart1"/>
    <dgm:cxn modelId="{91E055D8-D34B-48C1-8056-473A3DFE8DE2}" type="presParOf" srcId="{69AFB1C0-F892-4C1C-9456-72DC0E868EC5}" destId="{271D192D-6A2B-4B56-8753-89B74D587CDC}" srcOrd="1" destOrd="0" presId="urn:microsoft.com/office/officeart/2005/8/layout/orgChart1"/>
    <dgm:cxn modelId="{93ACA583-AFFA-479B-B15F-5E9742A5A2EE}" type="presParOf" srcId="{69AFB1C0-F892-4C1C-9456-72DC0E868EC5}" destId="{7AE1CE4D-02E5-43EF-B476-516E954B0DE8}" srcOrd="2" destOrd="0" presId="urn:microsoft.com/office/officeart/2005/8/layout/orgChart1"/>
    <dgm:cxn modelId="{2203A7F4-3983-4E70-AC69-82F8FB6410CB}" type="presParOf" srcId="{CEB2B556-FDE9-488E-8391-B96C3C1C9F75}" destId="{9AEF8468-F1D4-4148-822F-D3C61C19BD3A}" srcOrd="2" destOrd="0" presId="urn:microsoft.com/office/officeart/2005/8/layout/orgChart1"/>
    <dgm:cxn modelId="{1C3A76D5-FA2B-4EED-9A28-BE7C891C4734}" type="presParOf" srcId="{F21FE474-CC23-4E98-BEEF-E3B61AF0E365}" destId="{8A679714-FA33-4690-BC8A-17FD60187092}" srcOrd="2" destOrd="0" presId="urn:microsoft.com/office/officeart/2005/8/layout/orgChart1"/>
    <dgm:cxn modelId="{000F26A8-B51C-4788-B0A6-4FE3F93C2020}" type="presParOf" srcId="{F21FE474-CC23-4E98-BEEF-E3B61AF0E365}" destId="{FDEABA1F-E082-42B2-B65A-AEF73D748DA8}" srcOrd="3" destOrd="0" presId="urn:microsoft.com/office/officeart/2005/8/layout/orgChart1"/>
    <dgm:cxn modelId="{4BF140F6-EE27-428F-8E9A-DADE14754C55}" type="presParOf" srcId="{FDEABA1F-E082-42B2-B65A-AEF73D748DA8}" destId="{880CD1C5-D35F-441A-820D-D1551DFE425F}" srcOrd="0" destOrd="0" presId="urn:microsoft.com/office/officeart/2005/8/layout/orgChart1"/>
    <dgm:cxn modelId="{1C1AC128-721D-4669-9870-4694FBE5E8F6}" type="presParOf" srcId="{880CD1C5-D35F-441A-820D-D1551DFE425F}" destId="{9746069D-0BDE-44B2-8FCE-D06E6F135190}" srcOrd="0" destOrd="0" presId="urn:microsoft.com/office/officeart/2005/8/layout/orgChart1"/>
    <dgm:cxn modelId="{033F7E90-DA16-483F-A576-B67A6A65ABC5}" type="presParOf" srcId="{880CD1C5-D35F-441A-820D-D1551DFE425F}" destId="{E37A078F-37EE-42C1-BB8A-C252168416D5}" srcOrd="1" destOrd="0" presId="urn:microsoft.com/office/officeart/2005/8/layout/orgChart1"/>
    <dgm:cxn modelId="{D0A9B60E-B0BC-4832-9075-AD1FD90FB446}" type="presParOf" srcId="{FDEABA1F-E082-42B2-B65A-AEF73D748DA8}" destId="{EE9D9AC6-86B7-4232-9DBB-50B60C5C79EB}" srcOrd="1" destOrd="0" presId="urn:microsoft.com/office/officeart/2005/8/layout/orgChart1"/>
    <dgm:cxn modelId="{0F18005D-8D13-4F6F-A8DB-09EF530AE110}" type="presParOf" srcId="{EE9D9AC6-86B7-4232-9DBB-50B60C5C79EB}" destId="{9027F471-4F86-4B70-8404-EE7D06B7F0DD}" srcOrd="0" destOrd="0" presId="urn:microsoft.com/office/officeart/2005/8/layout/orgChart1"/>
    <dgm:cxn modelId="{73EE9D5A-8EAB-46BF-9CFD-8ADE788CCBC8}" type="presParOf" srcId="{EE9D9AC6-86B7-4232-9DBB-50B60C5C79EB}" destId="{7ECBD631-2976-450D-88D7-578B3BB20226}" srcOrd="1" destOrd="0" presId="urn:microsoft.com/office/officeart/2005/8/layout/orgChart1"/>
    <dgm:cxn modelId="{78908107-BAB9-4B71-99D6-FC5C0FB3AC12}" type="presParOf" srcId="{7ECBD631-2976-450D-88D7-578B3BB20226}" destId="{DBAB0543-C184-402B-8C09-792F5292B9C4}" srcOrd="0" destOrd="0" presId="urn:microsoft.com/office/officeart/2005/8/layout/orgChart1"/>
    <dgm:cxn modelId="{8D112C94-3B68-4F4B-AFAD-0CC039B13A87}" type="presParOf" srcId="{DBAB0543-C184-402B-8C09-792F5292B9C4}" destId="{6A2B5FB1-FD2A-44D3-A136-BE6D11B348DE}" srcOrd="0" destOrd="0" presId="urn:microsoft.com/office/officeart/2005/8/layout/orgChart1"/>
    <dgm:cxn modelId="{7BA99068-9738-446E-A092-846E97FB722A}" type="presParOf" srcId="{DBAB0543-C184-402B-8C09-792F5292B9C4}" destId="{559BB774-1887-4054-8A7F-A74070317A42}" srcOrd="1" destOrd="0" presId="urn:microsoft.com/office/officeart/2005/8/layout/orgChart1"/>
    <dgm:cxn modelId="{6D6A66E7-6022-4C5D-A8B1-CADE3A1B3CE5}" type="presParOf" srcId="{7ECBD631-2976-450D-88D7-578B3BB20226}" destId="{74BA7B13-16CC-4C5C-8B08-1C54E7C64EBE}" srcOrd="1" destOrd="0" presId="urn:microsoft.com/office/officeart/2005/8/layout/orgChart1"/>
    <dgm:cxn modelId="{9E1C0839-D47D-4D1B-B94E-DCDEE2222FFE}" type="presParOf" srcId="{7ECBD631-2976-450D-88D7-578B3BB20226}" destId="{6F86FDDD-D11C-47F8-934B-31CF3ED56D3F}" srcOrd="2" destOrd="0" presId="urn:microsoft.com/office/officeart/2005/8/layout/orgChart1"/>
    <dgm:cxn modelId="{C84EBC44-029F-4672-9FB5-04F2AC6B76C1}" type="presParOf" srcId="{FDEABA1F-E082-42B2-B65A-AEF73D748DA8}" destId="{213CED57-3A58-4DCE-8264-F195D1B9D9B2}" srcOrd="2" destOrd="0" presId="urn:microsoft.com/office/officeart/2005/8/layout/orgChart1"/>
    <dgm:cxn modelId="{BBCE2F7B-2AE0-413D-80E4-33A225468C6C}" type="presParOf" srcId="{30359F97-547B-4603-A574-BE079A3B9C30}" destId="{8D876470-DD64-4753-B013-26DAF2CFFD44}" srcOrd="2" destOrd="0" presId="urn:microsoft.com/office/officeart/2005/8/layout/orgChart1"/>
    <dgm:cxn modelId="{03774CF0-DB8D-4AF4-B64A-5474C74CDCC1}" type="presParOf" srcId="{5E764224-E90A-47B6-B17F-D75D0BD498EA}" destId="{3D422224-1BC0-45B3-8262-36A284BC89F8}" srcOrd="2" destOrd="0" presId="urn:microsoft.com/office/officeart/2005/8/layout/orgChart1"/>
    <dgm:cxn modelId="{0BA75461-FB35-49B6-B935-1A0CA91C55F7}" type="presParOf" srcId="{5E764224-E90A-47B6-B17F-D75D0BD498EA}" destId="{98DEE77B-09E8-437B-A941-09DA8DCD1B57}" srcOrd="3" destOrd="0" presId="urn:microsoft.com/office/officeart/2005/8/layout/orgChart1"/>
    <dgm:cxn modelId="{0AFCF32D-BEB5-47A9-B0EE-8938EA0B1782}" type="presParOf" srcId="{98DEE77B-09E8-437B-A941-09DA8DCD1B57}" destId="{87E82B87-EB63-40CF-93EA-4649587E7AB4}" srcOrd="0" destOrd="0" presId="urn:microsoft.com/office/officeart/2005/8/layout/orgChart1"/>
    <dgm:cxn modelId="{3AC4F44F-7375-4108-9A63-7E434EB24D3F}" type="presParOf" srcId="{87E82B87-EB63-40CF-93EA-4649587E7AB4}" destId="{5CE0AB77-4FE9-4C0C-A2E1-7068C150E447}" srcOrd="0" destOrd="0" presId="urn:microsoft.com/office/officeart/2005/8/layout/orgChart1"/>
    <dgm:cxn modelId="{92191611-0E66-4596-98EC-1DB9974B58A4}" type="presParOf" srcId="{87E82B87-EB63-40CF-93EA-4649587E7AB4}" destId="{F58825D6-08AE-4B16-83B4-C7AB2BC5946F}" srcOrd="1" destOrd="0" presId="urn:microsoft.com/office/officeart/2005/8/layout/orgChart1"/>
    <dgm:cxn modelId="{C48E1495-7508-4992-AEEE-72E80F517A3A}" type="presParOf" srcId="{98DEE77B-09E8-437B-A941-09DA8DCD1B57}" destId="{388AAF04-B908-4978-863A-6EF7E086629B}" srcOrd="1" destOrd="0" presId="urn:microsoft.com/office/officeart/2005/8/layout/orgChart1"/>
    <dgm:cxn modelId="{C781048A-5F3F-4A5A-B977-CC4B18BCF821}" type="presParOf" srcId="{388AAF04-B908-4978-863A-6EF7E086629B}" destId="{7E0F78DE-1BE6-456A-A88D-21B1B5E6E68B}" srcOrd="0" destOrd="0" presId="urn:microsoft.com/office/officeart/2005/8/layout/orgChart1"/>
    <dgm:cxn modelId="{3436AE11-37BF-46E7-875F-F2AB5B06B91A}" type="presParOf" srcId="{388AAF04-B908-4978-863A-6EF7E086629B}" destId="{F0153290-A620-4C02-ACA3-1A10BBE7C565}" srcOrd="1" destOrd="0" presId="urn:microsoft.com/office/officeart/2005/8/layout/orgChart1"/>
    <dgm:cxn modelId="{50F07DFF-3FAF-4D77-B01F-319291D4CA71}" type="presParOf" srcId="{F0153290-A620-4C02-ACA3-1A10BBE7C565}" destId="{51D052B5-8465-434E-A524-BDDEF9110062}" srcOrd="0" destOrd="0" presId="urn:microsoft.com/office/officeart/2005/8/layout/orgChart1"/>
    <dgm:cxn modelId="{9B26B89F-3DAB-4EC0-8AC6-A564E20E354B}" type="presParOf" srcId="{51D052B5-8465-434E-A524-BDDEF9110062}" destId="{C26B5242-A678-4D14-B2E7-54959E42B2A7}" srcOrd="0" destOrd="0" presId="urn:microsoft.com/office/officeart/2005/8/layout/orgChart1"/>
    <dgm:cxn modelId="{30BC9AFF-97DA-4F72-B5EE-5E196FED909C}" type="presParOf" srcId="{51D052B5-8465-434E-A524-BDDEF9110062}" destId="{411620DB-21D2-43FB-B21B-6868B28AA728}" srcOrd="1" destOrd="0" presId="urn:microsoft.com/office/officeart/2005/8/layout/orgChart1"/>
    <dgm:cxn modelId="{CB4CCB4A-C3E1-420B-8367-E9C4793CB063}" type="presParOf" srcId="{F0153290-A620-4C02-ACA3-1A10BBE7C565}" destId="{1E750C3D-36C9-4C5A-8982-98B1F85D46CC}" srcOrd="1" destOrd="0" presId="urn:microsoft.com/office/officeart/2005/8/layout/orgChart1"/>
    <dgm:cxn modelId="{4335EB9E-8644-4AAC-98C1-704D636DE8B2}" type="presParOf" srcId="{1E750C3D-36C9-4C5A-8982-98B1F85D46CC}" destId="{82A66EEC-89FD-4C3E-B851-31B0B2BF8225}" srcOrd="0" destOrd="0" presId="urn:microsoft.com/office/officeart/2005/8/layout/orgChart1"/>
    <dgm:cxn modelId="{9971E996-2966-4239-BA36-94927F6E7ACA}" type="presParOf" srcId="{1E750C3D-36C9-4C5A-8982-98B1F85D46CC}" destId="{F9D06160-CF56-4F98-B61E-93A92DAE4E20}" srcOrd="1" destOrd="0" presId="urn:microsoft.com/office/officeart/2005/8/layout/orgChart1"/>
    <dgm:cxn modelId="{4018E7AE-8379-474B-A73D-BCAD99A14F96}" type="presParOf" srcId="{F9D06160-CF56-4F98-B61E-93A92DAE4E20}" destId="{A16B298C-FCF9-4357-9B2E-3E0F470C0298}" srcOrd="0" destOrd="0" presId="urn:microsoft.com/office/officeart/2005/8/layout/orgChart1"/>
    <dgm:cxn modelId="{8B6A2F8C-AEA0-43B9-B38A-9FA809B86490}" type="presParOf" srcId="{A16B298C-FCF9-4357-9B2E-3E0F470C0298}" destId="{3C369712-8E9C-4398-966F-5E5989663D16}" srcOrd="0" destOrd="0" presId="urn:microsoft.com/office/officeart/2005/8/layout/orgChart1"/>
    <dgm:cxn modelId="{F26C76AA-ED6C-4AD6-BB8F-A7196AB0E797}" type="presParOf" srcId="{A16B298C-FCF9-4357-9B2E-3E0F470C0298}" destId="{1BB24957-A6D3-4D0A-97B2-875204966440}" srcOrd="1" destOrd="0" presId="urn:microsoft.com/office/officeart/2005/8/layout/orgChart1"/>
    <dgm:cxn modelId="{3696ED41-9DE1-4D47-B291-9322CA858FBB}" type="presParOf" srcId="{F9D06160-CF56-4F98-B61E-93A92DAE4E20}" destId="{1F46F656-F8DB-467D-9923-3C0D138CE139}" srcOrd="1" destOrd="0" presId="urn:microsoft.com/office/officeart/2005/8/layout/orgChart1"/>
    <dgm:cxn modelId="{65B9DE1E-B906-45AF-A99B-6F17FA41853B}" type="presParOf" srcId="{F9D06160-CF56-4F98-B61E-93A92DAE4E20}" destId="{9C8DA79B-4E58-4901-8C30-039AD515D3D1}" srcOrd="2" destOrd="0" presId="urn:microsoft.com/office/officeart/2005/8/layout/orgChart1"/>
    <dgm:cxn modelId="{F1EC3C7B-AB57-4C44-A773-9DAC06984944}" type="presParOf" srcId="{F0153290-A620-4C02-ACA3-1A10BBE7C565}" destId="{5F81F560-CD19-494D-8B70-95DEDFE68462}" srcOrd="2" destOrd="0" presId="urn:microsoft.com/office/officeart/2005/8/layout/orgChart1"/>
    <dgm:cxn modelId="{F06DB02F-3C15-4623-9027-51FA9D215EFA}" type="presParOf" srcId="{98DEE77B-09E8-437B-A941-09DA8DCD1B57}" destId="{D6F7766C-581A-4AB7-8D2F-55ADBC9326C2}" srcOrd="2" destOrd="0" presId="urn:microsoft.com/office/officeart/2005/8/layout/orgChart1"/>
    <dgm:cxn modelId="{74B43248-FA9B-427E-9336-21EC1386E5B7}" type="presParOf" srcId="{57B1E768-E607-46B4-B88E-5F2049409CDF}" destId="{CEED0CDC-48A8-4739-B014-5203F79704E4}" srcOrd="2" destOrd="0" presId="urn:microsoft.com/office/officeart/2005/8/layout/orgChart1"/>
    <dgm:cxn modelId="{6CBF29A5-709A-4ABB-86A3-D8F940896138}" type="presParOf" srcId="{C976D738-F4DC-4629-8384-8CD5F94D5740}" destId="{4673D956-1671-4A94-BE65-61C7AAFC917B}" srcOrd="2" destOrd="0" presId="urn:microsoft.com/office/officeart/2005/8/layout/orgChart1"/>
    <dgm:cxn modelId="{DA5E5F01-10B5-4D8B-B60B-19065023BE44}" type="presParOf" srcId="{C976D738-F4DC-4629-8384-8CD5F94D5740}" destId="{DA2058DE-7988-4392-8569-ADFEA52DEB32}" srcOrd="3" destOrd="0" presId="urn:microsoft.com/office/officeart/2005/8/layout/orgChart1"/>
    <dgm:cxn modelId="{F1D55C76-BA04-44CA-8B80-49AC98254CF6}" type="presParOf" srcId="{DA2058DE-7988-4392-8569-ADFEA52DEB32}" destId="{2B1F8535-F2F7-4CFE-AA2A-FC44CE4F72C6}" srcOrd="0" destOrd="0" presId="urn:microsoft.com/office/officeart/2005/8/layout/orgChart1"/>
    <dgm:cxn modelId="{93B5A10D-86C8-472F-9F11-245C6559AD2C}" type="presParOf" srcId="{2B1F8535-F2F7-4CFE-AA2A-FC44CE4F72C6}" destId="{52FD7269-7DB8-4BB4-9F61-350BFB81B59B}" srcOrd="0" destOrd="0" presId="urn:microsoft.com/office/officeart/2005/8/layout/orgChart1"/>
    <dgm:cxn modelId="{CB2F0444-9C9F-4447-BB8E-45245485FF3A}" type="presParOf" srcId="{2B1F8535-F2F7-4CFE-AA2A-FC44CE4F72C6}" destId="{05E657E3-EFDF-49C7-A9FB-87F91073777C}" srcOrd="1" destOrd="0" presId="urn:microsoft.com/office/officeart/2005/8/layout/orgChart1"/>
    <dgm:cxn modelId="{D279C5A6-7C78-42A2-BD4D-EB01736C011D}" type="presParOf" srcId="{DA2058DE-7988-4392-8569-ADFEA52DEB32}" destId="{24224824-3FAC-4646-AAC3-46149BF0FBB5}" srcOrd="1" destOrd="0" presId="urn:microsoft.com/office/officeart/2005/8/layout/orgChart1"/>
    <dgm:cxn modelId="{45FF4C17-DCBE-4A6B-80C1-1EB638563CB3}" type="presParOf" srcId="{24224824-3FAC-4646-AAC3-46149BF0FBB5}" destId="{35DAB389-6B41-456F-AC2B-97B43F55EBCC}" srcOrd="0" destOrd="0" presId="urn:microsoft.com/office/officeart/2005/8/layout/orgChart1"/>
    <dgm:cxn modelId="{3B2A946A-B31F-4EA9-A20B-03FCA0E689BE}" type="presParOf" srcId="{24224824-3FAC-4646-AAC3-46149BF0FBB5}" destId="{35528E49-2C71-47B6-B7C3-6C54475C23F2}" srcOrd="1" destOrd="0" presId="urn:microsoft.com/office/officeart/2005/8/layout/orgChart1"/>
    <dgm:cxn modelId="{2A087457-1E39-46CE-8369-03DA12D57DE2}" type="presParOf" srcId="{35528E49-2C71-47B6-B7C3-6C54475C23F2}" destId="{EA212CFC-F4C1-416D-A2C6-CE133BD9EA03}" srcOrd="0" destOrd="0" presId="urn:microsoft.com/office/officeart/2005/8/layout/orgChart1"/>
    <dgm:cxn modelId="{F80D6994-FEBE-4FAF-A811-AC2231B5E0AF}" type="presParOf" srcId="{EA212CFC-F4C1-416D-A2C6-CE133BD9EA03}" destId="{35BD6947-290C-4167-BCDE-DA3AD4D52D7C}" srcOrd="0" destOrd="0" presId="urn:microsoft.com/office/officeart/2005/8/layout/orgChart1"/>
    <dgm:cxn modelId="{CCAC3CC8-6339-4D7E-822C-1C76973EE665}" type="presParOf" srcId="{EA212CFC-F4C1-416D-A2C6-CE133BD9EA03}" destId="{EB2DE625-A46B-4616-A361-F52D2128BD9F}" srcOrd="1" destOrd="0" presId="urn:microsoft.com/office/officeart/2005/8/layout/orgChart1"/>
    <dgm:cxn modelId="{57C5ACF0-8F74-4345-9940-4ABAB05E6776}" type="presParOf" srcId="{35528E49-2C71-47B6-B7C3-6C54475C23F2}" destId="{7611BF17-A09D-4061-8697-B6EA77E42615}" srcOrd="1" destOrd="0" presId="urn:microsoft.com/office/officeart/2005/8/layout/orgChart1"/>
    <dgm:cxn modelId="{A08ADCC4-31E7-432D-826A-02E17065C906}" type="presParOf" srcId="{7611BF17-A09D-4061-8697-B6EA77E42615}" destId="{6989A288-856F-4ED6-803C-01D73D8EE77C}" srcOrd="0" destOrd="0" presId="urn:microsoft.com/office/officeart/2005/8/layout/orgChart1"/>
    <dgm:cxn modelId="{944E43E6-FCF6-4D89-8DD2-8D16A06D7534}" type="presParOf" srcId="{7611BF17-A09D-4061-8697-B6EA77E42615}" destId="{DA3DCB62-B927-4DC8-9F2C-33403A87854F}" srcOrd="1" destOrd="0" presId="urn:microsoft.com/office/officeart/2005/8/layout/orgChart1"/>
    <dgm:cxn modelId="{D58674CE-934B-405D-9D27-1E4FFE10131A}" type="presParOf" srcId="{DA3DCB62-B927-4DC8-9F2C-33403A87854F}" destId="{0E033866-48B6-4936-8A58-37C639A0DCAB}" srcOrd="0" destOrd="0" presId="urn:microsoft.com/office/officeart/2005/8/layout/orgChart1"/>
    <dgm:cxn modelId="{06F295CE-F12F-4992-B0B9-C37844C50163}" type="presParOf" srcId="{0E033866-48B6-4936-8A58-37C639A0DCAB}" destId="{E71D585B-4255-44B3-83F8-EAF392D0EBC3}" srcOrd="0" destOrd="0" presId="urn:microsoft.com/office/officeart/2005/8/layout/orgChart1"/>
    <dgm:cxn modelId="{C2237A00-37B4-41AB-90D6-8B368731CB61}" type="presParOf" srcId="{0E033866-48B6-4936-8A58-37C639A0DCAB}" destId="{9AFEC013-A70A-4357-BAE6-D5D6D1C16960}" srcOrd="1" destOrd="0" presId="urn:microsoft.com/office/officeart/2005/8/layout/orgChart1"/>
    <dgm:cxn modelId="{18883B28-04CB-4F54-856C-51D5FF7BB0F9}" type="presParOf" srcId="{DA3DCB62-B927-4DC8-9F2C-33403A87854F}" destId="{CF8C4FA5-DF6D-42C5-966F-4A60C2084190}" srcOrd="1" destOrd="0" presId="urn:microsoft.com/office/officeart/2005/8/layout/orgChart1"/>
    <dgm:cxn modelId="{BCDE5A80-4DD4-477C-A720-A5E4A4A8724D}" type="presParOf" srcId="{DA3DCB62-B927-4DC8-9F2C-33403A87854F}" destId="{77D10FB7-E4B1-46A2-B6AD-CFC9C81EE5BA}" srcOrd="2" destOrd="0" presId="urn:microsoft.com/office/officeart/2005/8/layout/orgChart1"/>
    <dgm:cxn modelId="{99BA8B12-7F53-4F61-9D50-D64EF22F5446}" type="presParOf" srcId="{35528E49-2C71-47B6-B7C3-6C54475C23F2}" destId="{68963CE7-C583-408C-991F-7C57CB54C3BF}" srcOrd="2" destOrd="0" presId="urn:microsoft.com/office/officeart/2005/8/layout/orgChart1"/>
    <dgm:cxn modelId="{516BB233-5852-4E85-BE7B-72402B1180D8}" type="presParOf" srcId="{DA2058DE-7988-4392-8569-ADFEA52DEB32}" destId="{C808A407-33DA-4966-945D-0569DCD1146D}" srcOrd="2" destOrd="0" presId="urn:microsoft.com/office/officeart/2005/8/layout/orgChart1"/>
    <dgm:cxn modelId="{48192BB7-0D78-4BDF-9007-441F6D58E3EA}" type="presParOf" srcId="{5ACE1979-E644-4224-8890-9F6225FA0D38}" destId="{88E75B62-837B-41AD-9ACB-854B41A284D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3B02E87-D26F-4E3A-8DF0-416A19DC8D20}" type="datetimeFigureOut">
              <a:rPr lang="en-US" smtClean="0"/>
              <a:t>10/3/2021</a:t>
            </a:fld>
            <a:endParaRPr lang="en-US"/>
          </a:p>
        </p:txBody>
      </p:sp>
      <p:sp>
        <p:nvSpPr>
          <p:cNvPr id="8" name="Slide Number Placeholder 7"/>
          <p:cNvSpPr>
            <a:spLocks noGrp="1"/>
          </p:cNvSpPr>
          <p:nvPr>
            <p:ph type="sldNum" sz="quarter" idx="11"/>
          </p:nvPr>
        </p:nvSpPr>
        <p:spPr/>
        <p:txBody>
          <a:bodyPr/>
          <a:lstStyle/>
          <a:p>
            <a:fld id="{72A5B752-2975-4C3E-8189-1F4F79095BCB}"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33B02E87-D26F-4E3A-8DF0-416A19DC8D20}"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B02E87-D26F-4E3A-8DF0-416A19DC8D20}"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5B752-2975-4C3E-8189-1F4F79095BCB}" type="slidenum">
              <a:rPr lang="en-US" smtClean="0"/>
              <a:t>‹#›</a:t>
            </a:fld>
            <a:endParaRPr lang="en-US"/>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33B02E87-D26F-4E3A-8DF0-416A19DC8D20}"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5B752-2975-4C3E-8189-1F4F79095BCB}" type="slidenum">
              <a:rPr lang="en-US" smtClean="0"/>
              <a:t>‹#›</a:t>
            </a:fld>
            <a:endParaRPr lang="en-US"/>
          </a:p>
        </p:txBody>
      </p:sp>
      <p:sp>
        <p:nvSpPr>
          <p:cNvPr id="9" name="Content Placeholder 8"/>
          <p:cNvSpPr>
            <a:spLocks noGrp="1"/>
          </p:cNvSpPr>
          <p:nvPr>
            <p:ph sz="quarter" idx="13"/>
          </p:nvPr>
        </p:nvSpPr>
        <p:spPr>
          <a:xfrm>
            <a:off x="487680" y="1600200"/>
            <a:ext cx="5388864"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3B02E87-D26F-4E3A-8DF0-416A19DC8D20}" type="datetimeFigureOut">
              <a:rPr lang="en-US" smtClean="0"/>
              <a:t>10/3/2021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A5B752-2975-4C3E-8189-1F4F79095BCB}" type="slidenum">
              <a:rPr lang="en-US" smtClean="0"/>
              <a:t>‹#›</a:t>
            </a:fld>
            <a:endParaRPr lang="en-US"/>
          </a:p>
        </p:txBody>
      </p:sp>
      <p:sp>
        <p:nvSpPr>
          <p:cNvPr id="11" name="Content Placeholder 10"/>
          <p:cNvSpPr>
            <a:spLocks noGrp="1"/>
          </p:cNvSpPr>
          <p:nvPr>
            <p:ph sz="quarter" idx="13"/>
          </p:nvPr>
        </p:nvSpPr>
        <p:spPr>
          <a:xfrm>
            <a:off x="609600" y="2212848"/>
            <a:ext cx="5388864"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3B02E87-D26F-4E3A-8DF0-416A19DC8D20}" type="datetimeFigureOut">
              <a:rPr lang="en-US" smtClean="0"/>
              <a:t>10/3/2021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B02E87-D26F-4E3A-8DF0-416A19DC8D20}" type="datetimeFigureOut">
              <a:rPr lang="en-US" smtClean="0"/>
              <a:t>10/3/2021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B02E87-D26F-4E3A-8DF0-416A19DC8D20}"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B02E87-D26F-4E3A-8DF0-416A19DC8D20}"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B02E87-D26F-4E3A-8DF0-416A19DC8D20}"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B02E87-D26F-4E3A-8DF0-416A19DC8D20}"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5B752-2975-4C3E-8189-1F4F79095BC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3B02E87-D26F-4E3A-8DF0-416A19DC8D20}" type="datetimeFigureOut">
              <a:rPr lang="en-US" smtClean="0"/>
              <a:t>10/3/2021</a:t>
            </a:fld>
            <a:endParaRPr lang="en-US"/>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2A5B752-2975-4C3E-8189-1F4F79095BCB}" type="slidenum">
              <a:rPr lang="en-US" smtClean="0"/>
              <a:t>‹#›</a:t>
            </a:fld>
            <a:endParaRPr lang="en-US"/>
          </a:p>
        </p:txBody>
      </p:sp>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7E03EA47-AAB7-4D25-B30B-9E0DA16492A3}"/>
              </a:ext>
            </a:extLst>
          </p:cNvPr>
          <p:cNvSpPr txBox="1"/>
          <p:nvPr/>
        </p:nvSpPr>
        <p:spPr>
          <a:xfrm>
            <a:off x="2455331" y="3418554"/>
            <a:ext cx="10192249" cy="1754326"/>
          </a:xfrm>
          <a:prstGeom prst="rect">
            <a:avLst/>
          </a:prstGeom>
          <a:noFill/>
        </p:spPr>
        <p:txBody>
          <a:bodyPr wrap="square" rtlCol="1">
            <a:spAutoFit/>
          </a:bodyPr>
          <a:lstStyle/>
          <a:p>
            <a:pPr algn="ctr"/>
            <a:r>
              <a:rPr lang="en-US" sz="3600" b="1" kern="1200" dirty="0">
                <a:solidFill>
                  <a:schemeClr val="accent1"/>
                </a:solidFill>
              </a:rPr>
              <a:t>Done by: </a:t>
            </a:r>
            <a:r>
              <a:rPr lang="en-US" sz="3600" b="1" dirty="0" smtClean="0">
                <a:solidFill>
                  <a:schemeClr val="accent1"/>
                </a:solidFill>
              </a:rPr>
              <a:t>Saba’ </a:t>
            </a:r>
            <a:r>
              <a:rPr lang="en-US" sz="3600" b="1" dirty="0" err="1" smtClean="0">
                <a:solidFill>
                  <a:schemeClr val="accent1"/>
                </a:solidFill>
              </a:rPr>
              <a:t>Abushamma</a:t>
            </a:r>
            <a:r>
              <a:rPr lang="en-US" sz="3600" b="1" dirty="0" smtClean="0">
                <a:solidFill>
                  <a:schemeClr val="accent1"/>
                </a:solidFill>
              </a:rPr>
              <a:t>, </a:t>
            </a:r>
            <a:r>
              <a:rPr lang="en-US" sz="3600" b="1" dirty="0" err="1" smtClean="0">
                <a:solidFill>
                  <a:schemeClr val="accent1"/>
                </a:solidFill>
              </a:rPr>
              <a:t>Wasan</a:t>
            </a:r>
            <a:endParaRPr lang="en-US" sz="3600" b="1" dirty="0">
              <a:solidFill>
                <a:schemeClr val="accent1"/>
              </a:solidFill>
            </a:endParaRPr>
          </a:p>
          <a:p>
            <a:pPr algn="ctr"/>
            <a:r>
              <a:rPr lang="en-US" sz="3600" b="1" dirty="0" err="1" smtClean="0">
                <a:solidFill>
                  <a:schemeClr val="accent1"/>
                </a:solidFill>
              </a:rPr>
              <a:t>Aldalabeeh</a:t>
            </a:r>
            <a:r>
              <a:rPr lang="en-US" sz="3600" b="1" dirty="0" smtClean="0">
                <a:solidFill>
                  <a:schemeClr val="accent1"/>
                </a:solidFill>
              </a:rPr>
              <a:t>, </a:t>
            </a:r>
            <a:r>
              <a:rPr lang="en-US" sz="3600" b="1" dirty="0" err="1" smtClean="0">
                <a:solidFill>
                  <a:schemeClr val="accent1"/>
                </a:solidFill>
              </a:rPr>
              <a:t>Lulwa</a:t>
            </a:r>
            <a:r>
              <a:rPr lang="en-US" sz="3600" b="1" dirty="0" smtClean="0">
                <a:solidFill>
                  <a:schemeClr val="accent1"/>
                </a:solidFill>
              </a:rPr>
              <a:t> Othman</a:t>
            </a:r>
            <a:endParaRPr lang="en-US" sz="3600" b="1" dirty="0">
              <a:solidFill>
                <a:schemeClr val="accent1"/>
              </a:solidFill>
            </a:endParaRPr>
          </a:p>
          <a:p>
            <a:pPr algn="ctr"/>
            <a:r>
              <a:rPr lang="en-US" sz="3600" b="1" kern="1200" dirty="0">
                <a:solidFill>
                  <a:schemeClr val="accent1"/>
                </a:solidFill>
              </a:rPr>
              <a:t>Supervised by </a:t>
            </a:r>
            <a:r>
              <a:rPr lang="en-US" sz="3600" b="1" kern="1200" dirty="0" err="1">
                <a:solidFill>
                  <a:schemeClr val="accent1"/>
                </a:solidFill>
              </a:rPr>
              <a:t>Dr</a:t>
            </a:r>
            <a:r>
              <a:rPr lang="en-US" sz="3600" b="1" kern="1200" dirty="0">
                <a:solidFill>
                  <a:schemeClr val="accent1"/>
                </a:solidFill>
              </a:rPr>
              <a:t> Marwan </a:t>
            </a:r>
            <a:r>
              <a:rPr lang="en-US" sz="3600" b="1" kern="1200" dirty="0" err="1">
                <a:solidFill>
                  <a:schemeClr val="accent1"/>
                </a:solidFill>
              </a:rPr>
              <a:t>Alshalabi</a:t>
            </a:r>
            <a:r>
              <a:rPr lang="en-US" sz="3600" b="1" kern="1200" dirty="0">
                <a:solidFill>
                  <a:schemeClr val="accent1"/>
                </a:solidFill>
              </a:rPr>
              <a:t> </a:t>
            </a:r>
          </a:p>
        </p:txBody>
      </p:sp>
      <p:sp>
        <p:nvSpPr>
          <p:cNvPr id="3" name="Rectangle 2"/>
          <p:cNvSpPr/>
          <p:nvPr/>
        </p:nvSpPr>
        <p:spPr>
          <a:xfrm>
            <a:off x="4389189" y="1798935"/>
            <a:ext cx="2262158" cy="923330"/>
          </a:xfrm>
          <a:prstGeom prst="rect">
            <a:avLst/>
          </a:prstGeom>
          <a:noFill/>
        </p:spPr>
        <p:txBody>
          <a:bodyPr wrap="none" lIns="91440" tIns="45720" rIns="91440" bIns="45720">
            <a:spAutoFit/>
          </a:bodyPr>
          <a:lstStyle/>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Fever</a:t>
            </a:r>
          </a:p>
        </p:txBody>
      </p:sp>
    </p:spTree>
    <p:extLst>
      <p:ext uri="{BB962C8B-B14F-4D97-AF65-F5344CB8AC3E}">
        <p14:creationId xmlns:p14="http://schemas.microsoft.com/office/powerpoint/2010/main" val="63405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210304-A333-42CE-9D34-4CDD4B7F5E15}"/>
              </a:ext>
            </a:extLst>
          </p:cNvPr>
          <p:cNvSpPr>
            <a:spLocks noGrp="1"/>
          </p:cNvSpPr>
          <p:nvPr>
            <p:ph type="title"/>
          </p:nvPr>
        </p:nvSpPr>
        <p:spPr>
          <a:xfrm>
            <a:off x="1023135" y="416495"/>
            <a:ext cx="10515600" cy="1325563"/>
          </a:xfrm>
        </p:spPr>
        <p:txBody>
          <a:bodyPr/>
          <a:lstStyle/>
          <a:p>
            <a:r>
              <a:rPr lang="en-US" dirty="0">
                <a:solidFill>
                  <a:schemeClr val="accent1"/>
                </a:solidFill>
              </a:rPr>
              <a:t>Outline</a:t>
            </a:r>
            <a:endParaRPr lang="ar-JO" dirty="0">
              <a:solidFill>
                <a:schemeClr val="accent1"/>
              </a:solidFill>
            </a:endParaRPr>
          </a:p>
        </p:txBody>
      </p:sp>
      <p:sp>
        <p:nvSpPr>
          <p:cNvPr id="3" name="Content Placeholder 2">
            <a:extLst>
              <a:ext uri="{FF2B5EF4-FFF2-40B4-BE49-F238E27FC236}">
                <a16:creationId xmlns="" xmlns:a16="http://schemas.microsoft.com/office/drawing/2014/main" id="{B2877CA5-C73F-4317-B70B-429ACD22C204}"/>
              </a:ext>
            </a:extLst>
          </p:cNvPr>
          <p:cNvSpPr>
            <a:spLocks noGrp="1"/>
          </p:cNvSpPr>
          <p:nvPr>
            <p:ph idx="1"/>
          </p:nvPr>
        </p:nvSpPr>
        <p:spPr>
          <a:xfrm>
            <a:off x="1066800" y="1999846"/>
            <a:ext cx="10058400" cy="4023360"/>
          </a:xfrm>
        </p:spPr>
        <p:txBody>
          <a:bodyPr>
            <a:normAutofit/>
          </a:bodyPr>
          <a:lstStyle/>
          <a:p>
            <a:pPr algn="l" rtl="0"/>
            <a:r>
              <a:rPr lang="en-US" sz="3200" b="1" dirty="0"/>
              <a:t>Fever </a:t>
            </a:r>
          </a:p>
          <a:p>
            <a:pPr algn="l" rtl="0"/>
            <a:r>
              <a:rPr lang="en-US" sz="3200" b="1" dirty="0"/>
              <a:t>Fever without localizing signs (FWLS)</a:t>
            </a:r>
          </a:p>
          <a:p>
            <a:pPr algn="l" rtl="0"/>
            <a:r>
              <a:rPr lang="en-US" sz="3200" b="1" dirty="0"/>
              <a:t>Periodic fever</a:t>
            </a:r>
          </a:p>
          <a:p>
            <a:pPr lvl="1" algn="l" rtl="0"/>
            <a:r>
              <a:rPr lang="en-US" sz="2900" b="1" dirty="0"/>
              <a:t>Familial Mediterranean fever</a:t>
            </a:r>
          </a:p>
          <a:p>
            <a:pPr marL="0" indent="0" algn="l" rtl="0">
              <a:buNone/>
            </a:pPr>
            <a:endParaRPr lang="ar-JO" sz="3200" b="1" dirty="0"/>
          </a:p>
        </p:txBody>
      </p:sp>
    </p:spTree>
    <p:extLst>
      <p:ext uri="{BB962C8B-B14F-4D97-AF65-F5344CB8AC3E}">
        <p14:creationId xmlns:p14="http://schemas.microsoft.com/office/powerpoint/2010/main" val="1120197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943012-CA4B-4FDE-BA93-61144B732831}"/>
              </a:ext>
            </a:extLst>
          </p:cNvPr>
          <p:cNvSpPr>
            <a:spLocks noGrp="1"/>
          </p:cNvSpPr>
          <p:nvPr>
            <p:ph type="title"/>
          </p:nvPr>
        </p:nvSpPr>
        <p:spPr>
          <a:xfrm>
            <a:off x="592666" y="173038"/>
            <a:ext cx="9956800" cy="1143000"/>
          </a:xfrm>
        </p:spPr>
        <p:txBody>
          <a:bodyPr/>
          <a:lstStyle/>
          <a:p>
            <a:r>
              <a:rPr lang="en-US" dirty="0">
                <a:solidFill>
                  <a:schemeClr val="accent1"/>
                </a:solidFill>
              </a:rPr>
              <a:t>Fever</a:t>
            </a:r>
            <a:endParaRPr lang="ar-JO" dirty="0">
              <a:solidFill>
                <a:schemeClr val="accent1"/>
              </a:solidFill>
            </a:endParaRPr>
          </a:p>
        </p:txBody>
      </p:sp>
      <p:sp>
        <p:nvSpPr>
          <p:cNvPr id="3" name="Content Placeholder 2">
            <a:extLst>
              <a:ext uri="{FF2B5EF4-FFF2-40B4-BE49-F238E27FC236}">
                <a16:creationId xmlns="" xmlns:a16="http://schemas.microsoft.com/office/drawing/2014/main" id="{F05A93E6-BCFB-4ECC-8582-5D02DA53F748}"/>
              </a:ext>
            </a:extLst>
          </p:cNvPr>
          <p:cNvSpPr>
            <a:spLocks noGrp="1"/>
          </p:cNvSpPr>
          <p:nvPr>
            <p:ph idx="1"/>
          </p:nvPr>
        </p:nvSpPr>
        <p:spPr>
          <a:xfrm>
            <a:off x="304800" y="1566333"/>
            <a:ext cx="10989734" cy="4873752"/>
          </a:xfrm>
        </p:spPr>
        <p:txBody>
          <a:bodyPr>
            <a:normAutofit/>
          </a:bodyPr>
          <a:lstStyle/>
          <a:p>
            <a:pPr algn="l" rtl="0">
              <a:buFont typeface="Wingdings" pitchFamily="2" charset="2"/>
              <a:buChar char="§"/>
            </a:pPr>
            <a:r>
              <a:rPr lang="en-US" sz="2800" dirty="0"/>
              <a:t>Fever, a physiologic response characterized by an elevation of body temperature above normal daily variation.</a:t>
            </a:r>
          </a:p>
          <a:p>
            <a:pPr algn="l" rtl="0">
              <a:buFont typeface="Wingdings" pitchFamily="2" charset="2"/>
              <a:buChar char="§"/>
            </a:pPr>
            <a:endParaRPr lang="en-US" sz="2800" dirty="0"/>
          </a:p>
          <a:p>
            <a:pPr algn="l" rtl="0">
              <a:buFont typeface="Wingdings" pitchFamily="2" charset="2"/>
              <a:buChar char="§"/>
            </a:pPr>
            <a:r>
              <a:rPr lang="en-US" sz="2800" dirty="0"/>
              <a:t>Normal range of body temperature is </a:t>
            </a:r>
            <a:r>
              <a:rPr lang="en-US" sz="2800" b="1" dirty="0"/>
              <a:t>36.6-37.9°C rectally</a:t>
            </a:r>
            <a:r>
              <a:rPr lang="en-US" sz="2800" dirty="0"/>
              <a:t>.</a:t>
            </a:r>
          </a:p>
          <a:p>
            <a:pPr marL="0" indent="0" algn="l" rtl="0">
              <a:buNone/>
            </a:pPr>
            <a:endParaRPr lang="ar-JO" sz="2800" dirty="0"/>
          </a:p>
          <a:p>
            <a:pPr algn="l" rtl="0">
              <a:buFont typeface="Wingdings" pitchFamily="2" charset="2"/>
              <a:buChar char="§"/>
            </a:pPr>
            <a:r>
              <a:rPr lang="en-US" sz="2800" b="1" u="sng" dirty="0">
                <a:solidFill>
                  <a:schemeClr val="accent1"/>
                </a:solidFill>
              </a:rPr>
              <a:t>Fever</a:t>
            </a:r>
            <a:r>
              <a:rPr lang="en-US" sz="2800" dirty="0">
                <a:solidFill>
                  <a:schemeClr val="accent1"/>
                </a:solidFill>
              </a:rPr>
              <a:t> is defined as a rectal temperature </a:t>
            </a:r>
            <a:r>
              <a:rPr lang="en-US" sz="2800" b="1" dirty="0">
                <a:solidFill>
                  <a:schemeClr val="accent1"/>
                </a:solidFill>
              </a:rPr>
              <a:t>≥38°C </a:t>
            </a:r>
            <a:r>
              <a:rPr lang="en-US" sz="2800" dirty="0">
                <a:solidFill>
                  <a:schemeClr val="accent1"/>
                </a:solidFill>
              </a:rPr>
              <a:t>(100.4°F).</a:t>
            </a:r>
          </a:p>
          <a:p>
            <a:pPr algn="l" rtl="0">
              <a:buFont typeface="Wingdings" pitchFamily="2" charset="2"/>
              <a:buChar char="§"/>
            </a:pPr>
            <a:r>
              <a:rPr lang="en-US" sz="2800" b="1" u="sng" dirty="0">
                <a:solidFill>
                  <a:schemeClr val="accent1"/>
                </a:solidFill>
              </a:rPr>
              <a:t>Hyperpyrexia</a:t>
            </a:r>
            <a:r>
              <a:rPr lang="en-US" sz="2800" dirty="0">
                <a:solidFill>
                  <a:schemeClr val="accent1"/>
                </a:solidFill>
              </a:rPr>
              <a:t> = a value </a:t>
            </a:r>
            <a:r>
              <a:rPr lang="en-US" sz="2800" b="1" dirty="0">
                <a:solidFill>
                  <a:schemeClr val="accent1"/>
                </a:solidFill>
              </a:rPr>
              <a:t>&gt;40°C </a:t>
            </a:r>
            <a:r>
              <a:rPr lang="en-US" sz="2800" dirty="0">
                <a:solidFill>
                  <a:schemeClr val="accent1"/>
                </a:solidFill>
              </a:rPr>
              <a:t>(104°F).</a:t>
            </a:r>
          </a:p>
          <a:p>
            <a:pPr>
              <a:buFont typeface="Wingdings" pitchFamily="2" charset="2"/>
              <a:buChar char="§"/>
            </a:pPr>
            <a:endParaRPr lang="en-US" sz="2800" dirty="0"/>
          </a:p>
        </p:txBody>
      </p:sp>
    </p:spTree>
    <p:extLst>
      <p:ext uri="{BB962C8B-B14F-4D97-AF65-F5344CB8AC3E}">
        <p14:creationId xmlns:p14="http://schemas.microsoft.com/office/powerpoint/2010/main" val="321587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932382-6C05-489A-A1F8-8D488A422C67}"/>
              </a:ext>
            </a:extLst>
          </p:cNvPr>
          <p:cNvSpPr>
            <a:spLocks noGrp="1"/>
          </p:cNvSpPr>
          <p:nvPr>
            <p:ph type="title"/>
          </p:nvPr>
        </p:nvSpPr>
        <p:spPr>
          <a:xfrm>
            <a:off x="609600" y="0"/>
            <a:ext cx="9956800" cy="1143000"/>
          </a:xfrm>
        </p:spPr>
        <p:txBody>
          <a:bodyPr/>
          <a:lstStyle/>
          <a:p>
            <a:r>
              <a:rPr lang="en-US" dirty="0">
                <a:solidFill>
                  <a:schemeClr val="accent1"/>
                </a:solidFill>
              </a:rPr>
              <a:t>Body temperature assessment</a:t>
            </a:r>
            <a:endParaRPr lang="ar-JO" dirty="0">
              <a:solidFill>
                <a:schemeClr val="accent1"/>
              </a:solidFill>
            </a:endParaRPr>
          </a:p>
        </p:txBody>
      </p:sp>
      <p:sp>
        <p:nvSpPr>
          <p:cNvPr id="3" name="Content Placeholder 2">
            <a:extLst>
              <a:ext uri="{FF2B5EF4-FFF2-40B4-BE49-F238E27FC236}">
                <a16:creationId xmlns="" xmlns:a16="http://schemas.microsoft.com/office/drawing/2014/main" id="{8C393FC7-DD69-401C-B84B-C56FF6036E84}"/>
              </a:ext>
            </a:extLst>
          </p:cNvPr>
          <p:cNvSpPr>
            <a:spLocks noGrp="1"/>
          </p:cNvSpPr>
          <p:nvPr>
            <p:ph idx="1"/>
          </p:nvPr>
        </p:nvSpPr>
        <p:spPr>
          <a:xfrm>
            <a:off x="508000" y="1557867"/>
            <a:ext cx="10908453" cy="4955776"/>
          </a:xfrm>
        </p:spPr>
        <p:txBody>
          <a:bodyPr>
            <a:noAutofit/>
          </a:bodyPr>
          <a:lstStyle/>
          <a:p>
            <a:pPr algn="l" rtl="0">
              <a:buFont typeface="Wingdings" pitchFamily="2" charset="2"/>
              <a:buChar char="§"/>
            </a:pPr>
            <a:r>
              <a:rPr lang="en-US" dirty="0"/>
              <a:t>Rectal: for </a:t>
            </a:r>
            <a:r>
              <a:rPr lang="en-US" u="sng" dirty="0"/>
              <a:t>3 min</a:t>
            </a:r>
            <a:endParaRPr lang="en-US" dirty="0"/>
          </a:p>
          <a:p>
            <a:pPr marL="0" indent="0" algn="l" rtl="0">
              <a:buNone/>
            </a:pPr>
            <a:r>
              <a:rPr lang="en-US" dirty="0"/>
              <a:t>                Most accurate</a:t>
            </a:r>
          </a:p>
          <a:p>
            <a:pPr marL="0" indent="0" algn="l" rtl="0">
              <a:buNone/>
            </a:pPr>
            <a:r>
              <a:rPr lang="en-US" dirty="0"/>
              <a:t>                Measured reading </a:t>
            </a:r>
            <a:r>
              <a:rPr lang="en-US" b="1" dirty="0"/>
              <a:t>- 0.5 °C</a:t>
            </a:r>
          </a:p>
          <a:p>
            <a:pPr algn="l" rtl="0">
              <a:buFont typeface="Wingdings" pitchFamily="2" charset="2"/>
              <a:buChar char="§"/>
            </a:pPr>
            <a:r>
              <a:rPr lang="en-US" sz="2400" dirty="0"/>
              <a:t>Oral: for </a:t>
            </a:r>
            <a:r>
              <a:rPr lang="en-US" sz="2400" u="sng" dirty="0"/>
              <a:t>1 min</a:t>
            </a:r>
            <a:endParaRPr lang="en-US" sz="2400" dirty="0"/>
          </a:p>
          <a:p>
            <a:pPr algn="l" rtl="0">
              <a:buFont typeface="Wingdings" pitchFamily="2" charset="2"/>
              <a:buChar char="§"/>
            </a:pPr>
            <a:endParaRPr lang="en-US" sz="2400" b="1" dirty="0"/>
          </a:p>
          <a:p>
            <a:pPr algn="l" rtl="0">
              <a:buFont typeface="Wingdings" pitchFamily="2" charset="2"/>
              <a:buChar char="§"/>
            </a:pPr>
            <a:r>
              <a:rPr lang="en-US" sz="2400" dirty="0"/>
              <a:t>Axillary: for </a:t>
            </a:r>
            <a:r>
              <a:rPr lang="en-US" sz="2400" u="sng" dirty="0"/>
              <a:t>3 min</a:t>
            </a:r>
          </a:p>
          <a:p>
            <a:pPr marL="0" indent="0" algn="l" rtl="0">
              <a:buNone/>
            </a:pPr>
            <a:r>
              <a:rPr lang="en-US" sz="2400" dirty="0"/>
              <a:t>                  Measured reading </a:t>
            </a:r>
            <a:r>
              <a:rPr lang="en-US" sz="2400" b="1" dirty="0"/>
              <a:t>+ 0.5 °C</a:t>
            </a:r>
            <a:endParaRPr lang="en-US" sz="2400" dirty="0"/>
          </a:p>
          <a:p>
            <a:pPr algn="l" rtl="0">
              <a:buFont typeface="Wingdings" pitchFamily="2" charset="2"/>
              <a:buChar char="§"/>
            </a:pPr>
            <a:r>
              <a:rPr lang="en-US" sz="2400" dirty="0"/>
              <a:t>Tympanic</a:t>
            </a:r>
          </a:p>
          <a:p>
            <a:pPr algn="l" rtl="0">
              <a:buFont typeface="Wingdings" pitchFamily="2" charset="2"/>
              <a:buChar char="§"/>
            </a:pPr>
            <a:r>
              <a:rPr lang="en-US" sz="2400" dirty="0"/>
              <a:t>Skin</a:t>
            </a:r>
          </a:p>
          <a:p>
            <a:pPr algn="l" rtl="0">
              <a:buFont typeface="Wingdings" pitchFamily="2" charset="2"/>
              <a:buChar char="§"/>
            </a:pPr>
            <a:endParaRPr lang="ar-JO" sz="2400" dirty="0"/>
          </a:p>
        </p:txBody>
      </p:sp>
    </p:spTree>
    <p:extLst>
      <p:ext uri="{BB962C8B-B14F-4D97-AF65-F5344CB8AC3E}">
        <p14:creationId xmlns:p14="http://schemas.microsoft.com/office/powerpoint/2010/main" val="2316867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201" y="0"/>
            <a:ext cx="7535332" cy="6977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424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4AA19C-A083-49E7-B38C-D18CD63B1D8B}"/>
              </a:ext>
            </a:extLst>
          </p:cNvPr>
          <p:cNvSpPr>
            <a:spLocks noGrp="1"/>
          </p:cNvSpPr>
          <p:nvPr>
            <p:ph type="title"/>
          </p:nvPr>
        </p:nvSpPr>
        <p:spPr/>
        <p:txBody>
          <a:bodyPr/>
          <a:lstStyle/>
          <a:p>
            <a:pPr marL="457200" indent="-457200">
              <a:buFont typeface="Arial" pitchFamily="34" charset="0"/>
              <a:buChar char="•"/>
            </a:pPr>
            <a:r>
              <a:rPr lang="en-US" dirty="0">
                <a:solidFill>
                  <a:schemeClr val="accent1"/>
                </a:solidFill>
              </a:rPr>
              <a:t>Fever Without a Focus</a:t>
            </a:r>
            <a:endParaRPr lang="ar-JO" dirty="0">
              <a:solidFill>
                <a:schemeClr val="accent1"/>
              </a:solidFill>
            </a:endParaRPr>
          </a:p>
        </p:txBody>
      </p:sp>
      <p:sp>
        <p:nvSpPr>
          <p:cNvPr id="3" name="Content Placeholder 2">
            <a:extLst>
              <a:ext uri="{FF2B5EF4-FFF2-40B4-BE49-F238E27FC236}">
                <a16:creationId xmlns="" xmlns:a16="http://schemas.microsoft.com/office/drawing/2014/main" id="{2BF27375-9500-40EC-9DD2-4A72EA6D2112}"/>
              </a:ext>
            </a:extLst>
          </p:cNvPr>
          <p:cNvSpPr>
            <a:spLocks noGrp="1"/>
          </p:cNvSpPr>
          <p:nvPr>
            <p:ph idx="1"/>
          </p:nvPr>
        </p:nvSpPr>
        <p:spPr/>
        <p:txBody>
          <a:bodyPr>
            <a:normAutofit/>
          </a:bodyPr>
          <a:lstStyle/>
          <a:p>
            <a:pPr algn="l" rtl="0">
              <a:buFont typeface="Wingdings" pitchFamily="2" charset="2"/>
              <a:buChar char="§"/>
            </a:pPr>
            <a:r>
              <a:rPr lang="en-US" sz="2800" dirty="0"/>
              <a:t>Refers to a rectal temperature of </a:t>
            </a:r>
            <a:r>
              <a:rPr lang="en-US" sz="2800" b="1" dirty="0"/>
              <a:t>38°C or higher as the only presenting feature</a:t>
            </a:r>
            <a:r>
              <a:rPr lang="en-US" sz="2800" dirty="0"/>
              <a:t> without other presenting S&amp;S.</a:t>
            </a:r>
          </a:p>
          <a:p>
            <a:pPr algn="l" rtl="0">
              <a:buFont typeface="Wingdings" pitchFamily="2" charset="2"/>
              <a:buChar char="§"/>
            </a:pPr>
            <a:endParaRPr lang="en-US" sz="2800" dirty="0"/>
          </a:p>
          <a:p>
            <a:pPr algn="l" rtl="0">
              <a:buFont typeface="Wingdings" pitchFamily="2" charset="2"/>
              <a:buChar char="§"/>
            </a:pPr>
            <a:r>
              <a:rPr lang="en-US" sz="2800" dirty="0"/>
              <a:t> There are 2 subcategories of fever without a focus:</a:t>
            </a:r>
          </a:p>
          <a:p>
            <a:pPr marL="0" indent="0" algn="l" rtl="0">
              <a:buNone/>
            </a:pPr>
            <a:r>
              <a:rPr lang="en-US" sz="2800" dirty="0"/>
              <a:t>1. Fever without localizing signs (FWLS).</a:t>
            </a:r>
          </a:p>
          <a:p>
            <a:pPr marL="0" indent="0" algn="l" rtl="0">
              <a:buNone/>
            </a:pPr>
            <a:r>
              <a:rPr lang="en-US" sz="2800" dirty="0"/>
              <a:t>2. Fever of unknown origin (FUO).</a:t>
            </a:r>
            <a:endParaRPr lang="ar-JO" sz="2800" dirty="0"/>
          </a:p>
        </p:txBody>
      </p:sp>
    </p:spTree>
    <p:extLst>
      <p:ext uri="{BB962C8B-B14F-4D97-AF65-F5344CB8AC3E}">
        <p14:creationId xmlns:p14="http://schemas.microsoft.com/office/powerpoint/2010/main" val="263148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C1E375-AE01-42D8-806C-ACF5B81E66E2}"/>
              </a:ext>
            </a:extLst>
          </p:cNvPr>
          <p:cNvSpPr>
            <a:spLocks noGrp="1"/>
          </p:cNvSpPr>
          <p:nvPr>
            <p:ph type="title"/>
          </p:nvPr>
        </p:nvSpPr>
        <p:spPr/>
        <p:txBody>
          <a:bodyPr>
            <a:normAutofit/>
          </a:bodyPr>
          <a:lstStyle/>
          <a:p>
            <a:pPr algn="ctr"/>
            <a:r>
              <a:rPr lang="en-US" dirty="0">
                <a:solidFill>
                  <a:schemeClr val="accent1"/>
                </a:solidFill>
              </a:rPr>
              <a:t>Fever Without Localizing Signs</a:t>
            </a:r>
            <a:br>
              <a:rPr lang="en-US" dirty="0">
                <a:solidFill>
                  <a:schemeClr val="accent1"/>
                </a:solidFill>
              </a:rPr>
            </a:br>
            <a:r>
              <a:rPr lang="en-US" dirty="0">
                <a:solidFill>
                  <a:schemeClr val="accent1"/>
                </a:solidFill>
              </a:rPr>
              <a:t>(FWLS)</a:t>
            </a:r>
            <a:endParaRPr lang="ar-JO" dirty="0">
              <a:solidFill>
                <a:schemeClr val="accent1"/>
              </a:solidFill>
            </a:endParaRPr>
          </a:p>
        </p:txBody>
      </p:sp>
      <p:sp>
        <p:nvSpPr>
          <p:cNvPr id="3" name="Content Placeholder 2">
            <a:extLst>
              <a:ext uri="{FF2B5EF4-FFF2-40B4-BE49-F238E27FC236}">
                <a16:creationId xmlns="" xmlns:a16="http://schemas.microsoft.com/office/drawing/2014/main" id="{6F17A280-2501-4E6E-9F4C-E2CB800EFB7E}"/>
              </a:ext>
            </a:extLst>
          </p:cNvPr>
          <p:cNvSpPr>
            <a:spLocks noGrp="1"/>
          </p:cNvSpPr>
          <p:nvPr>
            <p:ph idx="1"/>
          </p:nvPr>
        </p:nvSpPr>
        <p:spPr/>
        <p:txBody>
          <a:bodyPr>
            <a:normAutofit/>
          </a:bodyPr>
          <a:lstStyle/>
          <a:p>
            <a:pPr algn="l" rtl="0"/>
            <a:r>
              <a:rPr lang="en-US" sz="2800" b="1" dirty="0"/>
              <a:t>Fever of acute onset with duration of &lt;1 </a:t>
            </a:r>
            <a:r>
              <a:rPr lang="en-US" sz="2800" b="1" dirty="0" err="1"/>
              <a:t>wk</a:t>
            </a:r>
            <a:r>
              <a:rPr lang="en-US" sz="2800" b="1" dirty="0"/>
              <a:t> and without localizing signs</a:t>
            </a:r>
            <a:r>
              <a:rPr lang="en-US" sz="2800" dirty="0"/>
              <a:t>. It’s a common diagnostic dilemma in children &lt;36 months of age. </a:t>
            </a:r>
          </a:p>
          <a:p>
            <a:pPr marL="0" indent="0" algn="r" rtl="0">
              <a:buNone/>
            </a:pPr>
            <a:endParaRPr lang="en-US" sz="2800" dirty="0"/>
          </a:p>
          <a:p>
            <a:pPr algn="l" rtl="0"/>
            <a:r>
              <a:rPr lang="en-US" sz="2800" dirty="0"/>
              <a:t>The etiology and evaluation depends on the age with 3 age groups considered: </a:t>
            </a:r>
          </a:p>
          <a:p>
            <a:pPr marL="0" indent="0" algn="l" rtl="0">
              <a:buNone/>
            </a:pPr>
            <a:r>
              <a:rPr lang="en-US" sz="2800" dirty="0"/>
              <a:t>1. Neonates or infants to 1 </a:t>
            </a:r>
            <a:r>
              <a:rPr lang="en-US" sz="2800" dirty="0" err="1"/>
              <a:t>mo</a:t>
            </a:r>
            <a:r>
              <a:rPr lang="en-US" sz="2800" dirty="0"/>
              <a:t> of age.</a:t>
            </a:r>
          </a:p>
          <a:p>
            <a:pPr marL="0" indent="0" algn="l" rtl="0">
              <a:buNone/>
            </a:pPr>
            <a:r>
              <a:rPr lang="en-US" sz="2800" dirty="0"/>
              <a:t>2. Infants &gt;1 </a:t>
            </a:r>
            <a:r>
              <a:rPr lang="en-US" sz="2800" dirty="0" err="1"/>
              <a:t>mo</a:t>
            </a:r>
            <a:r>
              <a:rPr lang="en-US" sz="2800" dirty="0"/>
              <a:t> to 3 </a:t>
            </a:r>
            <a:r>
              <a:rPr lang="en-US" sz="2800" dirty="0" err="1"/>
              <a:t>mo</a:t>
            </a:r>
            <a:r>
              <a:rPr lang="en-US" sz="2800" dirty="0"/>
              <a:t> of age.</a:t>
            </a:r>
          </a:p>
          <a:p>
            <a:pPr marL="0" indent="0" algn="l" rtl="0">
              <a:buNone/>
            </a:pPr>
            <a:r>
              <a:rPr lang="en-US" sz="2800" dirty="0"/>
              <a:t>3. Children &gt;3 </a:t>
            </a:r>
            <a:r>
              <a:rPr lang="en-US" sz="2800" dirty="0" err="1"/>
              <a:t>mo</a:t>
            </a:r>
            <a:r>
              <a:rPr lang="en-US" sz="2800" dirty="0"/>
              <a:t> to 36 </a:t>
            </a:r>
            <a:r>
              <a:rPr lang="en-US" sz="2800" dirty="0" err="1"/>
              <a:t>mo</a:t>
            </a:r>
            <a:r>
              <a:rPr lang="en-US" sz="2800" dirty="0"/>
              <a:t> of age (3 </a:t>
            </a:r>
            <a:r>
              <a:rPr lang="en-US" sz="2800" dirty="0" err="1"/>
              <a:t>yr</a:t>
            </a:r>
            <a:r>
              <a:rPr lang="en-US" sz="2800" dirty="0"/>
              <a:t>). </a:t>
            </a:r>
            <a:endParaRPr lang="ar-JO" sz="2800" dirty="0"/>
          </a:p>
        </p:txBody>
      </p:sp>
    </p:spTree>
    <p:extLst>
      <p:ext uri="{BB962C8B-B14F-4D97-AF65-F5344CB8AC3E}">
        <p14:creationId xmlns:p14="http://schemas.microsoft.com/office/powerpoint/2010/main" val="1734947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 xmlns:a16="http://schemas.microsoft.com/office/drawing/2014/main" id="{056D6CAC-51AF-4D89-A7C9-E270CB959A76}"/>
              </a:ext>
            </a:extLst>
          </p:cNvPr>
          <p:cNvPicPr>
            <a:picLocks noGrp="1" noChangeAspect="1" noChangeArrowheads="1"/>
          </p:cNvPicPr>
          <p:nvPr>
            <p:ph idx="1"/>
          </p:nvPr>
        </p:nvPicPr>
        <p:blipFill>
          <a:blip r:embed="rId2"/>
          <a:srcRect/>
          <a:stretch>
            <a:fillRect/>
          </a:stretch>
        </p:blipFill>
        <p:spPr bwMode="auto">
          <a:xfrm>
            <a:off x="1" y="0"/>
            <a:ext cx="6232398" cy="6858000"/>
          </a:xfrm>
          <a:prstGeom prst="rect">
            <a:avLst/>
          </a:prstGeom>
          <a:noFill/>
          <a:ln w="9525">
            <a:noFill/>
            <a:miter lim="800000"/>
            <a:headEnd/>
            <a:tailEnd/>
          </a:ln>
          <a:effectLst/>
        </p:spPr>
      </p:pic>
      <p:pic>
        <p:nvPicPr>
          <p:cNvPr id="5" name="Picture 3">
            <a:extLst>
              <a:ext uri="{FF2B5EF4-FFF2-40B4-BE49-F238E27FC236}">
                <a16:creationId xmlns="" xmlns:a16="http://schemas.microsoft.com/office/drawing/2014/main" id="{2FD1F991-D992-4D62-8F30-1FD4C6230649}"/>
              </a:ext>
            </a:extLst>
          </p:cNvPr>
          <p:cNvPicPr>
            <a:picLocks noChangeAspect="1" noChangeArrowheads="1"/>
          </p:cNvPicPr>
          <p:nvPr/>
        </p:nvPicPr>
        <p:blipFill>
          <a:blip r:embed="rId3"/>
          <a:srcRect/>
          <a:stretch>
            <a:fillRect/>
          </a:stretch>
        </p:blipFill>
        <p:spPr bwMode="auto">
          <a:xfrm>
            <a:off x="6232399" y="993204"/>
            <a:ext cx="5959599" cy="5864796"/>
          </a:xfrm>
          <a:prstGeom prst="rect">
            <a:avLst/>
          </a:prstGeom>
          <a:noFill/>
          <a:ln w="9525">
            <a:noFill/>
            <a:miter lim="800000"/>
            <a:headEnd/>
            <a:tailEnd/>
          </a:ln>
          <a:effectLst/>
        </p:spPr>
      </p:pic>
    </p:spTree>
    <p:extLst>
      <p:ext uri="{BB962C8B-B14F-4D97-AF65-F5344CB8AC3E}">
        <p14:creationId xmlns:p14="http://schemas.microsoft.com/office/powerpoint/2010/main" val="4248669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63333" y="2218267"/>
            <a:ext cx="5146124" cy="1323439"/>
          </a:xfrm>
          <a:prstGeom prst="rect">
            <a:avLst/>
          </a:prstGeom>
          <a:noFill/>
        </p:spPr>
        <p:txBody>
          <a:bodyPr wrap="square" lIns="91440" tIns="45720" rIns="91440" bIns="45720">
            <a:spAutoFit/>
          </a:bodyPr>
          <a:lstStyle/>
          <a:p>
            <a:pPr algn="ctr"/>
            <a:r>
              <a:rPr lang="en-U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Neonates</a:t>
            </a:r>
            <a:endParaRPr lang="en-US" sz="8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3202946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3BE111C-62C7-428D-9AE5-A9BE7AFB25E8}"/>
              </a:ext>
            </a:extLst>
          </p:cNvPr>
          <p:cNvSpPr>
            <a:spLocks noGrp="1"/>
          </p:cNvSpPr>
          <p:nvPr>
            <p:ph idx="1"/>
          </p:nvPr>
        </p:nvSpPr>
        <p:spPr>
          <a:xfrm>
            <a:off x="304800" y="254000"/>
            <a:ext cx="10845801" cy="6790267"/>
          </a:xfrm>
        </p:spPr>
        <p:txBody>
          <a:bodyPr>
            <a:normAutofit/>
          </a:bodyPr>
          <a:lstStyle/>
          <a:p>
            <a:pPr algn="ctr" rtl="0">
              <a:buFont typeface="Wingdings" pitchFamily="2" charset="2"/>
              <a:buChar char="§"/>
            </a:pPr>
            <a:r>
              <a:rPr lang="en-US" sz="2800" dirty="0">
                <a:solidFill>
                  <a:schemeClr val="accent1"/>
                </a:solidFill>
              </a:rPr>
              <a:t>Fever is significant in this age group, because they have an </a:t>
            </a:r>
            <a:r>
              <a:rPr lang="en-US" sz="2800" u="sng" dirty="0">
                <a:solidFill>
                  <a:schemeClr val="bg2">
                    <a:lumMod val="25000"/>
                  </a:schemeClr>
                </a:solidFill>
              </a:rPr>
              <a:t>immature immune responses </a:t>
            </a:r>
            <a:r>
              <a:rPr lang="en-US" sz="2800" dirty="0">
                <a:solidFill>
                  <a:schemeClr val="accent1"/>
                </a:solidFill>
              </a:rPr>
              <a:t>as well as that they display </a:t>
            </a:r>
            <a:r>
              <a:rPr lang="en-US" sz="2800" u="sng" dirty="0">
                <a:solidFill>
                  <a:schemeClr val="bg2">
                    <a:lumMod val="25000"/>
                  </a:schemeClr>
                </a:solidFill>
              </a:rPr>
              <a:t>limited signs of infection</a:t>
            </a:r>
            <a:r>
              <a:rPr lang="en-US" sz="2800" dirty="0">
                <a:solidFill>
                  <a:schemeClr val="bg2">
                    <a:lumMod val="25000"/>
                  </a:schemeClr>
                </a:solidFill>
              </a:rPr>
              <a:t>.</a:t>
            </a:r>
          </a:p>
          <a:p>
            <a:pPr marL="0" indent="0" algn="ctr" rtl="0">
              <a:buNone/>
            </a:pPr>
            <a:endParaRPr lang="en-US" sz="2800" dirty="0">
              <a:solidFill>
                <a:schemeClr val="accent1"/>
              </a:solidFill>
            </a:endParaRPr>
          </a:p>
          <a:p>
            <a:pPr algn="ctr" rtl="0">
              <a:buFont typeface="Wingdings" pitchFamily="2" charset="2"/>
              <a:buChar char="§"/>
            </a:pPr>
            <a:r>
              <a:rPr lang="en-US" sz="2800" dirty="0">
                <a:solidFill>
                  <a:schemeClr val="accent1"/>
                </a:solidFill>
              </a:rPr>
              <a:t>In general, neonates who have a fever and do not appear ill have a </a:t>
            </a:r>
            <a:r>
              <a:rPr lang="en-US" sz="2800" b="1" dirty="0">
                <a:solidFill>
                  <a:schemeClr val="accent1"/>
                </a:solidFill>
              </a:rPr>
              <a:t>7% </a:t>
            </a:r>
            <a:r>
              <a:rPr lang="en-US" sz="2800" dirty="0">
                <a:solidFill>
                  <a:schemeClr val="accent1"/>
                </a:solidFill>
              </a:rPr>
              <a:t>risk </a:t>
            </a:r>
            <a:r>
              <a:rPr lang="en-US" dirty="0">
                <a:solidFill>
                  <a:schemeClr val="accent1"/>
                </a:solidFill>
              </a:rPr>
              <a:t>(and is heightened in the infant born prematurely)</a:t>
            </a:r>
            <a:r>
              <a:rPr lang="en-US" sz="2800" dirty="0">
                <a:solidFill>
                  <a:schemeClr val="accent1"/>
                </a:solidFill>
              </a:rPr>
              <a:t> of having a serious bacterial infection (SBI) which include:</a:t>
            </a:r>
          </a:p>
          <a:p>
            <a:pPr marL="0" indent="0" algn="ctr" rtl="0">
              <a:buNone/>
            </a:pPr>
            <a:endParaRPr lang="en-US" sz="2800" dirty="0">
              <a:solidFill>
                <a:schemeClr val="accent1"/>
              </a:solidFill>
            </a:endParaRPr>
          </a:p>
          <a:p>
            <a:pPr marL="0" indent="0" algn="ctr" rtl="0">
              <a:buNone/>
            </a:pPr>
            <a:r>
              <a:rPr lang="en-US" dirty="0">
                <a:solidFill>
                  <a:schemeClr val="accent1"/>
                </a:solidFill>
              </a:rPr>
              <a:t>UTI (MC) </a:t>
            </a:r>
          </a:p>
          <a:p>
            <a:pPr marL="0" indent="0" algn="ctr" rtl="0">
              <a:buNone/>
            </a:pPr>
            <a:r>
              <a:rPr lang="en-US" sz="2400" dirty="0">
                <a:solidFill>
                  <a:schemeClr val="accent1"/>
                </a:solidFill>
              </a:rPr>
              <a:t> Bacteremia                               Meningitis </a:t>
            </a:r>
          </a:p>
          <a:p>
            <a:pPr marL="0" indent="0" algn="ctr" rtl="0">
              <a:buNone/>
            </a:pPr>
            <a:r>
              <a:rPr lang="en-US" sz="2400" dirty="0">
                <a:solidFill>
                  <a:schemeClr val="accent1"/>
                </a:solidFill>
              </a:rPr>
              <a:t>  Pneumonia                               Enteritis</a:t>
            </a:r>
          </a:p>
          <a:p>
            <a:pPr marL="0" indent="0" algn="ctr" rtl="0">
              <a:buNone/>
            </a:pPr>
            <a:r>
              <a:rPr lang="en-US" sz="2400" dirty="0">
                <a:solidFill>
                  <a:schemeClr val="accent1"/>
                </a:solidFill>
              </a:rPr>
              <a:t>  Osteomyelitis                           Septic Arthritis</a:t>
            </a:r>
          </a:p>
          <a:p>
            <a:pPr marL="0" indent="0" algn="ctr" rtl="0">
              <a:buNone/>
            </a:pPr>
            <a:r>
              <a:rPr lang="en-US" sz="2400" dirty="0">
                <a:solidFill>
                  <a:schemeClr val="accent1"/>
                </a:solidFill>
              </a:rPr>
              <a:t>  </a:t>
            </a:r>
            <a:endParaRPr lang="ar-JO" sz="2400" u="sng" dirty="0">
              <a:solidFill>
                <a:schemeClr val="accent1"/>
              </a:solidFill>
            </a:endParaRPr>
          </a:p>
        </p:txBody>
      </p:sp>
    </p:spTree>
    <p:extLst>
      <p:ext uri="{BB962C8B-B14F-4D97-AF65-F5344CB8AC3E}">
        <p14:creationId xmlns:p14="http://schemas.microsoft.com/office/powerpoint/2010/main" val="3336300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720EE4-0CDA-4D50-9845-C74AA3D4B315}"/>
              </a:ext>
            </a:extLst>
          </p:cNvPr>
          <p:cNvSpPr>
            <a:spLocks noGrp="1"/>
          </p:cNvSpPr>
          <p:nvPr>
            <p:ph type="title"/>
          </p:nvPr>
        </p:nvSpPr>
        <p:spPr/>
        <p:txBody>
          <a:bodyPr/>
          <a:lstStyle/>
          <a:p>
            <a:r>
              <a:rPr lang="en-US" dirty="0">
                <a:solidFill>
                  <a:schemeClr val="accent1"/>
                </a:solidFill>
              </a:rPr>
              <a:t>Etiology</a:t>
            </a:r>
            <a:endParaRPr lang="ar-JO" dirty="0">
              <a:solidFill>
                <a:schemeClr val="accent1"/>
              </a:solidFill>
            </a:endParaRPr>
          </a:p>
        </p:txBody>
      </p:sp>
      <p:sp>
        <p:nvSpPr>
          <p:cNvPr id="3" name="Content Placeholder 2">
            <a:extLst>
              <a:ext uri="{FF2B5EF4-FFF2-40B4-BE49-F238E27FC236}">
                <a16:creationId xmlns="" xmlns:a16="http://schemas.microsoft.com/office/drawing/2014/main" id="{A02E14FE-480B-477C-88D9-771493944342}"/>
              </a:ext>
            </a:extLst>
          </p:cNvPr>
          <p:cNvSpPr>
            <a:spLocks noGrp="1"/>
          </p:cNvSpPr>
          <p:nvPr>
            <p:ph idx="1"/>
          </p:nvPr>
        </p:nvSpPr>
        <p:spPr/>
        <p:txBody>
          <a:bodyPr>
            <a:normAutofit/>
          </a:bodyPr>
          <a:lstStyle/>
          <a:p>
            <a:pPr marL="0" indent="0" algn="l" rtl="0">
              <a:buNone/>
            </a:pPr>
            <a:r>
              <a:rPr lang="en-US" sz="3600" dirty="0">
                <a:solidFill>
                  <a:schemeClr val="accent1"/>
                </a:solidFill>
              </a:rPr>
              <a:t>Common pathogens in this age group include:</a:t>
            </a:r>
          </a:p>
          <a:p>
            <a:pPr marL="742950" indent="-742950" algn="l" rtl="0">
              <a:buAutoNum type="arabicPeriod"/>
            </a:pPr>
            <a:r>
              <a:rPr lang="en-US" sz="3600" dirty="0">
                <a:solidFill>
                  <a:schemeClr val="accent1"/>
                </a:solidFill>
              </a:rPr>
              <a:t>Bacterial:</a:t>
            </a:r>
            <a:r>
              <a:rPr lang="en-US" sz="3600" dirty="0"/>
              <a:t> GBS, E. coli &amp; listeria monocytogenes.</a:t>
            </a:r>
          </a:p>
          <a:p>
            <a:pPr marL="0" indent="0" algn="l" rtl="0">
              <a:buNone/>
            </a:pPr>
            <a:r>
              <a:rPr lang="en-US" sz="3600" dirty="0">
                <a:solidFill>
                  <a:schemeClr val="accent1"/>
                </a:solidFill>
              </a:rPr>
              <a:t>2. Perinatally acquired HSV infection.</a:t>
            </a:r>
          </a:p>
        </p:txBody>
      </p:sp>
    </p:spTree>
    <p:extLst>
      <p:ext uri="{BB962C8B-B14F-4D97-AF65-F5344CB8AC3E}">
        <p14:creationId xmlns:p14="http://schemas.microsoft.com/office/powerpoint/2010/main" val="4025324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EDBD0E-4CF0-4267-8948-F2F6FB42B3D9}"/>
              </a:ext>
            </a:extLst>
          </p:cNvPr>
          <p:cNvSpPr>
            <a:spLocks noGrp="1"/>
          </p:cNvSpPr>
          <p:nvPr>
            <p:ph type="title"/>
          </p:nvPr>
        </p:nvSpPr>
        <p:spPr/>
        <p:txBody>
          <a:bodyPr/>
          <a:lstStyle/>
          <a:p>
            <a:r>
              <a:rPr lang="en-US" dirty="0">
                <a:solidFill>
                  <a:schemeClr val="accent1"/>
                </a:solidFill>
              </a:rPr>
              <a:t>Approach to febrile neonates</a:t>
            </a:r>
            <a:endParaRPr lang="ar-JO" dirty="0">
              <a:solidFill>
                <a:schemeClr val="accent1"/>
              </a:solidFill>
            </a:endParaRPr>
          </a:p>
        </p:txBody>
      </p:sp>
      <p:sp>
        <p:nvSpPr>
          <p:cNvPr id="3" name="Content Placeholder 2">
            <a:extLst>
              <a:ext uri="{FF2B5EF4-FFF2-40B4-BE49-F238E27FC236}">
                <a16:creationId xmlns="" xmlns:a16="http://schemas.microsoft.com/office/drawing/2014/main" id="{11FD786A-0331-486D-A843-EEA74A515769}"/>
              </a:ext>
            </a:extLst>
          </p:cNvPr>
          <p:cNvSpPr>
            <a:spLocks noGrp="1"/>
          </p:cNvSpPr>
          <p:nvPr>
            <p:ph idx="1"/>
          </p:nvPr>
        </p:nvSpPr>
        <p:spPr/>
        <p:txBody>
          <a:bodyPr/>
          <a:lstStyle/>
          <a:p>
            <a:pPr marL="0" indent="0" algn="l">
              <a:buNone/>
            </a:pPr>
            <a:r>
              <a:rPr lang="en-US" sz="3200" dirty="0">
                <a:solidFill>
                  <a:schemeClr val="accent1"/>
                </a:solidFill>
              </a:rPr>
              <a:t>1. History and Physical examination </a:t>
            </a:r>
          </a:p>
          <a:p>
            <a:pPr marL="0" indent="0" algn="l">
              <a:buNone/>
            </a:pPr>
            <a:r>
              <a:rPr lang="en-US" sz="2400" dirty="0">
                <a:solidFill>
                  <a:schemeClr val="accent1"/>
                </a:solidFill>
              </a:rPr>
              <a:t>(unreliable physical signs)</a:t>
            </a:r>
          </a:p>
          <a:p>
            <a:pPr marL="0" indent="0" algn="l">
              <a:buNone/>
            </a:pPr>
            <a:endParaRPr lang="en-US" sz="2400" dirty="0">
              <a:solidFill>
                <a:schemeClr val="accent1"/>
              </a:solidFill>
            </a:endParaRPr>
          </a:p>
          <a:p>
            <a:pPr marL="0" indent="0" algn="l">
              <a:buNone/>
            </a:pPr>
            <a:endParaRPr lang="en-US" sz="2400" dirty="0">
              <a:solidFill>
                <a:schemeClr val="accent1"/>
              </a:solidFill>
            </a:endParaRPr>
          </a:p>
          <a:p>
            <a:pPr marL="0" indent="0" algn="l">
              <a:buNone/>
            </a:pPr>
            <a:r>
              <a:rPr lang="en-US" sz="3200" dirty="0">
                <a:solidFill>
                  <a:schemeClr val="accent1"/>
                </a:solidFill>
              </a:rPr>
              <a:t>2. Hospital admission</a:t>
            </a:r>
          </a:p>
          <a:p>
            <a:pPr marL="0" indent="0" algn="l">
              <a:buNone/>
            </a:pPr>
            <a:r>
              <a:rPr lang="en-US" sz="2800" b="1" u="sng" dirty="0">
                <a:solidFill>
                  <a:srgbClr val="FF0000"/>
                </a:solidFill>
              </a:rPr>
              <a:t>All febrile neonates should be hospitalized.</a:t>
            </a:r>
          </a:p>
          <a:p>
            <a:pPr marL="0" indent="0" algn="l">
              <a:buNone/>
            </a:pPr>
            <a:endParaRPr lang="en-US" sz="1800" dirty="0"/>
          </a:p>
        </p:txBody>
      </p:sp>
      <p:sp>
        <p:nvSpPr>
          <p:cNvPr id="4" name="Arrow: Down 3">
            <a:extLst>
              <a:ext uri="{FF2B5EF4-FFF2-40B4-BE49-F238E27FC236}">
                <a16:creationId xmlns="" xmlns:a16="http://schemas.microsoft.com/office/drawing/2014/main" id="{DBA6FB1F-5228-4238-8CCB-99F4E6EE08F9}"/>
              </a:ext>
            </a:extLst>
          </p:cNvPr>
          <p:cNvSpPr/>
          <p:nvPr/>
        </p:nvSpPr>
        <p:spPr>
          <a:xfrm>
            <a:off x="2280863" y="2938409"/>
            <a:ext cx="452063" cy="64470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JO"/>
          </a:p>
        </p:txBody>
      </p:sp>
    </p:spTree>
    <p:extLst>
      <p:ext uri="{BB962C8B-B14F-4D97-AF65-F5344CB8AC3E}">
        <p14:creationId xmlns:p14="http://schemas.microsoft.com/office/powerpoint/2010/main" val="359079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B60A74F-E6C3-4B28-A16E-F5DFCFCE3F2F}"/>
              </a:ext>
            </a:extLst>
          </p:cNvPr>
          <p:cNvSpPr>
            <a:spLocks noGrp="1"/>
          </p:cNvSpPr>
          <p:nvPr>
            <p:ph idx="1"/>
          </p:nvPr>
        </p:nvSpPr>
        <p:spPr>
          <a:xfrm>
            <a:off x="558133" y="1072582"/>
            <a:ext cx="10586663" cy="4972808"/>
          </a:xfrm>
        </p:spPr>
        <p:txBody>
          <a:bodyPr>
            <a:normAutofit lnSpcReduction="10000"/>
          </a:bodyPr>
          <a:lstStyle/>
          <a:p>
            <a:pPr marL="0" indent="0" algn="l" rtl="0">
              <a:buNone/>
            </a:pPr>
            <a:r>
              <a:rPr lang="en-US" sz="3200" dirty="0">
                <a:solidFill>
                  <a:schemeClr val="accent1"/>
                </a:solidFill>
              </a:rPr>
              <a:t>3. Investigations (Sepsis workup):</a:t>
            </a:r>
          </a:p>
          <a:p>
            <a:pPr marL="0" indent="0" algn="l" rtl="0">
              <a:buNone/>
            </a:pPr>
            <a:endParaRPr lang="en-US" dirty="0">
              <a:solidFill>
                <a:schemeClr val="accent1"/>
              </a:solidFill>
            </a:endParaRPr>
          </a:p>
          <a:p>
            <a:pPr marL="0" indent="0" algn="l" rtl="0">
              <a:buNone/>
            </a:pPr>
            <a:r>
              <a:rPr lang="en-US" sz="2800" dirty="0">
                <a:solidFill>
                  <a:schemeClr val="accent1"/>
                </a:solidFill>
              </a:rPr>
              <a:t>CBC with differential</a:t>
            </a:r>
          </a:p>
          <a:p>
            <a:pPr marL="0" indent="0" algn="l" rtl="0">
              <a:buNone/>
            </a:pPr>
            <a:r>
              <a:rPr lang="en-US" sz="2800" dirty="0">
                <a:solidFill>
                  <a:schemeClr val="accent1"/>
                </a:solidFill>
              </a:rPr>
              <a:t>Inflammatory markers (ESR/CRP)</a:t>
            </a:r>
          </a:p>
          <a:p>
            <a:pPr marL="0" indent="0" algn="l" rtl="0">
              <a:buNone/>
            </a:pPr>
            <a:r>
              <a:rPr lang="en-US" sz="2800" dirty="0">
                <a:solidFill>
                  <a:schemeClr val="accent1"/>
                </a:solidFill>
              </a:rPr>
              <a:t>Blood culture</a:t>
            </a:r>
          </a:p>
          <a:p>
            <a:pPr marL="0" indent="0" algn="l" rtl="0">
              <a:buNone/>
            </a:pPr>
            <a:r>
              <a:rPr lang="en-US" sz="2800" dirty="0">
                <a:solidFill>
                  <a:schemeClr val="accent1"/>
                </a:solidFill>
              </a:rPr>
              <a:t>Urine analysis &amp; culture</a:t>
            </a:r>
          </a:p>
          <a:p>
            <a:pPr marL="0" indent="0" algn="l" rtl="0">
              <a:buNone/>
            </a:pPr>
            <a:r>
              <a:rPr lang="en-US" sz="2800" dirty="0">
                <a:solidFill>
                  <a:schemeClr val="accent1"/>
                </a:solidFill>
              </a:rPr>
              <a:t>LP (CSF analysis &amp; culture)</a:t>
            </a:r>
          </a:p>
          <a:p>
            <a:pPr marL="0" indent="0" algn="l" rtl="0">
              <a:buNone/>
            </a:pPr>
            <a:r>
              <a:rPr lang="en-US" sz="2800" dirty="0">
                <a:solidFill>
                  <a:schemeClr val="accent1"/>
                </a:solidFill>
              </a:rPr>
              <a:t>Stool culture (in infants with diarrhea or stool containing blood or mucus)</a:t>
            </a:r>
          </a:p>
          <a:p>
            <a:pPr marL="0" indent="0" algn="l" rtl="0">
              <a:buNone/>
            </a:pPr>
            <a:r>
              <a:rPr lang="en-US" sz="2800" dirty="0">
                <a:solidFill>
                  <a:schemeClr val="accent1"/>
                </a:solidFill>
              </a:rPr>
              <a:t>CXR </a:t>
            </a:r>
          </a:p>
          <a:p>
            <a:pPr marL="0" indent="0" algn="l" rtl="0">
              <a:buNone/>
            </a:pPr>
            <a:endParaRPr lang="en-US" dirty="0">
              <a:solidFill>
                <a:schemeClr val="accent1"/>
              </a:solidFill>
            </a:endParaRPr>
          </a:p>
          <a:p>
            <a:pPr marL="0" indent="0" algn="l" rtl="0">
              <a:buNone/>
            </a:pPr>
            <a:endParaRPr lang="ar-JO" dirty="0">
              <a:solidFill>
                <a:schemeClr val="accent1"/>
              </a:solidFill>
            </a:endParaRPr>
          </a:p>
        </p:txBody>
      </p:sp>
    </p:spTree>
    <p:extLst>
      <p:ext uri="{BB962C8B-B14F-4D97-AF65-F5344CB8AC3E}">
        <p14:creationId xmlns:p14="http://schemas.microsoft.com/office/powerpoint/2010/main" val="693985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1A6ADFE-1FC8-4791-A289-251EA845CBB1}"/>
              </a:ext>
            </a:extLst>
          </p:cNvPr>
          <p:cNvSpPr>
            <a:spLocks noGrp="1"/>
          </p:cNvSpPr>
          <p:nvPr>
            <p:ph idx="1"/>
          </p:nvPr>
        </p:nvSpPr>
        <p:spPr>
          <a:xfrm>
            <a:off x="762000" y="1968198"/>
            <a:ext cx="5184084" cy="4272681"/>
          </a:xfrm>
        </p:spPr>
        <p:txBody>
          <a:bodyPr>
            <a:normAutofit/>
          </a:bodyPr>
          <a:lstStyle/>
          <a:p>
            <a:pPr marL="0" indent="0" algn="l" rtl="0">
              <a:buNone/>
            </a:pPr>
            <a:r>
              <a:rPr lang="en-US" sz="2800" dirty="0">
                <a:solidFill>
                  <a:schemeClr val="accent1"/>
                </a:solidFill>
              </a:rPr>
              <a:t>CSF Analysis should include:</a:t>
            </a:r>
          </a:p>
          <a:p>
            <a:pPr marL="0" indent="0" algn="l" rtl="0">
              <a:buNone/>
            </a:pPr>
            <a:r>
              <a:rPr lang="en-US" sz="2800" dirty="0">
                <a:solidFill>
                  <a:schemeClr val="accent1"/>
                </a:solidFill>
              </a:rPr>
              <a:t>1. Cell counts</a:t>
            </a:r>
          </a:p>
          <a:p>
            <a:pPr marL="0" indent="0" algn="l" rtl="0">
              <a:buNone/>
            </a:pPr>
            <a:r>
              <a:rPr lang="en-US" sz="2800" dirty="0">
                <a:solidFill>
                  <a:schemeClr val="accent1"/>
                </a:solidFill>
              </a:rPr>
              <a:t>2. Glucose</a:t>
            </a:r>
          </a:p>
          <a:p>
            <a:pPr marL="0" indent="0" algn="l" rtl="0">
              <a:buNone/>
            </a:pPr>
            <a:r>
              <a:rPr lang="en-US" sz="2800" dirty="0">
                <a:solidFill>
                  <a:schemeClr val="accent1"/>
                </a:solidFill>
              </a:rPr>
              <a:t>3. Protein </a:t>
            </a:r>
          </a:p>
          <a:p>
            <a:pPr marL="0" indent="0" algn="l" rtl="0">
              <a:buNone/>
            </a:pPr>
            <a:r>
              <a:rPr lang="en-US" sz="2800" dirty="0">
                <a:solidFill>
                  <a:schemeClr val="accent1"/>
                </a:solidFill>
              </a:rPr>
              <a:t>4. Gram stain  and culture</a:t>
            </a:r>
          </a:p>
          <a:p>
            <a:pPr marL="0" indent="0" algn="l" rtl="0">
              <a:buNone/>
            </a:pPr>
            <a:r>
              <a:rPr lang="en-US" sz="2800" dirty="0">
                <a:solidFill>
                  <a:schemeClr val="accent1"/>
                </a:solidFill>
              </a:rPr>
              <a:t>5. HSV and enterovirus PCR. </a:t>
            </a:r>
          </a:p>
          <a:p>
            <a:pPr marL="0" indent="0" algn="l" rtl="0">
              <a:buNone/>
            </a:pPr>
            <a:endParaRPr lang="ar-JO" sz="2800" dirty="0">
              <a:solidFill>
                <a:schemeClr val="accent1"/>
              </a:solidFill>
            </a:endParaRPr>
          </a:p>
        </p:txBody>
      </p:sp>
      <p:pic>
        <p:nvPicPr>
          <p:cNvPr id="5" name="Picture 2" descr="Table&#10;&#10;Description automatically generated">
            <a:extLst>
              <a:ext uri="{FF2B5EF4-FFF2-40B4-BE49-F238E27FC236}">
                <a16:creationId xmlns="" xmlns:a16="http://schemas.microsoft.com/office/drawing/2014/main" id="{6AFBCC28-E7D9-4C43-9CE2-D88D99EDB01F}"/>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saturation sat="0"/>
                    </a14:imgEffect>
                  </a14:imgLayer>
                </a14:imgProps>
              </a:ext>
            </a:extLst>
          </a:blip>
          <a:srcRect r="2" b="1746"/>
          <a:stretch/>
        </p:blipFill>
        <p:spPr bwMode="auto">
          <a:xfrm>
            <a:off x="6096000" y="1968198"/>
            <a:ext cx="5545456" cy="3844753"/>
          </a:xfrm>
          <a:prstGeom prst="rect">
            <a:avLst/>
          </a:prstGeom>
          <a:noFill/>
        </p:spPr>
      </p:pic>
    </p:spTree>
    <p:extLst>
      <p:ext uri="{BB962C8B-B14F-4D97-AF65-F5344CB8AC3E}">
        <p14:creationId xmlns:p14="http://schemas.microsoft.com/office/powerpoint/2010/main" val="1128368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89DCEA8-DDA9-4EE0-B5EA-8C0ADF633DD0}"/>
              </a:ext>
            </a:extLst>
          </p:cNvPr>
          <p:cNvSpPr>
            <a:spLocks noGrp="1"/>
          </p:cNvSpPr>
          <p:nvPr>
            <p:ph idx="1"/>
          </p:nvPr>
        </p:nvSpPr>
        <p:spPr>
          <a:xfrm>
            <a:off x="1066800" y="1105995"/>
            <a:ext cx="10058400" cy="4023360"/>
          </a:xfrm>
        </p:spPr>
        <p:txBody>
          <a:bodyPr/>
          <a:lstStyle/>
          <a:p>
            <a:pPr marL="0" indent="0" algn="l" rtl="0">
              <a:buNone/>
            </a:pPr>
            <a:r>
              <a:rPr lang="en-US" sz="3200" dirty="0">
                <a:solidFill>
                  <a:schemeClr val="accent1"/>
                </a:solidFill>
              </a:rPr>
              <a:t>4. Empirical intravenous Antibiotics</a:t>
            </a:r>
          </a:p>
          <a:p>
            <a:pPr marL="0" indent="0" algn="l" rtl="0">
              <a:buNone/>
            </a:pPr>
            <a:endParaRPr lang="en-US" sz="3200" dirty="0">
              <a:solidFill>
                <a:schemeClr val="accent1"/>
              </a:solidFill>
            </a:endParaRPr>
          </a:p>
          <a:p>
            <a:pPr marL="0" indent="0" algn="l" rtl="0">
              <a:buNone/>
            </a:pPr>
            <a:r>
              <a:rPr lang="en-US" sz="2800" dirty="0">
                <a:solidFill>
                  <a:schemeClr val="accent1"/>
                </a:solidFill>
              </a:rPr>
              <a:t>Combination antibiotics, such as </a:t>
            </a:r>
            <a:r>
              <a:rPr lang="en-US" sz="2800" u="sng" dirty="0">
                <a:solidFill>
                  <a:schemeClr val="accent1"/>
                </a:solidFill>
              </a:rPr>
              <a:t>ampicillin and cefotaxime</a:t>
            </a:r>
            <a:r>
              <a:rPr lang="en-US" sz="2800" dirty="0">
                <a:solidFill>
                  <a:schemeClr val="accent1"/>
                </a:solidFill>
              </a:rPr>
              <a:t> or </a:t>
            </a:r>
            <a:r>
              <a:rPr lang="en-US" sz="2800" u="sng" dirty="0">
                <a:solidFill>
                  <a:schemeClr val="accent1"/>
                </a:solidFill>
              </a:rPr>
              <a:t>ampicillin and gentamicin</a:t>
            </a:r>
            <a:r>
              <a:rPr lang="en-US" sz="2800" dirty="0">
                <a:solidFill>
                  <a:schemeClr val="accent1"/>
                </a:solidFill>
              </a:rPr>
              <a:t>, are recommended.</a:t>
            </a:r>
          </a:p>
          <a:p>
            <a:pPr marL="0" indent="0" algn="l" rtl="0">
              <a:buNone/>
            </a:pPr>
            <a:endParaRPr lang="en-US" sz="2800" dirty="0">
              <a:solidFill>
                <a:schemeClr val="accent1"/>
              </a:solidFill>
            </a:endParaRPr>
          </a:p>
          <a:p>
            <a:pPr marL="0" indent="0" algn="l" rtl="0">
              <a:buNone/>
            </a:pPr>
            <a:r>
              <a:rPr lang="en-US" sz="2800" u="sng" dirty="0">
                <a:solidFill>
                  <a:schemeClr val="accent1"/>
                </a:solidFill>
              </a:rPr>
              <a:t>Acyclovir</a:t>
            </a:r>
            <a:r>
              <a:rPr lang="en-US" sz="2800" dirty="0">
                <a:solidFill>
                  <a:schemeClr val="accent1"/>
                </a:solidFill>
              </a:rPr>
              <a:t> should be included if HSV infection is suspected.</a:t>
            </a:r>
            <a:endParaRPr lang="ar-JO" sz="2800" dirty="0">
              <a:solidFill>
                <a:schemeClr val="accent1"/>
              </a:solidFill>
            </a:endParaRPr>
          </a:p>
        </p:txBody>
      </p:sp>
    </p:spTree>
    <p:extLst>
      <p:ext uri="{BB962C8B-B14F-4D97-AF65-F5344CB8AC3E}">
        <p14:creationId xmlns:p14="http://schemas.microsoft.com/office/powerpoint/2010/main" val="2739124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4837" y="2967335"/>
            <a:ext cx="6622326" cy="923330"/>
          </a:xfrm>
          <a:prstGeom prst="rect">
            <a:avLst/>
          </a:prstGeom>
          <a:noFill/>
        </p:spPr>
        <p:txBody>
          <a:bodyPr wrap="none" lIns="91440" tIns="45720" rIns="91440" bIns="45720">
            <a:spAutoFit/>
          </a:bodyPr>
          <a:lstStyle/>
          <a:p>
            <a:pPr algn="ct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1-3 months of age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997259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8867" y="897467"/>
            <a:ext cx="10591800" cy="4961553"/>
          </a:xfrm>
        </p:spPr>
        <p:txBody>
          <a:bodyPr>
            <a:normAutofit/>
          </a:bodyPr>
          <a:lstStyle/>
          <a:p>
            <a:pPr marL="0" indent="0" algn="l" rtl="0">
              <a:buNone/>
            </a:pPr>
            <a:r>
              <a:rPr lang="en-US" sz="3200" dirty="0">
                <a:solidFill>
                  <a:schemeClr val="accent1"/>
                </a:solidFill>
              </a:rPr>
              <a:t>The majority of cases are viral and the have seasonal variation.</a:t>
            </a:r>
          </a:p>
          <a:p>
            <a:pPr algn="l" rtl="0">
              <a:buFont typeface="Wingdings" pitchFamily="2" charset="2"/>
              <a:buChar char="§"/>
            </a:pPr>
            <a:r>
              <a:rPr lang="en-US" sz="3200" dirty="0">
                <a:solidFill>
                  <a:schemeClr val="accent1"/>
                </a:solidFill>
              </a:rPr>
              <a:t>In winter</a:t>
            </a:r>
            <a:r>
              <a:rPr lang="en-US" sz="3200" dirty="0">
                <a:solidFill>
                  <a:schemeClr val="accent1"/>
                </a:solidFill>
                <a:sym typeface="Wingdings" panose="05000000000000000000" pitchFamily="2" charset="2"/>
              </a:rPr>
              <a:t></a:t>
            </a:r>
            <a:r>
              <a:rPr lang="en-US" sz="3200" dirty="0">
                <a:solidFill>
                  <a:schemeClr val="accent1"/>
                </a:solidFill>
              </a:rPr>
              <a:t> </a:t>
            </a:r>
            <a:r>
              <a:rPr lang="en-US" sz="3200" u="sng" dirty="0">
                <a:solidFill>
                  <a:schemeClr val="accent1"/>
                </a:solidFill>
              </a:rPr>
              <a:t>RSV</a:t>
            </a:r>
            <a:r>
              <a:rPr lang="en-US" sz="3200" dirty="0">
                <a:solidFill>
                  <a:schemeClr val="accent1"/>
                </a:solidFill>
              </a:rPr>
              <a:t> and </a:t>
            </a:r>
            <a:r>
              <a:rPr lang="en-US" sz="3200" u="sng" dirty="0">
                <a:solidFill>
                  <a:schemeClr val="accent1"/>
                </a:solidFill>
              </a:rPr>
              <a:t>influenza A </a:t>
            </a:r>
          </a:p>
          <a:p>
            <a:pPr algn="l" rtl="0">
              <a:buFont typeface="Wingdings" pitchFamily="2" charset="2"/>
              <a:buChar char="§"/>
            </a:pPr>
            <a:r>
              <a:rPr lang="en-US" sz="3200" dirty="0">
                <a:solidFill>
                  <a:schemeClr val="accent1"/>
                </a:solidFill>
              </a:rPr>
              <a:t>In summer and fall </a:t>
            </a:r>
            <a:r>
              <a:rPr lang="en-US" sz="3200" dirty="0">
                <a:solidFill>
                  <a:schemeClr val="accent1"/>
                </a:solidFill>
                <a:sym typeface="Wingdings" panose="05000000000000000000" pitchFamily="2" charset="2"/>
              </a:rPr>
              <a:t> </a:t>
            </a:r>
            <a:r>
              <a:rPr lang="en-US" sz="3200" u="sng" dirty="0">
                <a:solidFill>
                  <a:schemeClr val="accent1"/>
                </a:solidFill>
                <a:sym typeface="Wingdings" panose="05000000000000000000" pitchFamily="2" charset="2"/>
              </a:rPr>
              <a:t>enterovirus</a:t>
            </a:r>
            <a:r>
              <a:rPr lang="en-US" sz="3200" dirty="0">
                <a:solidFill>
                  <a:schemeClr val="accent1"/>
                </a:solidFill>
                <a:sym typeface="Wingdings" panose="05000000000000000000" pitchFamily="2" charset="2"/>
              </a:rPr>
              <a:t> and </a:t>
            </a:r>
            <a:r>
              <a:rPr lang="en-US" sz="3200" u="sng" dirty="0" err="1">
                <a:solidFill>
                  <a:schemeClr val="accent1"/>
                </a:solidFill>
                <a:sym typeface="Wingdings" panose="05000000000000000000" pitchFamily="2" charset="2"/>
              </a:rPr>
              <a:t>parechovirus</a:t>
            </a:r>
            <a:endParaRPr lang="ar-QA" sz="3200" u="sng" dirty="0">
              <a:solidFill>
                <a:schemeClr val="accent1"/>
              </a:solidFill>
            </a:endParaRPr>
          </a:p>
        </p:txBody>
      </p:sp>
    </p:spTree>
    <p:extLst>
      <p:ext uri="{BB962C8B-B14F-4D97-AF65-F5344CB8AC3E}">
        <p14:creationId xmlns:p14="http://schemas.microsoft.com/office/powerpoint/2010/main" val="3348866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79" y="880534"/>
            <a:ext cx="10058400" cy="1450757"/>
          </a:xfrm>
        </p:spPr>
        <p:txBody>
          <a:bodyPr>
            <a:normAutofit fontScale="90000"/>
          </a:bodyPr>
          <a:lstStyle/>
          <a:p>
            <a:r>
              <a:rPr lang="en-US" b="1" dirty="0">
                <a:solidFill>
                  <a:srgbClr val="FF0000"/>
                </a:solidFill>
              </a:rPr>
              <a:t>But always consider bacterial infections</a:t>
            </a:r>
            <a:br>
              <a:rPr lang="en-US" b="1"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321734" y="1557866"/>
            <a:ext cx="11294532" cy="5456830"/>
          </a:xfrm>
        </p:spPr>
        <p:txBody>
          <a:bodyPr>
            <a:normAutofit/>
          </a:bodyPr>
          <a:lstStyle/>
          <a:p>
            <a:pPr algn="l" rtl="0">
              <a:buFont typeface="Wingdings" pitchFamily="2" charset="2"/>
              <a:buChar char="§"/>
            </a:pPr>
            <a:r>
              <a:rPr lang="en-US" sz="2400" dirty="0">
                <a:solidFill>
                  <a:schemeClr val="accent1"/>
                </a:solidFill>
              </a:rPr>
              <a:t>MCC of bacteremia in infants from 1-3 months:</a:t>
            </a:r>
          </a:p>
          <a:p>
            <a:pPr algn="l" rtl="0">
              <a:buFont typeface="Wingdings" pitchFamily="2" charset="2"/>
              <a:buChar char="§"/>
            </a:pPr>
            <a:r>
              <a:rPr lang="en-US" sz="2400" b="1" dirty="0">
                <a:solidFill>
                  <a:schemeClr val="accent1"/>
                </a:solidFill>
              </a:rPr>
              <a:t>E. coli, Group B Streptococcus followed by S. </a:t>
            </a:r>
            <a:r>
              <a:rPr lang="en-US" sz="2400" b="1" dirty="0" err="1">
                <a:solidFill>
                  <a:schemeClr val="accent1"/>
                </a:solidFill>
              </a:rPr>
              <a:t>aureus</a:t>
            </a:r>
            <a:r>
              <a:rPr lang="en-US" sz="2400" b="1" dirty="0">
                <a:solidFill>
                  <a:schemeClr val="accent1"/>
                </a:solidFill>
              </a:rPr>
              <a:t> </a:t>
            </a:r>
            <a:endParaRPr lang="en-US" b="1" dirty="0">
              <a:solidFill>
                <a:schemeClr val="accent1"/>
              </a:solidFill>
            </a:endParaRPr>
          </a:p>
          <a:p>
            <a:pPr algn="l" rtl="0">
              <a:buFont typeface="Wingdings" pitchFamily="2" charset="2"/>
              <a:buChar char="§"/>
            </a:pPr>
            <a:endParaRPr lang="en-US" sz="2400" b="1" dirty="0"/>
          </a:p>
          <a:p>
            <a:pPr algn="l" rtl="0">
              <a:buFont typeface="Wingdings" pitchFamily="2" charset="2"/>
              <a:buChar char="§"/>
            </a:pPr>
            <a:r>
              <a:rPr lang="en-US" sz="2800" b="1" dirty="0">
                <a:solidFill>
                  <a:srgbClr val="CC00CC"/>
                </a:solidFill>
              </a:rPr>
              <a:t>Pyelonephritis</a:t>
            </a:r>
            <a:r>
              <a:rPr lang="en-US" dirty="0">
                <a:solidFill>
                  <a:schemeClr val="accent1"/>
                </a:solidFill>
              </a:rPr>
              <a:t>  is the </a:t>
            </a:r>
            <a:r>
              <a:rPr lang="en-US" sz="2400" dirty="0">
                <a:solidFill>
                  <a:schemeClr val="accent1"/>
                </a:solidFill>
              </a:rPr>
              <a:t>MC presentation especially in </a:t>
            </a:r>
            <a:r>
              <a:rPr lang="en-US" sz="2400" b="1" u="sng" dirty="0">
                <a:solidFill>
                  <a:schemeClr val="accent1"/>
                </a:solidFill>
              </a:rPr>
              <a:t>uncircumcised infant boys and infants with urinary tract anomalies</a:t>
            </a:r>
            <a:r>
              <a:rPr lang="en-US" sz="2400" dirty="0">
                <a:solidFill>
                  <a:schemeClr val="accent1"/>
                </a:solidFill>
              </a:rPr>
              <a:t>. </a:t>
            </a:r>
          </a:p>
          <a:p>
            <a:pPr algn="l" rtl="0">
              <a:buFont typeface="Wingdings" pitchFamily="2" charset="2"/>
              <a:buChar char="§"/>
            </a:pPr>
            <a:r>
              <a:rPr lang="en-US" sz="2400" dirty="0">
                <a:solidFill>
                  <a:schemeClr val="accent1"/>
                </a:solidFill>
              </a:rPr>
              <a:t>Other bacterial diseases in this age group:</a:t>
            </a:r>
          </a:p>
          <a:p>
            <a:pPr marL="0" indent="0" algn="l" rtl="0">
              <a:buNone/>
            </a:pPr>
            <a:r>
              <a:rPr lang="en-US" sz="2400" dirty="0">
                <a:solidFill>
                  <a:srgbClr val="CC00CC"/>
                </a:solidFill>
              </a:rPr>
              <a:t>-UTI most common</a:t>
            </a:r>
          </a:p>
          <a:p>
            <a:pPr marL="0" indent="0" algn="l" rtl="0">
              <a:buNone/>
            </a:pPr>
            <a:r>
              <a:rPr lang="en-US" sz="2400" dirty="0">
                <a:solidFill>
                  <a:srgbClr val="CC00CC"/>
                </a:solidFill>
              </a:rPr>
              <a:t>-otitis media</a:t>
            </a:r>
          </a:p>
          <a:p>
            <a:pPr marL="0" indent="0" algn="l" rtl="0">
              <a:buNone/>
            </a:pPr>
            <a:r>
              <a:rPr lang="en-US" sz="2400" dirty="0">
                <a:solidFill>
                  <a:srgbClr val="CC00CC"/>
                </a:solidFill>
              </a:rPr>
              <a:t>- pneumonia</a:t>
            </a:r>
          </a:p>
          <a:p>
            <a:pPr marL="0" indent="0" algn="l" rtl="0">
              <a:buNone/>
            </a:pPr>
            <a:r>
              <a:rPr lang="en-US" sz="2400" dirty="0">
                <a:solidFill>
                  <a:srgbClr val="CC00CC"/>
                </a:solidFill>
              </a:rPr>
              <a:t>- omphalitis</a:t>
            </a:r>
          </a:p>
          <a:p>
            <a:pPr marL="0" indent="0" algn="l" rtl="0">
              <a:buNone/>
            </a:pPr>
            <a:r>
              <a:rPr lang="en-US" sz="2400" dirty="0">
                <a:solidFill>
                  <a:srgbClr val="CC00CC"/>
                </a:solidFill>
              </a:rPr>
              <a:t>-mastitis</a:t>
            </a:r>
          </a:p>
        </p:txBody>
      </p:sp>
    </p:spTree>
    <p:extLst>
      <p:ext uri="{BB962C8B-B14F-4D97-AF65-F5344CB8AC3E}">
        <p14:creationId xmlns:p14="http://schemas.microsoft.com/office/powerpoint/2010/main" val="10974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l" rtl="0">
              <a:buFont typeface="Wingdings" pitchFamily="2" charset="2"/>
              <a:buChar char="§"/>
            </a:pPr>
            <a:r>
              <a:rPr lang="en-US" sz="3600" dirty="0">
                <a:solidFill>
                  <a:srgbClr val="CC00CC"/>
                </a:solidFill>
              </a:rPr>
              <a:t>hospitalization </a:t>
            </a:r>
          </a:p>
          <a:p>
            <a:pPr algn="l" rtl="0">
              <a:buFont typeface="Wingdings" pitchFamily="2" charset="2"/>
              <a:buChar char="§"/>
            </a:pPr>
            <a:r>
              <a:rPr lang="en-US" sz="3600" dirty="0">
                <a:solidFill>
                  <a:srgbClr val="CC00CC"/>
                </a:solidFill>
              </a:rPr>
              <a:t>cultures of blood, urine, and CSF </a:t>
            </a:r>
          </a:p>
          <a:p>
            <a:pPr algn="l" rtl="0">
              <a:buFont typeface="Wingdings" pitchFamily="2" charset="2"/>
              <a:buChar char="§"/>
            </a:pPr>
            <a:r>
              <a:rPr lang="en-US" sz="3600" dirty="0">
                <a:solidFill>
                  <a:srgbClr val="CC00CC"/>
                </a:solidFill>
              </a:rPr>
              <a:t>immediate parenteral antimicrobial therapy  </a:t>
            </a:r>
            <a:endParaRPr lang="en-US" sz="3600" dirty="0">
              <a:solidFill>
                <a:schemeClr val="tx1"/>
              </a:solidFill>
            </a:endParaRPr>
          </a:p>
        </p:txBody>
      </p:sp>
      <p:sp>
        <p:nvSpPr>
          <p:cNvPr id="4" name="Rectangle 3"/>
          <p:cNvSpPr/>
          <p:nvPr/>
        </p:nvSpPr>
        <p:spPr>
          <a:xfrm>
            <a:off x="601362" y="353239"/>
            <a:ext cx="10574638" cy="830997"/>
          </a:xfrm>
          <a:prstGeom prst="rect">
            <a:avLst/>
          </a:prstGeom>
        </p:spPr>
        <p:txBody>
          <a:bodyPr wrap="square">
            <a:spAutoFit/>
          </a:bodyPr>
          <a:lstStyle/>
          <a:p>
            <a:r>
              <a:rPr lang="en-US" sz="4800" spc="-50" dirty="0">
                <a:solidFill>
                  <a:schemeClr val="accent1"/>
                </a:solidFill>
                <a:latin typeface="+mj-lt"/>
                <a:ea typeface="+mj-ea"/>
                <a:cs typeface="+mj-cs"/>
              </a:rPr>
              <a:t>Ill-appearing (toxic) febrile infant </a:t>
            </a:r>
          </a:p>
        </p:txBody>
      </p:sp>
    </p:spTree>
    <p:extLst>
      <p:ext uri="{BB962C8B-B14F-4D97-AF65-F5344CB8AC3E}">
        <p14:creationId xmlns:p14="http://schemas.microsoft.com/office/powerpoint/2010/main" val="2681516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3333" y="728133"/>
            <a:ext cx="10905067" cy="3970318"/>
          </a:xfrm>
          <a:prstGeom prst="rect">
            <a:avLst/>
          </a:prstGeom>
        </p:spPr>
        <p:txBody>
          <a:bodyPr wrap="square">
            <a:spAutoFit/>
          </a:bodyPr>
          <a:lstStyle/>
          <a:p>
            <a:pPr>
              <a:buFont typeface="Wingdings" panose="05000000000000000000" pitchFamily="2" charset="2"/>
              <a:buChar char="v"/>
            </a:pPr>
            <a:r>
              <a:rPr lang="en-US" sz="3600" dirty="0">
                <a:solidFill>
                  <a:schemeClr val="accent1"/>
                </a:solidFill>
              </a:rPr>
              <a:t>obtain urine studies (urine WBC, leukocyte esterase, nitrite, and culture) for</a:t>
            </a:r>
          </a:p>
          <a:p>
            <a:pPr>
              <a:buFont typeface="Wingdings" panose="05000000000000000000" pitchFamily="2" charset="2"/>
              <a:buChar char="§"/>
            </a:pPr>
            <a:r>
              <a:rPr lang="en-US" sz="3600" dirty="0">
                <a:solidFill>
                  <a:srgbClr val="CC00CC"/>
                </a:solidFill>
              </a:rPr>
              <a:t> </a:t>
            </a:r>
            <a:r>
              <a:rPr lang="en-US" sz="3600" u="sng" dirty="0">
                <a:solidFill>
                  <a:srgbClr val="CC00CC"/>
                </a:solidFill>
              </a:rPr>
              <a:t>all girls &lt;24 </a:t>
            </a:r>
            <a:r>
              <a:rPr lang="en-US" sz="3600" u="sng" dirty="0" err="1">
                <a:solidFill>
                  <a:srgbClr val="CC00CC"/>
                </a:solidFill>
              </a:rPr>
              <a:t>mo</a:t>
            </a:r>
            <a:endParaRPr lang="en-US" sz="3600" u="sng" dirty="0">
              <a:solidFill>
                <a:srgbClr val="CC00CC"/>
              </a:solidFill>
            </a:endParaRPr>
          </a:p>
          <a:p>
            <a:pPr>
              <a:buFont typeface="Wingdings" panose="05000000000000000000" pitchFamily="2" charset="2"/>
              <a:buChar char="§"/>
            </a:pPr>
            <a:r>
              <a:rPr lang="en-US" sz="3600" u="sng" dirty="0">
                <a:solidFill>
                  <a:srgbClr val="CC00CC"/>
                </a:solidFill>
              </a:rPr>
              <a:t>all boys &lt;6 </a:t>
            </a:r>
            <a:r>
              <a:rPr lang="en-US" sz="3600" u="sng" dirty="0" err="1">
                <a:solidFill>
                  <a:srgbClr val="CC00CC"/>
                </a:solidFill>
              </a:rPr>
              <a:t>mo</a:t>
            </a:r>
            <a:r>
              <a:rPr lang="en-US" sz="3600" u="sng" dirty="0">
                <a:solidFill>
                  <a:srgbClr val="CC00CC"/>
                </a:solidFill>
              </a:rPr>
              <a:t> old</a:t>
            </a:r>
          </a:p>
          <a:p>
            <a:pPr>
              <a:buFont typeface="Wingdings" panose="05000000000000000000" pitchFamily="2" charset="2"/>
              <a:buChar char="§"/>
            </a:pPr>
            <a:r>
              <a:rPr lang="en-US" sz="3600" u="sng" dirty="0">
                <a:solidFill>
                  <a:srgbClr val="CC00CC"/>
                </a:solidFill>
              </a:rPr>
              <a:t> all uncircumcised boys &lt;2 </a:t>
            </a:r>
            <a:r>
              <a:rPr lang="en-US" sz="3600" u="sng" dirty="0" err="1">
                <a:solidFill>
                  <a:srgbClr val="CC00CC"/>
                </a:solidFill>
              </a:rPr>
              <a:t>yr</a:t>
            </a:r>
            <a:endParaRPr lang="en-US" sz="3600" u="sng" dirty="0">
              <a:solidFill>
                <a:srgbClr val="CC00CC"/>
              </a:solidFill>
            </a:endParaRPr>
          </a:p>
          <a:p>
            <a:pPr>
              <a:buFont typeface="Wingdings" panose="05000000000000000000" pitchFamily="2" charset="2"/>
              <a:buChar char="§"/>
            </a:pPr>
            <a:r>
              <a:rPr lang="en-US" sz="3600" u="sng" dirty="0">
                <a:solidFill>
                  <a:srgbClr val="CC00CC"/>
                </a:solidFill>
              </a:rPr>
              <a:t> all children with recurrent urinary tract infection</a:t>
            </a:r>
          </a:p>
        </p:txBody>
      </p:sp>
    </p:spTree>
    <p:extLst>
      <p:ext uri="{BB962C8B-B14F-4D97-AF65-F5344CB8AC3E}">
        <p14:creationId xmlns:p14="http://schemas.microsoft.com/office/powerpoint/2010/main" val="1289003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867" y="156105"/>
            <a:ext cx="9956800" cy="1143000"/>
          </a:xfrm>
        </p:spPr>
        <p:txBody>
          <a:bodyPr>
            <a:normAutofit/>
          </a:bodyPr>
          <a:lstStyle/>
          <a:p>
            <a:r>
              <a:rPr lang="en-US" sz="3200" dirty="0">
                <a:solidFill>
                  <a:schemeClr val="accent1"/>
                </a:solidFill>
              </a:rPr>
              <a:t>Investigations for </a:t>
            </a:r>
            <a:r>
              <a:rPr lang="en-US" sz="2800" dirty="0">
                <a:solidFill>
                  <a:srgbClr val="FF0000"/>
                </a:solidFill>
              </a:rPr>
              <a:t>ill</a:t>
            </a:r>
            <a:r>
              <a:rPr lang="en-US" sz="2800" dirty="0">
                <a:solidFill>
                  <a:schemeClr val="accent1"/>
                </a:solidFill>
              </a:rPr>
              <a:t> looking baby (sepsis workup)</a:t>
            </a:r>
            <a:endParaRPr lang="en-US" sz="3200" dirty="0">
              <a:solidFill>
                <a:schemeClr val="accent1"/>
              </a:solidFill>
            </a:endParaRPr>
          </a:p>
        </p:txBody>
      </p:sp>
      <p:sp>
        <p:nvSpPr>
          <p:cNvPr id="3" name="Content Placeholder 2"/>
          <p:cNvSpPr>
            <a:spLocks noGrp="1"/>
          </p:cNvSpPr>
          <p:nvPr>
            <p:ph idx="1"/>
          </p:nvPr>
        </p:nvSpPr>
        <p:spPr>
          <a:xfrm>
            <a:off x="254000" y="1600200"/>
            <a:ext cx="10312400" cy="4873752"/>
          </a:xfrm>
        </p:spPr>
        <p:txBody>
          <a:bodyPr>
            <a:noAutofit/>
          </a:bodyPr>
          <a:lstStyle/>
          <a:p>
            <a:pPr marL="0" indent="0" algn="l" rtl="0">
              <a:buNone/>
            </a:pPr>
            <a:r>
              <a:rPr lang="en-US" sz="2400" dirty="0">
                <a:solidFill>
                  <a:schemeClr val="accent1"/>
                </a:solidFill>
              </a:rPr>
              <a:t>After History , physical examination and admission </a:t>
            </a:r>
            <a:r>
              <a:rPr lang="en-US" sz="2400" dirty="0">
                <a:solidFill>
                  <a:schemeClr val="accent1"/>
                </a:solidFill>
                <a:latin typeface="Arial"/>
                <a:cs typeface="Arial"/>
              </a:rPr>
              <a:t>→</a:t>
            </a:r>
            <a:endParaRPr lang="en-US" sz="2400" dirty="0">
              <a:solidFill>
                <a:schemeClr val="accent1"/>
              </a:solidFill>
            </a:endParaRPr>
          </a:p>
          <a:p>
            <a:pPr marL="0" indent="0" algn="l" rtl="0">
              <a:buNone/>
            </a:pPr>
            <a:r>
              <a:rPr lang="en-US" sz="2400" dirty="0">
                <a:solidFill>
                  <a:schemeClr val="accent1"/>
                </a:solidFill>
              </a:rPr>
              <a:t>1- CBC , ESR, CRP .</a:t>
            </a:r>
          </a:p>
          <a:p>
            <a:pPr marL="0" indent="0" algn="l" rtl="0">
              <a:buNone/>
            </a:pPr>
            <a:r>
              <a:rPr lang="en-US" sz="2400" dirty="0">
                <a:solidFill>
                  <a:schemeClr val="accent1"/>
                </a:solidFill>
              </a:rPr>
              <a:t>2- blood, urine, and CSF culture (take the samples before giving antibiotics)</a:t>
            </a:r>
          </a:p>
          <a:p>
            <a:pPr marL="0" indent="0" algn="l" rtl="0">
              <a:buNone/>
            </a:pPr>
            <a:r>
              <a:rPr lang="en-US" sz="2400" dirty="0">
                <a:solidFill>
                  <a:schemeClr val="accent1"/>
                </a:solidFill>
              </a:rPr>
              <a:t>3- urinalysis. (Urinalysis may be negative in infants &lt;2 mo. of age with pyelonephritis)</a:t>
            </a:r>
          </a:p>
          <a:p>
            <a:pPr marL="0" indent="0" algn="l" rtl="0">
              <a:buNone/>
            </a:pPr>
            <a:r>
              <a:rPr lang="en-US" sz="2400" dirty="0">
                <a:solidFill>
                  <a:schemeClr val="accent1"/>
                </a:solidFill>
              </a:rPr>
              <a:t>4- chest x-ray (if respiratory symptoms are present) </a:t>
            </a:r>
          </a:p>
          <a:p>
            <a:pPr marL="0" indent="0" algn="l" rtl="0">
              <a:buNone/>
            </a:pPr>
            <a:r>
              <a:rPr lang="en-US" sz="2400" dirty="0">
                <a:solidFill>
                  <a:schemeClr val="accent1"/>
                </a:solidFill>
              </a:rPr>
              <a:t>5- Stool study (if has diarrhea)</a:t>
            </a:r>
          </a:p>
          <a:p>
            <a:pPr marL="0" indent="0" algn="l" rtl="0">
              <a:buNone/>
            </a:pPr>
            <a:endParaRPr lang="en-US" sz="2400" dirty="0">
              <a:solidFill>
                <a:schemeClr val="accent1"/>
              </a:solidFill>
            </a:endParaRPr>
          </a:p>
          <a:p>
            <a:pPr marL="0" indent="0" algn="l" rtl="0">
              <a:buNone/>
            </a:pPr>
            <a:r>
              <a:rPr lang="en-US" sz="2400" dirty="0">
                <a:solidFill>
                  <a:schemeClr val="accent1"/>
                </a:solidFill>
              </a:rPr>
              <a:t>+viral diagnostic studies </a:t>
            </a:r>
          </a:p>
        </p:txBody>
      </p:sp>
    </p:spTree>
    <p:extLst>
      <p:ext uri="{BB962C8B-B14F-4D97-AF65-F5344CB8AC3E}">
        <p14:creationId xmlns:p14="http://schemas.microsoft.com/office/powerpoint/2010/main" val="3168053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6162" y="1380066"/>
            <a:ext cx="10818586" cy="4873752"/>
          </a:xfrm>
        </p:spPr>
        <p:txBody>
          <a:bodyPr/>
          <a:lstStyle/>
          <a:p>
            <a:pPr marL="0" indent="0" algn="l" rtl="0">
              <a:buNone/>
            </a:pPr>
            <a:r>
              <a:rPr lang="en-US" sz="2800" dirty="0">
                <a:solidFill>
                  <a:schemeClr val="accent1"/>
                </a:solidFill>
              </a:rPr>
              <a:t>Immediate parenteral antimicrobial therapy </a:t>
            </a:r>
          </a:p>
          <a:p>
            <a:pPr algn="l" rtl="0">
              <a:buFont typeface="Wingdings" pitchFamily="2" charset="2"/>
              <a:buChar char="§"/>
            </a:pPr>
            <a:r>
              <a:rPr lang="en-US" u="sng" dirty="0">
                <a:solidFill>
                  <a:srgbClr val="CC00CC"/>
                </a:solidFill>
              </a:rPr>
              <a:t>Ampicillin</a:t>
            </a:r>
            <a:r>
              <a:rPr lang="en-US" dirty="0"/>
              <a:t> </a:t>
            </a:r>
            <a:r>
              <a:rPr lang="en-US" dirty="0">
                <a:solidFill>
                  <a:srgbClr val="7030A0"/>
                </a:solidFill>
              </a:rPr>
              <a:t>(L. </a:t>
            </a:r>
            <a:r>
              <a:rPr lang="en-US" dirty="0" err="1">
                <a:solidFill>
                  <a:srgbClr val="7030A0"/>
                </a:solidFill>
              </a:rPr>
              <a:t>monocytogenes</a:t>
            </a:r>
            <a:r>
              <a:rPr lang="en-US" dirty="0">
                <a:solidFill>
                  <a:srgbClr val="7030A0"/>
                </a:solidFill>
              </a:rPr>
              <a:t> and Enterococcus) </a:t>
            </a:r>
            <a:r>
              <a:rPr lang="en-US" dirty="0"/>
              <a:t>plus either </a:t>
            </a:r>
            <a:r>
              <a:rPr lang="en-US" u="sng" dirty="0">
                <a:solidFill>
                  <a:srgbClr val="CC00CC"/>
                </a:solidFill>
              </a:rPr>
              <a:t>ceftriaxone or cefotaxime</a:t>
            </a:r>
            <a:r>
              <a:rPr lang="en-US" dirty="0"/>
              <a:t>.</a:t>
            </a:r>
          </a:p>
          <a:p>
            <a:pPr marL="0" indent="0" algn="l" rtl="0">
              <a:buNone/>
            </a:pPr>
            <a:r>
              <a:rPr lang="en-US" dirty="0"/>
              <a:t> This regimen is effective against the usual bacterial pathogens causing sepsis, urinary tract infection, and enteritis in young infants. </a:t>
            </a:r>
          </a:p>
          <a:p>
            <a:pPr algn="l" rtl="0">
              <a:buFont typeface="Wingdings" pitchFamily="2" charset="2"/>
              <a:buChar char="§"/>
            </a:pPr>
            <a:r>
              <a:rPr lang="en-US" dirty="0"/>
              <a:t>If meningitis is suspected, add </a:t>
            </a:r>
            <a:r>
              <a:rPr lang="en-US" u="sng" dirty="0">
                <a:solidFill>
                  <a:srgbClr val="CC00CC"/>
                </a:solidFill>
              </a:rPr>
              <a:t>vancomycin</a:t>
            </a:r>
            <a:r>
              <a:rPr lang="en-US" dirty="0"/>
              <a:t> for possible</a:t>
            </a:r>
            <a:r>
              <a:rPr lang="en-US" dirty="0">
                <a:solidFill>
                  <a:srgbClr val="7030A0"/>
                </a:solidFill>
              </a:rPr>
              <a:t> penicillin-resistant S. pneumonia</a:t>
            </a:r>
          </a:p>
          <a:p>
            <a:pPr algn="l" rtl="0"/>
            <a:endParaRPr lang="ar-JO" dirty="0"/>
          </a:p>
        </p:txBody>
      </p:sp>
      <p:sp>
        <p:nvSpPr>
          <p:cNvPr id="5" name="Rectangle 4"/>
          <p:cNvSpPr/>
          <p:nvPr/>
        </p:nvSpPr>
        <p:spPr>
          <a:xfrm>
            <a:off x="492881" y="382601"/>
            <a:ext cx="9204764" cy="584775"/>
          </a:xfrm>
          <a:prstGeom prst="rect">
            <a:avLst/>
          </a:prstGeom>
        </p:spPr>
        <p:txBody>
          <a:bodyPr wrap="none">
            <a:spAutoFit/>
          </a:bodyPr>
          <a:lstStyle/>
          <a:p>
            <a:r>
              <a:rPr lang="en-US" sz="3200" spc="-50" dirty="0" err="1">
                <a:solidFill>
                  <a:schemeClr val="accent1"/>
                </a:solidFill>
              </a:rPr>
              <a:t>Manegmant</a:t>
            </a:r>
            <a:r>
              <a:rPr lang="en-US" sz="3200" spc="-50" dirty="0">
                <a:solidFill>
                  <a:schemeClr val="accent1"/>
                </a:solidFill>
              </a:rPr>
              <a:t> of </a:t>
            </a:r>
            <a:r>
              <a:rPr lang="en-US" sz="3200" spc="-50" dirty="0">
                <a:solidFill>
                  <a:srgbClr val="FF0000"/>
                </a:solidFill>
              </a:rPr>
              <a:t>Ill</a:t>
            </a:r>
            <a:r>
              <a:rPr lang="en-US" sz="3200" spc="-50" dirty="0">
                <a:solidFill>
                  <a:schemeClr val="accent1"/>
                </a:solidFill>
              </a:rPr>
              <a:t>-appearing (toxic) febrile infant </a:t>
            </a:r>
          </a:p>
        </p:txBody>
      </p:sp>
    </p:spTree>
    <p:extLst>
      <p:ext uri="{BB962C8B-B14F-4D97-AF65-F5344CB8AC3E}">
        <p14:creationId xmlns:p14="http://schemas.microsoft.com/office/powerpoint/2010/main" val="1316919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35000"/>
            <a:ext cx="9702800" cy="1011238"/>
          </a:xfrm>
        </p:spPr>
        <p:txBody>
          <a:bodyPr/>
          <a:lstStyle/>
          <a:p>
            <a:r>
              <a:rPr lang="en-US" dirty="0">
                <a:solidFill>
                  <a:srgbClr val="7030A0"/>
                </a:solidFill>
              </a:rPr>
              <a:t>If the infant looks </a:t>
            </a:r>
            <a:r>
              <a:rPr lang="en-US" dirty="0">
                <a:solidFill>
                  <a:srgbClr val="0070C0"/>
                </a:solidFill>
              </a:rPr>
              <a:t>well</a:t>
            </a:r>
            <a:r>
              <a:rPr lang="en-US" dirty="0">
                <a:solidFill>
                  <a:srgbClr val="7030A0"/>
                </a:solidFill>
              </a:rPr>
              <a:t> but has fever…</a:t>
            </a:r>
          </a:p>
        </p:txBody>
      </p:sp>
      <p:sp>
        <p:nvSpPr>
          <p:cNvPr id="3" name="Content Placeholder 2"/>
          <p:cNvSpPr>
            <a:spLocks noGrp="1"/>
          </p:cNvSpPr>
          <p:nvPr>
            <p:ph idx="1"/>
          </p:nvPr>
        </p:nvSpPr>
        <p:spPr>
          <a:xfrm>
            <a:off x="403013" y="1608668"/>
            <a:ext cx="10058400" cy="4445884"/>
          </a:xfrm>
        </p:spPr>
        <p:txBody>
          <a:bodyPr>
            <a:normAutofit/>
          </a:bodyPr>
          <a:lstStyle/>
          <a:p>
            <a:pPr algn="l" rtl="0">
              <a:buFont typeface="Wingdings" panose="05000000000000000000" pitchFamily="2" charset="2"/>
              <a:buChar char="v"/>
            </a:pPr>
            <a:r>
              <a:rPr lang="en-US" sz="2400" dirty="0"/>
              <a:t>use the </a:t>
            </a:r>
            <a:r>
              <a:rPr lang="en-US" sz="2400" b="1" u="sng" dirty="0"/>
              <a:t>Rochester Criteria </a:t>
            </a:r>
            <a:r>
              <a:rPr lang="en-US" sz="2400" dirty="0"/>
              <a:t>or similar criteria is used to determine his risk for bacterial or viral infection as pyelonephritis may be seen in well-appearing infants who have fever without a focus.</a:t>
            </a:r>
          </a:p>
          <a:p>
            <a:pPr algn="l" rtl="0"/>
            <a:r>
              <a:rPr lang="en-US" sz="2400" b="1" dirty="0"/>
              <a:t>Investigations</a:t>
            </a:r>
            <a:r>
              <a:rPr lang="en-US" sz="2400" dirty="0"/>
              <a:t>: CBC, with differential, CRP, Blood culture, Urinalysis and culture</a:t>
            </a:r>
          </a:p>
          <a:p>
            <a:pPr algn="l" rtl="0"/>
            <a:endParaRPr lang="en-US" sz="2400" dirty="0"/>
          </a:p>
          <a:p>
            <a:pPr algn="l" rtl="0"/>
            <a:endParaRPr lang="en-US" dirty="0"/>
          </a:p>
          <a:p>
            <a:pPr algn="l" rtl="0"/>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3164"/>
          <a:stretch/>
        </p:blipFill>
        <p:spPr bwMode="auto">
          <a:xfrm>
            <a:off x="406400" y="3713164"/>
            <a:ext cx="9448800" cy="256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579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47" y="0"/>
            <a:ext cx="10058400" cy="1450757"/>
          </a:xfrm>
        </p:spPr>
        <p:txBody>
          <a:bodyPr/>
          <a:lstStyle/>
          <a:p>
            <a:r>
              <a:rPr lang="en-US" dirty="0">
                <a:solidFill>
                  <a:srgbClr val="FF0000"/>
                </a:solidFill>
              </a:rPr>
              <a:t>Low risk criteria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338666" y="1083733"/>
            <a:ext cx="10783147" cy="6129867"/>
          </a:xfrm>
        </p:spPr>
        <p:txBody>
          <a:bodyPr>
            <a:normAutofit/>
          </a:bodyPr>
          <a:lstStyle/>
          <a:p>
            <a:pPr marL="0" indent="0" algn="l" rtl="0">
              <a:buNone/>
            </a:pPr>
            <a:r>
              <a:rPr lang="en-US" sz="2800" dirty="0">
                <a:solidFill>
                  <a:schemeClr val="accent1"/>
                </a:solidFill>
              </a:rPr>
              <a:t>1. Uncomplicated medical history</a:t>
            </a:r>
          </a:p>
          <a:p>
            <a:pPr marL="0" indent="0" algn="l" rtl="0">
              <a:buNone/>
            </a:pPr>
            <a:r>
              <a:rPr lang="en-US" sz="2800" dirty="0">
                <a:solidFill>
                  <a:schemeClr val="accent1"/>
                </a:solidFill>
              </a:rPr>
              <a:t>2. Normal physical examination</a:t>
            </a:r>
          </a:p>
          <a:p>
            <a:pPr marL="0" indent="0" algn="l" rtl="0">
              <a:buNone/>
            </a:pPr>
            <a:r>
              <a:rPr lang="en-US" sz="2800" dirty="0">
                <a:solidFill>
                  <a:schemeClr val="accent1"/>
                </a:solidFill>
              </a:rPr>
              <a:t>3. Normal laboratory studies</a:t>
            </a:r>
          </a:p>
          <a:p>
            <a:pPr marL="0" indent="0" algn="l" rtl="0">
              <a:buNone/>
            </a:pPr>
            <a:r>
              <a:rPr lang="en-US" sz="2800" dirty="0">
                <a:solidFill>
                  <a:schemeClr val="accent1"/>
                </a:solidFill>
              </a:rPr>
              <a:t>4.  Urine: negative leukocyte esterase, nitrite and &lt;10 WBC/HPF</a:t>
            </a:r>
          </a:p>
          <a:p>
            <a:pPr marL="0" indent="0" algn="l" rtl="0">
              <a:buNone/>
            </a:pPr>
            <a:r>
              <a:rPr lang="en-US" sz="2800" dirty="0">
                <a:solidFill>
                  <a:schemeClr val="accent1"/>
                </a:solidFill>
              </a:rPr>
              <a:t>5.  Peripheral blood: 5,000-15,000 WBC/mm3; &lt;1,500 bands or band: total neutrophil ratio &lt;0.2</a:t>
            </a:r>
          </a:p>
          <a:p>
            <a:pPr algn="l" rtl="0">
              <a:buFont typeface="Wingdings" pitchFamily="2" charset="2"/>
              <a:buChar char="§"/>
            </a:pPr>
            <a:r>
              <a:rPr lang="en-US" sz="2800" u="sng" dirty="0">
                <a:solidFill>
                  <a:schemeClr val="accent1"/>
                </a:solidFill>
              </a:rPr>
              <a:t>If done </a:t>
            </a:r>
          </a:p>
          <a:p>
            <a:pPr marL="0" indent="0" algn="l" rtl="0">
              <a:buNone/>
            </a:pPr>
            <a:r>
              <a:rPr lang="en-US" sz="2800" dirty="0">
                <a:solidFill>
                  <a:schemeClr val="accent1"/>
                </a:solidFill>
              </a:rPr>
              <a:t>1- Stool studies if diarrhea (no RBC and &lt;5 WBC/HPF)</a:t>
            </a:r>
          </a:p>
          <a:p>
            <a:pPr marL="0" indent="0" algn="l" rtl="0">
              <a:buNone/>
            </a:pPr>
            <a:r>
              <a:rPr lang="en-US" sz="2800" dirty="0">
                <a:solidFill>
                  <a:schemeClr val="accent1"/>
                </a:solidFill>
              </a:rPr>
              <a:t>2- CSF cell count (&lt;8 WBC/µL) and negative Gram stain</a:t>
            </a:r>
          </a:p>
          <a:p>
            <a:pPr marL="0" indent="0" algn="l" rtl="0">
              <a:buNone/>
            </a:pPr>
            <a:r>
              <a:rPr lang="en-US" sz="2800" dirty="0">
                <a:solidFill>
                  <a:schemeClr val="accent1"/>
                </a:solidFill>
              </a:rPr>
              <a:t>3- Chest radiograph without infiltrate</a:t>
            </a:r>
          </a:p>
        </p:txBody>
      </p:sp>
    </p:spTree>
    <p:extLst>
      <p:ext uri="{BB962C8B-B14F-4D97-AF65-F5344CB8AC3E}">
        <p14:creationId xmlns:p14="http://schemas.microsoft.com/office/powerpoint/2010/main" val="3777902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533" y="1143000"/>
            <a:ext cx="11023600" cy="4873752"/>
          </a:xfrm>
        </p:spPr>
        <p:txBody>
          <a:bodyPr>
            <a:normAutofit/>
          </a:bodyPr>
          <a:lstStyle/>
          <a:p>
            <a:pPr algn="l" rtl="0">
              <a:buFont typeface="Wingdings" pitchFamily="2" charset="2"/>
              <a:buChar char="§"/>
            </a:pPr>
            <a:r>
              <a:rPr lang="en-US" sz="3600" b="1" dirty="0">
                <a:solidFill>
                  <a:schemeClr val="accent1"/>
                </a:solidFill>
              </a:rPr>
              <a:t>If child fulfills all </a:t>
            </a:r>
            <a:r>
              <a:rPr lang="en-US" sz="3600" b="1" dirty="0">
                <a:solidFill>
                  <a:srgbClr val="0070C0"/>
                </a:solidFill>
              </a:rPr>
              <a:t>low-risk criteria </a:t>
            </a:r>
            <a:r>
              <a:rPr lang="en-US" sz="3600" b="1" dirty="0">
                <a:solidFill>
                  <a:schemeClr val="accent1"/>
                </a:solidFill>
              </a:rPr>
              <a:t>:</a:t>
            </a:r>
          </a:p>
          <a:p>
            <a:pPr marL="0" indent="0" algn="l" rtl="0">
              <a:buNone/>
            </a:pPr>
            <a:r>
              <a:rPr lang="en-US" sz="3200" dirty="0">
                <a:solidFill>
                  <a:schemeClr val="accent1"/>
                </a:solidFill>
              </a:rPr>
              <a:t>-Treat as an </a:t>
            </a:r>
            <a:r>
              <a:rPr lang="en-US" sz="3200" u="sng" dirty="0">
                <a:solidFill>
                  <a:srgbClr val="0070C0"/>
                </a:solidFill>
              </a:rPr>
              <a:t>out patient </a:t>
            </a:r>
            <a:r>
              <a:rPr lang="en-US" sz="3200" dirty="0">
                <a:solidFill>
                  <a:schemeClr val="accent1"/>
                </a:solidFill>
              </a:rPr>
              <a:t>but ensure follow-up or the ability to arrive at ER (do not give antibiotics).</a:t>
            </a:r>
          </a:p>
          <a:p>
            <a:pPr marL="0" indent="0" algn="l" rtl="0">
              <a:buNone/>
            </a:pPr>
            <a:r>
              <a:rPr lang="en-US" sz="3200" dirty="0">
                <a:solidFill>
                  <a:schemeClr val="accent1"/>
                </a:solidFill>
              </a:rPr>
              <a:t>-If child deteriorates or any cultures are positive, return the child for further evaluation and treatment.</a:t>
            </a:r>
          </a:p>
        </p:txBody>
      </p:sp>
    </p:spTree>
    <p:extLst>
      <p:ext uri="{BB962C8B-B14F-4D97-AF65-F5344CB8AC3E}">
        <p14:creationId xmlns:p14="http://schemas.microsoft.com/office/powerpoint/2010/main" val="4001322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733" y="482599"/>
            <a:ext cx="11328400" cy="4873752"/>
          </a:xfrm>
        </p:spPr>
        <p:txBody>
          <a:bodyPr>
            <a:normAutofit/>
          </a:bodyPr>
          <a:lstStyle/>
          <a:p>
            <a:pPr marL="0" indent="0" algn="l" rtl="0">
              <a:buNone/>
            </a:pPr>
            <a:endParaRPr lang="en-US" sz="2800" dirty="0">
              <a:solidFill>
                <a:schemeClr val="accent1"/>
              </a:solidFill>
            </a:endParaRPr>
          </a:p>
          <a:p>
            <a:pPr algn="l" rtl="0">
              <a:buFont typeface="Wingdings" pitchFamily="2" charset="2"/>
              <a:buChar char="§"/>
            </a:pPr>
            <a:r>
              <a:rPr lang="en-US" sz="3200" b="1" dirty="0">
                <a:solidFill>
                  <a:schemeClr val="accent1"/>
                </a:solidFill>
              </a:rPr>
              <a:t>If child </a:t>
            </a:r>
            <a:r>
              <a:rPr lang="en-US" sz="3200" b="1" dirty="0">
                <a:solidFill>
                  <a:srgbClr val="FF0000"/>
                </a:solidFill>
              </a:rPr>
              <a:t>does not fulfill all low-risk criteria </a:t>
            </a:r>
            <a:r>
              <a:rPr lang="en-US" sz="3200" b="1" dirty="0">
                <a:solidFill>
                  <a:schemeClr val="accent1"/>
                </a:solidFill>
              </a:rPr>
              <a:t>(even if looks well)</a:t>
            </a:r>
          </a:p>
          <a:p>
            <a:pPr marL="514350" indent="-514350" algn="l" rtl="0">
              <a:buFont typeface="+mj-lt"/>
              <a:buAutoNum type="arabicPeriod"/>
            </a:pPr>
            <a:r>
              <a:rPr lang="en-US" sz="3200" dirty="0">
                <a:solidFill>
                  <a:srgbClr val="FF0000"/>
                </a:solidFill>
              </a:rPr>
              <a:t> hospitalize </a:t>
            </a:r>
            <a:r>
              <a:rPr lang="en-US" sz="3200" dirty="0">
                <a:solidFill>
                  <a:schemeClr val="accent1"/>
                </a:solidFill>
              </a:rPr>
              <a:t>.</a:t>
            </a:r>
          </a:p>
          <a:p>
            <a:pPr marL="514350" indent="-514350" algn="l" rtl="0">
              <a:buFont typeface="+mj-lt"/>
              <a:buAutoNum type="arabicPeriod"/>
            </a:pPr>
            <a:r>
              <a:rPr lang="en-US" sz="3200" dirty="0">
                <a:solidFill>
                  <a:srgbClr val="FF0000"/>
                </a:solidFill>
              </a:rPr>
              <a:t>Give IV empirical antibiotics until culture results are back, then change the antibiotic according to the results  </a:t>
            </a:r>
          </a:p>
          <a:p>
            <a:pPr algn="l" rtl="0"/>
            <a:endParaRPr lang="en-US" sz="2800" dirty="0">
              <a:solidFill>
                <a:srgbClr val="FF0000"/>
              </a:solidFill>
            </a:endParaRPr>
          </a:p>
          <a:p>
            <a:pPr algn="l" rtl="0"/>
            <a:endParaRPr lang="en-US" sz="2800" dirty="0">
              <a:solidFill>
                <a:schemeClr val="accent1"/>
              </a:solidFill>
            </a:endParaRPr>
          </a:p>
        </p:txBody>
      </p:sp>
    </p:spTree>
    <p:extLst>
      <p:ext uri="{BB962C8B-B14F-4D97-AF65-F5344CB8AC3E}">
        <p14:creationId xmlns:p14="http://schemas.microsoft.com/office/powerpoint/2010/main" val="367100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806087"/>
            <a:ext cx="10058400" cy="3566160"/>
          </a:xfrm>
        </p:spPr>
        <p:txBody>
          <a:bodyPr>
            <a:normAutofit/>
          </a:bodyPr>
          <a:lstStyle/>
          <a:p>
            <a:pPr algn="ctr"/>
            <a:r>
              <a:rPr lang="en-US" sz="6000" dirty="0">
                <a:solidFill>
                  <a:schemeClr val="accent1"/>
                </a:solidFill>
              </a:rPr>
              <a:t>3-36 months of age</a:t>
            </a:r>
            <a:br>
              <a:rPr lang="en-US" sz="6000" dirty="0">
                <a:solidFill>
                  <a:schemeClr val="accent1"/>
                </a:solidFill>
              </a:rPr>
            </a:br>
            <a:r>
              <a:rPr lang="en-US" sz="6000" dirty="0">
                <a:solidFill>
                  <a:schemeClr val="accent1"/>
                </a:solidFill>
              </a:rPr>
              <a:t/>
            </a:r>
            <a:br>
              <a:rPr lang="en-US" sz="6000" dirty="0">
                <a:solidFill>
                  <a:schemeClr val="accent1"/>
                </a:solidFill>
              </a:rPr>
            </a:br>
            <a:endParaRPr lang="en-US" sz="6000" dirty="0">
              <a:solidFill>
                <a:schemeClr val="accent1"/>
              </a:solidFill>
            </a:endParaRPr>
          </a:p>
        </p:txBody>
      </p:sp>
    </p:spTree>
    <p:extLst>
      <p:ext uri="{BB962C8B-B14F-4D97-AF65-F5344CB8AC3E}">
        <p14:creationId xmlns:p14="http://schemas.microsoft.com/office/powerpoint/2010/main" val="788996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467" y="474132"/>
            <a:ext cx="11700933" cy="5322486"/>
          </a:xfrm>
        </p:spPr>
        <p:txBody>
          <a:bodyPr>
            <a:noAutofit/>
          </a:bodyPr>
          <a:lstStyle/>
          <a:p>
            <a:pPr algn="l" rtl="0">
              <a:buFont typeface="Wingdings" pitchFamily="2" charset="2"/>
              <a:buChar char="§"/>
            </a:pPr>
            <a:r>
              <a:rPr lang="en-US" sz="3200" u="sng" dirty="0">
                <a:solidFill>
                  <a:schemeClr val="accent1"/>
                </a:solidFill>
              </a:rPr>
              <a:t>MCC are viral</a:t>
            </a:r>
            <a:r>
              <a:rPr lang="en-US" sz="3200" dirty="0">
                <a:solidFill>
                  <a:schemeClr val="accent1"/>
                </a:solidFill>
              </a:rPr>
              <a:t>.</a:t>
            </a:r>
          </a:p>
          <a:p>
            <a:pPr marL="0" indent="0" algn="l" rtl="0">
              <a:buNone/>
            </a:pPr>
            <a:endParaRPr lang="en-US" sz="3200" dirty="0">
              <a:solidFill>
                <a:schemeClr val="accent1"/>
              </a:solidFill>
            </a:endParaRPr>
          </a:p>
          <a:p>
            <a:pPr algn="l" rtl="0">
              <a:buFont typeface="Wingdings" pitchFamily="2" charset="2"/>
              <a:buChar char="§"/>
            </a:pPr>
            <a:r>
              <a:rPr lang="en-US" sz="3200" dirty="0">
                <a:solidFill>
                  <a:schemeClr val="accent1"/>
                </a:solidFill>
              </a:rPr>
              <a:t> Also serious bacterial infections do occur (except for the perinatally acquired infections.) ,MCC are </a:t>
            </a:r>
            <a:r>
              <a:rPr lang="en-US" sz="3200" u="sng" dirty="0">
                <a:solidFill>
                  <a:srgbClr val="CC00CC"/>
                </a:solidFill>
              </a:rPr>
              <a:t>S. pneumoniae, N. meningitidis, and Salmonella .</a:t>
            </a:r>
          </a:p>
          <a:p>
            <a:pPr marL="0" indent="0" algn="l" rtl="0">
              <a:buNone/>
            </a:pPr>
            <a:r>
              <a:rPr lang="en-US" sz="3200" dirty="0">
                <a:solidFill>
                  <a:schemeClr val="accent1"/>
                </a:solidFill>
              </a:rPr>
              <a:t>H. influenzae type b (not seen commonly due to vaccine).</a:t>
            </a:r>
          </a:p>
          <a:p>
            <a:pPr marL="0" indent="0" algn="l" rtl="0">
              <a:buNone/>
            </a:pPr>
            <a:endParaRPr lang="en-US" sz="3200" dirty="0">
              <a:solidFill>
                <a:schemeClr val="accent1"/>
              </a:solidFill>
            </a:endParaRPr>
          </a:p>
          <a:p>
            <a:pPr algn="l" rtl="0">
              <a:buFont typeface="Wingdings" pitchFamily="2" charset="2"/>
              <a:buChar char="§"/>
            </a:pPr>
            <a:r>
              <a:rPr lang="en-US" sz="3200" dirty="0">
                <a:solidFill>
                  <a:schemeClr val="accent1"/>
                </a:solidFill>
              </a:rPr>
              <a:t>Important bacterial infections among children 3-36 months of age include </a:t>
            </a:r>
            <a:r>
              <a:rPr lang="en-US" sz="3200" dirty="0">
                <a:solidFill>
                  <a:srgbClr val="990099"/>
                </a:solidFill>
              </a:rPr>
              <a:t>otitis media, sinusitis, pneumonia, enteritis, urinary tract infection, osteomyelitis, and meningitis.</a:t>
            </a:r>
          </a:p>
        </p:txBody>
      </p:sp>
    </p:spTree>
    <p:extLst>
      <p:ext uri="{BB962C8B-B14F-4D97-AF65-F5344CB8AC3E}">
        <p14:creationId xmlns:p14="http://schemas.microsoft.com/office/powerpoint/2010/main" val="2047893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55638"/>
            <a:ext cx="9956800" cy="1143000"/>
          </a:xfrm>
        </p:spPr>
        <p:txBody>
          <a:bodyPr/>
          <a:lstStyle/>
          <a:p>
            <a:r>
              <a:rPr lang="en-US" dirty="0">
                <a:solidFill>
                  <a:srgbClr val="FF0000"/>
                </a:solidFill>
              </a:rPr>
              <a:t>What suggests it’s a bacterial infection?</a:t>
            </a:r>
          </a:p>
        </p:txBody>
      </p:sp>
      <p:sp>
        <p:nvSpPr>
          <p:cNvPr id="3" name="Content Placeholder 2"/>
          <p:cNvSpPr>
            <a:spLocks noGrp="1"/>
          </p:cNvSpPr>
          <p:nvPr>
            <p:ph idx="1"/>
          </p:nvPr>
        </p:nvSpPr>
        <p:spPr>
          <a:xfrm>
            <a:off x="609600" y="2040468"/>
            <a:ext cx="10972800" cy="4525963"/>
          </a:xfrm>
        </p:spPr>
        <p:txBody>
          <a:bodyPr/>
          <a:lstStyle/>
          <a:p>
            <a:pPr marL="0" indent="0" algn="l" rtl="0">
              <a:buNone/>
            </a:pPr>
            <a:r>
              <a:rPr lang="en-US" sz="2400" dirty="0">
                <a:solidFill>
                  <a:schemeClr val="accent1"/>
                </a:solidFill>
              </a:rPr>
              <a:t>1) temperature ≥39°C (102.2°F)</a:t>
            </a:r>
          </a:p>
          <a:p>
            <a:pPr marL="0" indent="0" algn="l" rtl="0">
              <a:buNone/>
            </a:pPr>
            <a:r>
              <a:rPr lang="en-US" sz="2400" dirty="0">
                <a:solidFill>
                  <a:schemeClr val="accent1"/>
                </a:solidFill>
              </a:rPr>
              <a:t>2) WBC count ≥15,000/µL</a:t>
            </a:r>
          </a:p>
          <a:p>
            <a:pPr marL="0" indent="0" algn="l" rtl="0">
              <a:buNone/>
            </a:pPr>
            <a:r>
              <a:rPr lang="en-US" sz="2400" dirty="0">
                <a:solidFill>
                  <a:schemeClr val="accent1"/>
                </a:solidFill>
              </a:rPr>
              <a:t>3) elevated absolute neutrophil count</a:t>
            </a:r>
          </a:p>
          <a:p>
            <a:pPr marL="0" indent="0" algn="l" rtl="0">
              <a:buNone/>
            </a:pPr>
            <a:r>
              <a:rPr lang="en-US" sz="2400" dirty="0">
                <a:solidFill>
                  <a:schemeClr val="accent1"/>
                </a:solidFill>
              </a:rPr>
              <a:t>4) band count</a:t>
            </a:r>
          </a:p>
          <a:p>
            <a:pPr marL="0" indent="0" algn="l" rtl="0">
              <a:buNone/>
            </a:pPr>
            <a:r>
              <a:rPr lang="en-US" sz="2400" dirty="0">
                <a:solidFill>
                  <a:schemeClr val="accent1"/>
                </a:solidFill>
              </a:rPr>
              <a:t>5)  erythrocyte sedimentation rate (ESR) or C-reactive protein</a:t>
            </a:r>
          </a:p>
          <a:p>
            <a:pPr algn="l" rtl="0">
              <a:buFont typeface="Wingdings" pitchFamily="2" charset="2"/>
              <a:buChar char="§"/>
            </a:pPr>
            <a:endParaRPr lang="en-US" dirty="0">
              <a:solidFill>
                <a:schemeClr val="accent1"/>
              </a:solidFill>
            </a:endParaRPr>
          </a:p>
          <a:p>
            <a:pPr algn="l" rtl="0">
              <a:buFont typeface="Wingdings" pitchFamily="2" charset="2"/>
              <a:buChar char="§"/>
            </a:pPr>
            <a:r>
              <a:rPr lang="en-US" sz="2800" b="1" dirty="0">
                <a:solidFill>
                  <a:schemeClr val="accent1"/>
                </a:solidFill>
              </a:rPr>
              <a:t>The higher the T° and WBC count the more it likely to be bacterial </a:t>
            </a:r>
          </a:p>
        </p:txBody>
      </p:sp>
    </p:spTree>
    <p:extLst>
      <p:ext uri="{BB962C8B-B14F-4D97-AF65-F5344CB8AC3E}">
        <p14:creationId xmlns:p14="http://schemas.microsoft.com/office/powerpoint/2010/main" val="3781282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3"/>
          <p:cNvGraphicFramePr>
            <a:graphicFrameLocks noGrp="1"/>
          </p:cNvGraphicFramePr>
          <p:nvPr>
            <p:ph idx="1"/>
            <p:extLst>
              <p:ext uri="{D42A27DB-BD31-4B8C-83A1-F6EECF244321}">
                <p14:modId xmlns:p14="http://schemas.microsoft.com/office/powerpoint/2010/main" val="2120458763"/>
              </p:ext>
            </p:extLst>
          </p:nvPr>
        </p:nvGraphicFramePr>
        <p:xfrm>
          <a:off x="-489439" y="633046"/>
          <a:ext cx="11409485" cy="5849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478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032935"/>
            <a:ext cx="10854268" cy="1380066"/>
          </a:xfrm>
        </p:spPr>
        <p:txBody>
          <a:bodyPr>
            <a:normAutofit fontScale="90000"/>
          </a:bodyPr>
          <a:lstStyle/>
          <a:p>
            <a:pPr rtl="0"/>
            <a:r>
              <a:rPr lang="en-US" sz="3200" dirty="0">
                <a:solidFill>
                  <a:schemeClr val="accent1"/>
                </a:solidFill>
              </a:rPr>
              <a:t>After history and physical, then depending on the temperature of the infant and his general look </a:t>
            </a:r>
            <a:r>
              <a:rPr lang="en-US" sz="2000" dirty="0">
                <a:solidFill>
                  <a:schemeClr val="accent1"/>
                </a:solidFill>
              </a:rPr>
              <a:t/>
            </a:r>
            <a:br>
              <a:rPr lang="en-US" sz="2000" dirty="0">
                <a:solidFill>
                  <a:schemeClr val="accent1"/>
                </a:solidFill>
              </a:rPr>
            </a:br>
            <a:endParaRPr lang="en-US" sz="2000" dirty="0">
              <a:solidFill>
                <a:schemeClr val="accent1"/>
              </a:solidFill>
            </a:endParaRPr>
          </a:p>
        </p:txBody>
      </p:sp>
      <p:sp>
        <p:nvSpPr>
          <p:cNvPr id="3" name="Content Placeholder 2"/>
          <p:cNvSpPr>
            <a:spLocks noGrp="1"/>
          </p:cNvSpPr>
          <p:nvPr>
            <p:ph idx="1"/>
          </p:nvPr>
        </p:nvSpPr>
        <p:spPr>
          <a:xfrm>
            <a:off x="377903" y="1879598"/>
            <a:ext cx="10950497" cy="4064001"/>
          </a:xfrm>
        </p:spPr>
        <p:txBody>
          <a:bodyPr>
            <a:normAutofit lnSpcReduction="10000"/>
          </a:bodyPr>
          <a:lstStyle/>
          <a:p>
            <a:pPr algn="l" rtl="0">
              <a:buFont typeface="Wingdings" panose="05000000000000000000" pitchFamily="2" charset="2"/>
              <a:buChar char="v"/>
            </a:pPr>
            <a:r>
              <a:rPr lang="en-US" sz="2800" dirty="0"/>
              <a:t>If the infant </a:t>
            </a:r>
            <a:r>
              <a:rPr lang="en-US" sz="2800" b="1" dirty="0">
                <a:solidFill>
                  <a:srgbClr val="FF0000"/>
                </a:solidFill>
              </a:rPr>
              <a:t>looks toxic </a:t>
            </a:r>
            <a:r>
              <a:rPr lang="en-US" sz="2800" dirty="0">
                <a:sym typeface="Wingdings" panose="05000000000000000000" pitchFamily="2" charset="2"/>
              </a:rPr>
              <a:t> </a:t>
            </a:r>
            <a:r>
              <a:rPr lang="en-US" sz="2800" u="sng" dirty="0"/>
              <a:t>Do a full sepsis workup, admit him and start empirical antibiotics </a:t>
            </a:r>
          </a:p>
          <a:p>
            <a:pPr algn="l" rtl="0">
              <a:buFont typeface="Wingdings" panose="05000000000000000000" pitchFamily="2" charset="2"/>
              <a:buChar char="v"/>
            </a:pPr>
            <a:endParaRPr lang="en-US" sz="2800" dirty="0"/>
          </a:p>
          <a:p>
            <a:pPr algn="l" rtl="0">
              <a:buFont typeface="Wingdings" panose="05000000000000000000" pitchFamily="2" charset="2"/>
              <a:buChar char="v"/>
            </a:pPr>
            <a:r>
              <a:rPr lang="en-US" sz="2800" dirty="0"/>
              <a:t>If T is </a:t>
            </a:r>
            <a:r>
              <a:rPr lang="en-US" sz="2800" b="1" dirty="0">
                <a:solidFill>
                  <a:srgbClr val="FF0000"/>
                </a:solidFill>
              </a:rPr>
              <a:t>&lt;39°C (102.2°F) and does not appear toxic</a:t>
            </a:r>
            <a:r>
              <a:rPr lang="en-US" sz="2800" dirty="0">
                <a:sym typeface="Wingdings" panose="05000000000000000000" pitchFamily="2" charset="2"/>
              </a:rPr>
              <a:t> </a:t>
            </a:r>
            <a:r>
              <a:rPr lang="en-US" sz="2800" dirty="0"/>
              <a:t>most likely viral infection , </a:t>
            </a:r>
            <a:r>
              <a:rPr lang="en-US" sz="2800" u="sng" dirty="0"/>
              <a:t>Manage as an outpatients </a:t>
            </a:r>
            <a:r>
              <a:rPr lang="en-US" sz="2800" dirty="0"/>
              <a:t>without performing diagnostic tests or administering antimicrobial agents, </a:t>
            </a:r>
            <a:r>
              <a:rPr lang="en-US" sz="2800" u="sng" dirty="0"/>
              <a:t>only supportive treatment.</a:t>
            </a:r>
          </a:p>
          <a:p>
            <a:pPr marL="0" indent="0" algn="l" rtl="0">
              <a:buNone/>
            </a:pPr>
            <a:r>
              <a:rPr lang="en-US" sz="2800" dirty="0"/>
              <a:t>  </a:t>
            </a:r>
            <a:r>
              <a:rPr lang="en-US" sz="2800" dirty="0">
                <a:solidFill>
                  <a:schemeClr val="accent1"/>
                </a:solidFill>
              </a:rPr>
              <a:t>But advise return with persistence of fever, temperatures &gt;39°C (102.2°F), and new signs and symptoms</a:t>
            </a:r>
          </a:p>
          <a:p>
            <a:pPr algn="l" rtl="0"/>
            <a:endParaRPr lang="en-US" dirty="0">
              <a:solidFill>
                <a:schemeClr val="accent1"/>
              </a:solidFill>
            </a:endParaRPr>
          </a:p>
          <a:p>
            <a:pPr marL="0" indent="0" algn="l" rtl="0">
              <a:buNone/>
            </a:pPr>
            <a:endParaRPr lang="en-US" dirty="0"/>
          </a:p>
        </p:txBody>
      </p:sp>
    </p:spTree>
    <p:extLst>
      <p:ext uri="{BB962C8B-B14F-4D97-AF65-F5344CB8AC3E}">
        <p14:creationId xmlns:p14="http://schemas.microsoft.com/office/powerpoint/2010/main" val="1194116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191779"/>
            <a:ext cx="11155680" cy="1450757"/>
          </a:xfrm>
        </p:spPr>
        <p:txBody>
          <a:bodyPr>
            <a:normAutofit fontScale="90000"/>
          </a:bodyPr>
          <a:lstStyle/>
          <a:p>
            <a:r>
              <a:rPr lang="en-US" dirty="0">
                <a:solidFill>
                  <a:srgbClr val="7030A0"/>
                </a:solidFill>
              </a:rPr>
              <a:t>For nontoxic-appearing infants with a rectal temperature of ≥39°C (102.2°F)</a:t>
            </a:r>
            <a:br>
              <a:rPr lang="en-US" dirty="0">
                <a:solidFill>
                  <a:srgbClr val="7030A0"/>
                </a:solidFill>
              </a:rPr>
            </a:br>
            <a:endParaRPr lang="en-US" dirty="0">
              <a:solidFill>
                <a:srgbClr val="7030A0"/>
              </a:solidFill>
            </a:endParaRPr>
          </a:p>
        </p:txBody>
      </p:sp>
      <p:sp>
        <p:nvSpPr>
          <p:cNvPr id="3" name="Content Placeholder 2"/>
          <p:cNvSpPr>
            <a:spLocks noGrp="1"/>
          </p:cNvSpPr>
          <p:nvPr>
            <p:ph idx="1"/>
          </p:nvPr>
        </p:nvSpPr>
        <p:spPr>
          <a:xfrm>
            <a:off x="445347" y="2802467"/>
            <a:ext cx="10866119" cy="3305464"/>
          </a:xfrm>
        </p:spPr>
        <p:txBody>
          <a:bodyPr>
            <a:normAutofit/>
          </a:bodyPr>
          <a:lstStyle/>
          <a:p>
            <a:pPr marL="0" indent="0" algn="ctr" rtl="0">
              <a:buNone/>
            </a:pPr>
            <a:r>
              <a:rPr lang="en-US" sz="4400" u="sng" dirty="0">
                <a:solidFill>
                  <a:schemeClr val="tx1"/>
                </a:solidFill>
                <a:effectLst>
                  <a:outerShdw blurRad="38100" dist="38100" dir="2700000" algn="tl">
                    <a:srgbClr val="000000">
                      <a:alpha val="43137"/>
                    </a:srgbClr>
                  </a:outerShdw>
                </a:effectLst>
              </a:rPr>
              <a:t>Determine the immunization status </a:t>
            </a:r>
          </a:p>
          <a:p>
            <a:pPr algn="l" rtl="0">
              <a:buFont typeface="Wingdings" pitchFamily="2" charset="2"/>
              <a:buChar char="§"/>
            </a:pPr>
            <a:r>
              <a:rPr lang="en-US" sz="2800" dirty="0"/>
              <a:t>If received conjugate pneumococcal and Hib vaccines, then he is at much </a:t>
            </a:r>
            <a:r>
              <a:rPr lang="en-US" sz="2800" dirty="0">
                <a:solidFill>
                  <a:srgbClr val="990099"/>
                </a:solidFill>
              </a:rPr>
              <a:t>lower risk of occult bacteremia and meningitis</a:t>
            </a:r>
            <a:r>
              <a:rPr lang="en-US" sz="2800" dirty="0"/>
              <a:t>. </a:t>
            </a:r>
            <a:r>
              <a:rPr lang="en-US" sz="2800" dirty="0">
                <a:solidFill>
                  <a:srgbClr val="CC00CC"/>
                </a:solidFill>
                <a:latin typeface="Arial"/>
                <a:cs typeface="Arial"/>
              </a:rPr>
              <a:t>→</a:t>
            </a:r>
            <a:r>
              <a:rPr lang="en-US" sz="2800" dirty="0">
                <a:solidFill>
                  <a:srgbClr val="CC00CC"/>
                </a:solidFill>
              </a:rPr>
              <a:t>this </a:t>
            </a:r>
            <a:r>
              <a:rPr lang="en-US" sz="2800" dirty="0" err="1">
                <a:solidFill>
                  <a:srgbClr val="CC00CC"/>
                </a:solidFill>
              </a:rPr>
              <a:t>pt</a:t>
            </a:r>
            <a:r>
              <a:rPr lang="en-US" sz="2800" dirty="0">
                <a:solidFill>
                  <a:srgbClr val="CC00CC"/>
                </a:solidFill>
              </a:rPr>
              <a:t> is carefully observed without empirical administration of antibiotic </a:t>
            </a:r>
          </a:p>
          <a:p>
            <a:pPr algn="l" rtl="0"/>
            <a:endParaRPr lang="en-US" dirty="0"/>
          </a:p>
        </p:txBody>
      </p:sp>
    </p:spTree>
    <p:extLst>
      <p:ext uri="{BB962C8B-B14F-4D97-AF65-F5344CB8AC3E}">
        <p14:creationId xmlns:p14="http://schemas.microsoft.com/office/powerpoint/2010/main" val="2005707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933" y="2127408"/>
            <a:ext cx="10749280" cy="1450757"/>
          </a:xfrm>
        </p:spPr>
        <p:txBody>
          <a:bodyPr>
            <a:normAutofit fontScale="90000"/>
          </a:bodyPr>
          <a:lstStyle/>
          <a:p>
            <a:pPr marL="457200" indent="-457200" rtl="0">
              <a:buFont typeface="Wingdings" pitchFamily="2" charset="2"/>
              <a:buChar char="§"/>
            </a:pPr>
            <a:r>
              <a:rPr lang="en-US" dirty="0">
                <a:solidFill>
                  <a:schemeClr val="tx1"/>
                </a:solidFill>
              </a:rPr>
              <a:t>If pneumococcal and Hib vaccines are </a:t>
            </a:r>
            <a:r>
              <a:rPr lang="en-US" sz="3600" b="1" dirty="0">
                <a:solidFill>
                  <a:schemeClr val="tx1"/>
                </a:solidFill>
              </a:rPr>
              <a:t>not</a:t>
            </a:r>
            <a:r>
              <a:rPr lang="en-US" dirty="0">
                <a:solidFill>
                  <a:schemeClr val="tx1"/>
                </a:solidFill>
              </a:rPr>
              <a:t> taken (can be handled in two ways ) </a:t>
            </a:r>
            <a:r>
              <a:rPr lang="en-US" dirty="0">
                <a:solidFill>
                  <a:schemeClr val="tx1"/>
                </a:solidFill>
                <a:latin typeface="Arial"/>
                <a:cs typeface="Arial"/>
              </a:rPr>
              <a:t>→</a:t>
            </a: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784014" y="2982290"/>
            <a:ext cx="10058400" cy="2690377"/>
          </a:xfrm>
        </p:spPr>
        <p:txBody>
          <a:bodyPr>
            <a:normAutofit lnSpcReduction="10000"/>
          </a:bodyPr>
          <a:lstStyle/>
          <a:p>
            <a:pPr marL="514350" indent="-514350" algn="l" rtl="0">
              <a:buFont typeface="+mj-lt"/>
              <a:buAutoNum type="arabicPeriod"/>
            </a:pPr>
            <a:r>
              <a:rPr lang="en-US" sz="2800" dirty="0"/>
              <a:t>First </a:t>
            </a:r>
            <a:r>
              <a:rPr lang="en-US" sz="2800" u="sng" dirty="0">
                <a:solidFill>
                  <a:schemeClr val="accent1"/>
                </a:solidFill>
              </a:rPr>
              <a:t>order blood culture then administering empirical antibiotics</a:t>
            </a:r>
            <a:r>
              <a:rPr lang="en-US" sz="2800" dirty="0"/>
              <a:t> (</a:t>
            </a:r>
            <a:r>
              <a:rPr lang="en-US" sz="2800" dirty="0">
                <a:solidFill>
                  <a:srgbClr val="CC00CC"/>
                </a:solidFill>
              </a:rPr>
              <a:t>ceftriaxone</a:t>
            </a:r>
            <a:r>
              <a:rPr lang="en-US" sz="2800" dirty="0"/>
              <a:t>, a single dose of 50 mg/kg, not to exceed 1 g) till culture results are back </a:t>
            </a:r>
          </a:p>
          <a:p>
            <a:pPr marL="514350" indent="-514350" algn="l" rtl="0">
              <a:buFont typeface="+mj-lt"/>
              <a:buAutoNum type="arabicPeriod"/>
            </a:pPr>
            <a:r>
              <a:rPr lang="en-US" sz="2800" dirty="0"/>
              <a:t> </a:t>
            </a:r>
            <a:r>
              <a:rPr lang="en-US" sz="2800" u="sng" dirty="0">
                <a:solidFill>
                  <a:schemeClr val="accent1"/>
                </a:solidFill>
              </a:rPr>
              <a:t>take a blood culture but without empirical antibiotic therapy, with return for reevaluation within 24 hr.</a:t>
            </a:r>
            <a:r>
              <a:rPr lang="en-US" sz="2800" dirty="0"/>
              <a:t> </a:t>
            </a:r>
            <a:r>
              <a:rPr lang="en-US" sz="2800" dirty="0">
                <a:solidFill>
                  <a:srgbClr val="00B0F0"/>
                </a:solidFill>
              </a:rPr>
              <a:t>(out </a:t>
            </a:r>
            <a:r>
              <a:rPr lang="en-US" sz="2800" dirty="0" err="1">
                <a:solidFill>
                  <a:srgbClr val="00B0F0"/>
                </a:solidFill>
              </a:rPr>
              <a:t>pt</a:t>
            </a:r>
            <a:r>
              <a:rPr lang="en-US" sz="2800" dirty="0">
                <a:solidFill>
                  <a:srgbClr val="00B0F0"/>
                </a:solidFill>
              </a:rPr>
              <a:t> treatment</a:t>
            </a:r>
            <a:r>
              <a:rPr lang="en-US" dirty="0">
                <a:solidFill>
                  <a:srgbClr val="00B0F0"/>
                </a:solidFill>
              </a:rPr>
              <a:t>)</a:t>
            </a:r>
          </a:p>
        </p:txBody>
      </p:sp>
    </p:spTree>
    <p:extLst>
      <p:ext uri="{BB962C8B-B14F-4D97-AF65-F5344CB8AC3E}">
        <p14:creationId xmlns:p14="http://schemas.microsoft.com/office/powerpoint/2010/main" val="1596057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1200" y="804333"/>
            <a:ext cx="9956800" cy="4873752"/>
          </a:xfrm>
        </p:spPr>
        <p:txBody>
          <a:bodyPr>
            <a:noAutofit/>
          </a:bodyPr>
          <a:lstStyle/>
          <a:p>
            <a:pPr algn="l" rtl="0">
              <a:buFont typeface="Wingdings" panose="05000000000000000000" pitchFamily="2" charset="2"/>
              <a:buChar char="v"/>
            </a:pPr>
            <a:r>
              <a:rPr lang="en-US" sz="2800" dirty="0"/>
              <a:t>If </a:t>
            </a:r>
            <a:r>
              <a:rPr lang="en-US" sz="2800" dirty="0">
                <a:solidFill>
                  <a:srgbClr val="CC00CC"/>
                </a:solidFill>
              </a:rPr>
              <a:t>S. pneumoniae </a:t>
            </a:r>
            <a:r>
              <a:rPr lang="en-US" sz="2800" dirty="0"/>
              <a:t>is isolated from the blood, </a:t>
            </a:r>
            <a:r>
              <a:rPr lang="en-US" sz="2800" dirty="0">
                <a:solidFill>
                  <a:schemeClr val="accent1"/>
                </a:solidFill>
              </a:rPr>
              <a:t>the child should return to the hospital and a second blood culture should be obtained, the child should be treated with 7-10 days of oral antimicrobial therapy.</a:t>
            </a:r>
          </a:p>
          <a:p>
            <a:pPr algn="l" rtl="0">
              <a:buFont typeface="Wingdings" panose="05000000000000000000" pitchFamily="2" charset="2"/>
              <a:buChar char="v"/>
            </a:pPr>
            <a:endParaRPr lang="en-US" sz="2800" dirty="0">
              <a:solidFill>
                <a:schemeClr val="accent1"/>
              </a:solidFill>
            </a:endParaRPr>
          </a:p>
          <a:p>
            <a:pPr algn="l" rtl="0">
              <a:buFont typeface="Wingdings" panose="05000000000000000000" pitchFamily="2" charset="2"/>
              <a:buChar char="v"/>
            </a:pPr>
            <a:r>
              <a:rPr lang="en-US" sz="2800" dirty="0"/>
              <a:t> If the </a:t>
            </a:r>
            <a:r>
              <a:rPr lang="en-US" sz="2800" u="sng" dirty="0"/>
              <a:t>child </a:t>
            </a:r>
            <a:r>
              <a:rPr lang="en-US" sz="2800" u="sng" dirty="0">
                <a:solidFill>
                  <a:srgbClr val="0070C0"/>
                </a:solidFill>
              </a:rPr>
              <a:t>appears ill at the time of follow-up</a:t>
            </a:r>
            <a:r>
              <a:rPr lang="en-US" sz="2800" dirty="0">
                <a:solidFill>
                  <a:srgbClr val="0070C0"/>
                </a:solidFill>
              </a:rPr>
              <a:t>, or if</a:t>
            </a:r>
            <a:r>
              <a:rPr lang="en-US" sz="2800" u="sng" dirty="0">
                <a:solidFill>
                  <a:srgbClr val="0070C0"/>
                </a:solidFill>
              </a:rPr>
              <a:t> H. influenzae or N. meningitidis is present</a:t>
            </a:r>
            <a:r>
              <a:rPr lang="en-US" sz="2800" dirty="0">
                <a:latin typeface="Arial"/>
                <a:cs typeface="Arial"/>
              </a:rPr>
              <a:t>→</a:t>
            </a:r>
          </a:p>
          <a:p>
            <a:pPr marL="0" indent="0" algn="l" rtl="0">
              <a:buNone/>
            </a:pPr>
            <a:r>
              <a:rPr lang="en-US" sz="2800" dirty="0">
                <a:latin typeface="Arial"/>
                <a:cs typeface="Arial"/>
              </a:rPr>
              <a:t>1- </a:t>
            </a:r>
            <a:r>
              <a:rPr lang="en-US" sz="2800" dirty="0"/>
              <a:t> </a:t>
            </a:r>
            <a:r>
              <a:rPr lang="en-US" sz="2800" b="1" u="sng" dirty="0"/>
              <a:t>admit to the hospital</a:t>
            </a:r>
          </a:p>
          <a:p>
            <a:pPr marL="0" indent="0" algn="l" rtl="0">
              <a:buNone/>
            </a:pPr>
            <a:r>
              <a:rPr lang="en-US" sz="2800" b="1" u="sng" dirty="0"/>
              <a:t>2-  repeat blood culture </a:t>
            </a:r>
            <a:r>
              <a:rPr lang="en-US" sz="2800" dirty="0"/>
              <a:t>and evaluate for meningitis (</a:t>
            </a:r>
            <a:r>
              <a:rPr lang="en-US" sz="2800" u="sng" dirty="0"/>
              <a:t>including lumbar puncture</a:t>
            </a:r>
            <a:r>
              <a:rPr lang="en-US" sz="2800" dirty="0"/>
              <a:t>)</a:t>
            </a:r>
          </a:p>
          <a:p>
            <a:pPr marL="0" indent="0" algn="l" rtl="0">
              <a:buNone/>
            </a:pPr>
            <a:r>
              <a:rPr lang="en-US" sz="2800" dirty="0"/>
              <a:t>3- </a:t>
            </a:r>
            <a:r>
              <a:rPr lang="en-US" sz="2800" b="1" u="sng" dirty="0"/>
              <a:t>start iv antibiotics </a:t>
            </a:r>
          </a:p>
        </p:txBody>
      </p:sp>
    </p:spTree>
    <p:extLst>
      <p:ext uri="{BB962C8B-B14F-4D97-AF65-F5344CB8AC3E}">
        <p14:creationId xmlns:p14="http://schemas.microsoft.com/office/powerpoint/2010/main" val="401142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000" dirty="0">
                <a:solidFill>
                  <a:schemeClr val="tx1">
                    <a:lumMod val="75000"/>
                    <a:lumOff val="25000"/>
                  </a:schemeClr>
                </a:solidFill>
              </a:rPr>
              <a:t>Periodic fever</a:t>
            </a:r>
          </a:p>
        </p:txBody>
      </p:sp>
    </p:spTree>
    <p:extLst>
      <p:ext uri="{BB962C8B-B14F-4D97-AF65-F5344CB8AC3E}">
        <p14:creationId xmlns:p14="http://schemas.microsoft.com/office/powerpoint/2010/main" val="780986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90099"/>
                </a:solidFill>
              </a:rPr>
              <a:t>PERIODIC FEVER SYNDROMES</a:t>
            </a:r>
          </a:p>
        </p:txBody>
      </p:sp>
      <p:sp>
        <p:nvSpPr>
          <p:cNvPr id="3" name="Content Placeholder 2"/>
          <p:cNvSpPr>
            <a:spLocks noGrp="1"/>
          </p:cNvSpPr>
          <p:nvPr>
            <p:ph idx="1"/>
          </p:nvPr>
        </p:nvSpPr>
        <p:spPr>
          <a:xfrm>
            <a:off x="453814" y="1642533"/>
            <a:ext cx="11094720" cy="4023360"/>
          </a:xfrm>
        </p:spPr>
        <p:txBody>
          <a:bodyPr>
            <a:noAutofit/>
          </a:bodyPr>
          <a:lstStyle/>
          <a:p>
            <a:pPr algn="l" rtl="0">
              <a:buFont typeface="Wingdings" pitchFamily="2" charset="2"/>
              <a:buChar char="§"/>
            </a:pPr>
            <a:r>
              <a:rPr lang="en-US" sz="2800" dirty="0"/>
              <a:t>Periodic fever syndromes are </a:t>
            </a:r>
            <a:r>
              <a:rPr lang="en-US" sz="2800" u="sng" dirty="0">
                <a:solidFill>
                  <a:srgbClr val="990099"/>
                </a:solidFill>
              </a:rPr>
              <a:t>a group of diseases characterized by episodes of fever with healthy intervals between febrile episodes</a:t>
            </a:r>
            <a:r>
              <a:rPr lang="en-US" sz="2800" dirty="0"/>
              <a:t>. </a:t>
            </a:r>
          </a:p>
          <a:p>
            <a:pPr algn="l" rtl="0">
              <a:buFont typeface="Wingdings" pitchFamily="2" charset="2"/>
              <a:buChar char="§"/>
            </a:pPr>
            <a:r>
              <a:rPr lang="en-US" sz="2800" dirty="0"/>
              <a:t>Disorders in which a child has recurrent episodes of fever over time .Each episode of fever lasts roughly the same length of time</a:t>
            </a:r>
          </a:p>
          <a:p>
            <a:pPr algn="l" rtl="0">
              <a:buFont typeface="Wingdings" pitchFamily="2" charset="2"/>
              <a:buChar char="§"/>
            </a:pPr>
            <a:endParaRPr lang="en-US" sz="2800" dirty="0"/>
          </a:p>
          <a:p>
            <a:pPr algn="l" rtl="0">
              <a:buFont typeface="Wingdings" pitchFamily="2" charset="2"/>
              <a:buChar char="§"/>
            </a:pPr>
            <a:r>
              <a:rPr lang="en-US" sz="2800" dirty="0"/>
              <a:t>Disorders can be </a:t>
            </a:r>
            <a:r>
              <a:rPr lang="en-US" sz="2800" dirty="0">
                <a:solidFill>
                  <a:srgbClr val="990099"/>
                </a:solidFill>
              </a:rPr>
              <a:t>hereditary</a:t>
            </a:r>
            <a:r>
              <a:rPr lang="en-US" sz="2800" dirty="0"/>
              <a:t> and </a:t>
            </a:r>
            <a:r>
              <a:rPr lang="en-US" sz="2800" dirty="0">
                <a:solidFill>
                  <a:srgbClr val="990099"/>
                </a:solidFill>
              </a:rPr>
              <a:t>non-hereditary</a:t>
            </a:r>
            <a:r>
              <a:rPr lang="en-US" sz="2800" dirty="0"/>
              <a:t>(infectious, non-infectious, neoplastic…)</a:t>
            </a:r>
          </a:p>
        </p:txBody>
      </p:sp>
    </p:spTree>
    <p:extLst>
      <p:ext uri="{BB962C8B-B14F-4D97-AF65-F5344CB8AC3E}">
        <p14:creationId xmlns:p14="http://schemas.microsoft.com/office/powerpoint/2010/main" val="4128876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844" y="508000"/>
            <a:ext cx="8101898" cy="6082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1817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431800"/>
            <a:ext cx="10058400" cy="1450757"/>
          </a:xfrm>
        </p:spPr>
        <p:txBody>
          <a:bodyPr/>
          <a:lstStyle/>
          <a:p>
            <a:r>
              <a:rPr lang="en-US" b="1" dirty="0">
                <a:solidFill>
                  <a:srgbClr val="990099"/>
                </a:solidFill>
              </a:rPr>
              <a:t>FAMILIAL MEDITERRANEAN FEVER</a:t>
            </a:r>
          </a:p>
        </p:txBody>
      </p:sp>
      <p:sp>
        <p:nvSpPr>
          <p:cNvPr id="4" name="Rectangle 3"/>
          <p:cNvSpPr/>
          <p:nvPr/>
        </p:nvSpPr>
        <p:spPr>
          <a:xfrm>
            <a:off x="237067" y="2020375"/>
            <a:ext cx="11108266" cy="1569660"/>
          </a:xfrm>
          <a:prstGeom prst="rect">
            <a:avLst/>
          </a:prstGeom>
        </p:spPr>
        <p:txBody>
          <a:bodyPr wrap="square">
            <a:spAutoFit/>
          </a:bodyPr>
          <a:lstStyle/>
          <a:p>
            <a:r>
              <a:rPr lang="en-US" sz="2400" dirty="0">
                <a:solidFill>
                  <a:srgbClr val="990099"/>
                </a:solidFill>
              </a:rPr>
              <a:t>An auto inflammatory genetic disorder that causes recurrent fevers and serosal inflammation of the abdomen, lungs, and joints leading to severe pain. The first attack frequently occurs in childhood, and it usually begins before the age of 20 years. </a:t>
            </a:r>
            <a:endParaRPr lang="ar-JO" sz="2400" dirty="0">
              <a:solidFill>
                <a:srgbClr val="990099"/>
              </a:solidFill>
            </a:endParaRPr>
          </a:p>
        </p:txBody>
      </p:sp>
      <p:sp>
        <p:nvSpPr>
          <p:cNvPr id="6" name="Rectangle 5"/>
          <p:cNvSpPr/>
          <p:nvPr/>
        </p:nvSpPr>
        <p:spPr>
          <a:xfrm>
            <a:off x="508000" y="3564635"/>
            <a:ext cx="10515600" cy="461665"/>
          </a:xfrm>
          <a:prstGeom prst="rect">
            <a:avLst/>
          </a:prstGeom>
        </p:spPr>
        <p:txBody>
          <a:bodyPr wrap="square">
            <a:spAutoFit/>
          </a:bodyPr>
          <a:lstStyle/>
          <a:p>
            <a:pPr marL="342900" indent="-342900">
              <a:buFont typeface="Wingdings" pitchFamily="2" charset="2"/>
              <a:buChar char="§"/>
            </a:pPr>
            <a:r>
              <a:rPr lang="en-US" sz="2400" dirty="0">
                <a:solidFill>
                  <a:srgbClr val="990099"/>
                </a:solidFill>
              </a:rPr>
              <a:t>Also known as 'periodic peritonitis,' 'familial paroxysmal polyserositis</a:t>
            </a:r>
            <a:endParaRPr lang="ar-JO" sz="2400" dirty="0">
              <a:solidFill>
                <a:srgbClr val="990099"/>
              </a:solidFill>
            </a:endParaRPr>
          </a:p>
        </p:txBody>
      </p:sp>
    </p:spTree>
    <p:extLst>
      <p:ext uri="{BB962C8B-B14F-4D97-AF65-F5344CB8AC3E}">
        <p14:creationId xmlns:p14="http://schemas.microsoft.com/office/powerpoint/2010/main" val="1096259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37067" y="237067"/>
            <a:ext cx="10972800" cy="6214533"/>
          </a:xfrm>
          <a:prstGeom prst="rect">
            <a:avLst/>
          </a:prstGeom>
        </p:spPr>
        <p:txBody>
          <a:bodyPr vert="horz">
            <a:normAutofit/>
          </a:bodyPr>
          <a:lst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lgn="l" rtl="0">
              <a:buFont typeface="Wingdings" pitchFamily="2" charset="2"/>
              <a:buChar char="§"/>
            </a:pPr>
            <a:r>
              <a:rPr lang="en-US" dirty="0">
                <a:solidFill>
                  <a:srgbClr val="990099"/>
                </a:solidFill>
              </a:rPr>
              <a:t>AR inheritance</a:t>
            </a:r>
          </a:p>
          <a:p>
            <a:pPr algn="l" rtl="0">
              <a:buFont typeface="Wingdings" pitchFamily="2" charset="2"/>
              <a:buChar char="§"/>
            </a:pPr>
            <a:r>
              <a:rPr lang="en-US" dirty="0">
                <a:solidFill>
                  <a:srgbClr val="990099"/>
                </a:solidFill>
              </a:rPr>
              <a:t>Mutation in </a:t>
            </a:r>
            <a:r>
              <a:rPr lang="en-US" i="1" dirty="0">
                <a:solidFill>
                  <a:srgbClr val="990099"/>
                </a:solidFill>
              </a:rPr>
              <a:t>MEFV gene which is located in chromosome 16 </a:t>
            </a:r>
          </a:p>
          <a:p>
            <a:pPr algn="l" rtl="0">
              <a:buFont typeface="Wingdings" pitchFamily="2" charset="2"/>
              <a:buChar char="§"/>
            </a:pPr>
            <a:r>
              <a:rPr lang="en-US" i="1" dirty="0">
                <a:solidFill>
                  <a:srgbClr val="990099"/>
                </a:solidFill>
              </a:rPr>
              <a:t>FMF mutations</a:t>
            </a:r>
            <a:r>
              <a:rPr lang="en-US" dirty="0">
                <a:solidFill>
                  <a:srgbClr val="990099"/>
                </a:solidFill>
              </a:rPr>
              <a:t> lead to a gain-of-function and IL-1 dependent inflammation.</a:t>
            </a:r>
            <a:endParaRPr lang="en-US" i="1" dirty="0">
              <a:solidFill>
                <a:srgbClr val="990099"/>
              </a:solidFill>
            </a:endParaRPr>
          </a:p>
          <a:p>
            <a:pPr algn="l" rtl="0">
              <a:buFont typeface="Wingdings" pitchFamily="2" charset="2"/>
              <a:buChar char="§"/>
            </a:pPr>
            <a:r>
              <a:rPr lang="en-US" dirty="0" err="1">
                <a:solidFill>
                  <a:srgbClr val="990099"/>
                </a:solidFill>
              </a:rPr>
              <a:t>Autoinflammatory</a:t>
            </a:r>
            <a:r>
              <a:rPr lang="en-US" dirty="0">
                <a:solidFill>
                  <a:srgbClr val="990099"/>
                </a:solidFill>
              </a:rPr>
              <a:t> disease:</a:t>
            </a:r>
          </a:p>
          <a:p>
            <a:pPr algn="l" rtl="0">
              <a:buFont typeface="Wingdings" pitchFamily="2" charset="2"/>
              <a:buChar char="§"/>
            </a:pPr>
            <a:r>
              <a:rPr lang="en-US" dirty="0">
                <a:solidFill>
                  <a:srgbClr val="990099"/>
                </a:solidFill>
              </a:rPr>
              <a:t>Recurrent self-limited fever</a:t>
            </a:r>
          </a:p>
          <a:p>
            <a:pPr algn="l" rtl="0">
              <a:buFont typeface="Wingdings" pitchFamily="2" charset="2"/>
              <a:buChar char="§"/>
            </a:pPr>
            <a:r>
              <a:rPr lang="en-US" dirty="0" err="1">
                <a:solidFill>
                  <a:srgbClr val="990099"/>
                </a:solidFill>
              </a:rPr>
              <a:t>Serositis</a:t>
            </a:r>
            <a:endParaRPr lang="en-US" dirty="0">
              <a:solidFill>
                <a:srgbClr val="990099"/>
              </a:solidFill>
            </a:endParaRPr>
          </a:p>
          <a:p>
            <a:pPr algn="l" rtl="0">
              <a:buFont typeface="Wingdings" pitchFamily="2" charset="2"/>
              <a:buChar char="§"/>
            </a:pPr>
            <a:r>
              <a:rPr lang="en-US" dirty="0">
                <a:solidFill>
                  <a:srgbClr val="990099"/>
                </a:solidFill>
              </a:rPr>
              <a:t>Arthritis</a:t>
            </a:r>
          </a:p>
          <a:p>
            <a:pPr algn="l" rtl="0">
              <a:buFont typeface="Wingdings" pitchFamily="2" charset="2"/>
              <a:buChar char="§"/>
            </a:pPr>
            <a:r>
              <a:rPr lang="en-US" dirty="0">
                <a:solidFill>
                  <a:srgbClr val="990099"/>
                </a:solidFill>
              </a:rPr>
              <a:t>Rash</a:t>
            </a:r>
          </a:p>
          <a:p>
            <a:pPr algn="l" rtl="0">
              <a:buFont typeface="Wingdings" pitchFamily="2" charset="2"/>
              <a:buChar char="§"/>
            </a:pPr>
            <a:r>
              <a:rPr lang="en-US" dirty="0">
                <a:solidFill>
                  <a:srgbClr val="990099"/>
                </a:solidFill>
              </a:rPr>
              <a:t>AA </a:t>
            </a:r>
            <a:r>
              <a:rPr lang="en-US" dirty="0" err="1">
                <a:solidFill>
                  <a:srgbClr val="990099"/>
                </a:solidFill>
              </a:rPr>
              <a:t>amylodiosis</a:t>
            </a:r>
            <a:endParaRPr lang="en-US" dirty="0">
              <a:solidFill>
                <a:srgbClr val="990099"/>
              </a:solidFill>
            </a:endParaRPr>
          </a:p>
        </p:txBody>
      </p:sp>
    </p:spTree>
    <p:extLst>
      <p:ext uri="{BB962C8B-B14F-4D97-AF65-F5344CB8AC3E}">
        <p14:creationId xmlns:p14="http://schemas.microsoft.com/office/powerpoint/2010/main" val="2616950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90099"/>
                </a:solidFill>
              </a:rPr>
              <a:t>FMF</a:t>
            </a:r>
          </a:p>
        </p:txBody>
      </p:sp>
      <p:sp>
        <p:nvSpPr>
          <p:cNvPr id="3" name="Content Placeholder 2"/>
          <p:cNvSpPr>
            <a:spLocks noGrp="1"/>
          </p:cNvSpPr>
          <p:nvPr>
            <p:ph idx="1"/>
          </p:nvPr>
        </p:nvSpPr>
        <p:spPr>
          <a:xfrm>
            <a:off x="270933" y="1236134"/>
            <a:ext cx="11054080" cy="5004464"/>
          </a:xfrm>
        </p:spPr>
        <p:txBody>
          <a:bodyPr>
            <a:normAutofit/>
          </a:bodyPr>
          <a:lstStyle/>
          <a:p>
            <a:pPr algn="l" rtl="0"/>
            <a:endParaRPr lang="en-US" sz="2400" b="1" i="1" dirty="0">
              <a:solidFill>
                <a:srgbClr val="990099"/>
              </a:solidFill>
            </a:endParaRPr>
          </a:p>
          <a:p>
            <a:pPr marL="0" indent="0" algn="l" rtl="0">
              <a:buNone/>
            </a:pPr>
            <a:r>
              <a:rPr lang="en-US" sz="2400" b="1" dirty="0">
                <a:solidFill>
                  <a:srgbClr val="990099"/>
                </a:solidFill>
              </a:rPr>
              <a:t>EPIDEMIOLOGY</a:t>
            </a:r>
          </a:p>
          <a:p>
            <a:pPr algn="l" rtl="0"/>
            <a:r>
              <a:rPr lang="en-US" sz="2400" dirty="0">
                <a:solidFill>
                  <a:srgbClr val="990099"/>
                </a:solidFill>
              </a:rPr>
              <a:t>Ethnic groups of Mediterranean ancestry</a:t>
            </a:r>
          </a:p>
          <a:p>
            <a:pPr algn="l" rtl="0"/>
            <a:r>
              <a:rPr lang="en-US" sz="2400" dirty="0">
                <a:solidFill>
                  <a:srgbClr val="990099"/>
                </a:solidFill>
              </a:rPr>
              <a:t>Jews, Turks, Arabs, and Italians</a:t>
            </a:r>
          </a:p>
          <a:p>
            <a:pPr algn="l" rtl="0"/>
            <a:r>
              <a:rPr lang="en-US" sz="2400" dirty="0">
                <a:solidFill>
                  <a:srgbClr val="990099"/>
                </a:solidFill>
              </a:rPr>
              <a:t>FMF is more severe in Sephardic (North African) than Ashkenazi (East European) </a:t>
            </a:r>
            <a:r>
              <a:rPr lang="en-US" sz="2400" dirty="0" err="1">
                <a:solidFill>
                  <a:srgbClr val="990099"/>
                </a:solidFill>
              </a:rPr>
              <a:t>jewish</a:t>
            </a:r>
            <a:r>
              <a:rPr lang="en-US" sz="2400" dirty="0">
                <a:solidFill>
                  <a:srgbClr val="990099"/>
                </a:solidFill>
              </a:rPr>
              <a:t> population.</a:t>
            </a:r>
          </a:p>
        </p:txBody>
      </p:sp>
    </p:spTree>
    <p:extLst>
      <p:ext uri="{BB962C8B-B14F-4D97-AF65-F5344CB8AC3E}">
        <p14:creationId xmlns:p14="http://schemas.microsoft.com/office/powerpoint/2010/main" val="82340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596" y="0"/>
            <a:ext cx="9956800" cy="1143000"/>
          </a:xfrm>
        </p:spPr>
        <p:txBody>
          <a:bodyPr/>
          <a:lstStyle/>
          <a:p>
            <a:r>
              <a:rPr lang="en-US" dirty="0">
                <a:solidFill>
                  <a:srgbClr val="990099"/>
                </a:solidFill>
              </a:rPr>
              <a:t>Clinical manifestations</a:t>
            </a:r>
          </a:p>
        </p:txBody>
      </p:sp>
      <p:sp>
        <p:nvSpPr>
          <p:cNvPr id="3" name="Content Placeholder 2"/>
          <p:cNvSpPr>
            <a:spLocks noGrp="1"/>
          </p:cNvSpPr>
          <p:nvPr>
            <p:ph idx="1"/>
          </p:nvPr>
        </p:nvSpPr>
        <p:spPr>
          <a:xfrm>
            <a:off x="231966" y="1267870"/>
            <a:ext cx="11452033" cy="4023360"/>
          </a:xfrm>
        </p:spPr>
        <p:txBody>
          <a:bodyPr>
            <a:noAutofit/>
          </a:bodyPr>
          <a:lstStyle/>
          <a:p>
            <a:pPr algn="l" rtl="0">
              <a:buFont typeface="Wingdings" panose="05000000000000000000" pitchFamily="2" charset="2"/>
              <a:buChar char="q"/>
            </a:pPr>
            <a:r>
              <a:rPr lang="en-US" dirty="0">
                <a:solidFill>
                  <a:srgbClr val="990099"/>
                </a:solidFill>
              </a:rPr>
              <a:t>FEVER; </a:t>
            </a:r>
            <a:r>
              <a:rPr lang="en-US" dirty="0"/>
              <a:t>recurrent 1-3 day self-limited episodes of fever</a:t>
            </a:r>
          </a:p>
          <a:p>
            <a:pPr algn="l" rtl="0">
              <a:buFont typeface="Wingdings" panose="05000000000000000000" pitchFamily="2" charset="2"/>
              <a:buChar char="q"/>
            </a:pPr>
            <a:r>
              <a:rPr lang="en-US" dirty="0">
                <a:solidFill>
                  <a:srgbClr val="990099"/>
                </a:solidFill>
              </a:rPr>
              <a:t>SEROSITIS :</a:t>
            </a:r>
          </a:p>
          <a:p>
            <a:pPr marL="0" indent="0" algn="l" rtl="0">
              <a:buNone/>
            </a:pPr>
            <a:r>
              <a:rPr lang="en-US" dirty="0"/>
              <a:t>- </a:t>
            </a:r>
            <a:r>
              <a:rPr lang="en-US" dirty="0" err="1"/>
              <a:t>Pleuritic</a:t>
            </a:r>
            <a:r>
              <a:rPr lang="en-US" dirty="0"/>
              <a:t> chest pain; unilateral</a:t>
            </a:r>
          </a:p>
          <a:p>
            <a:pPr marL="0" indent="0" algn="l" rtl="0">
              <a:buNone/>
            </a:pPr>
            <a:r>
              <a:rPr lang="en-US" dirty="0"/>
              <a:t>- Abdominal pain; generalized </a:t>
            </a:r>
          </a:p>
          <a:p>
            <a:pPr marL="0" indent="0" algn="l" rtl="0">
              <a:buNone/>
            </a:pPr>
            <a:r>
              <a:rPr lang="en-US" dirty="0"/>
              <a:t>or localized to 1 quadrant (acute )</a:t>
            </a:r>
          </a:p>
          <a:p>
            <a:pPr algn="l" rtl="0">
              <a:buFont typeface="Wingdings" panose="05000000000000000000" pitchFamily="2" charset="2"/>
              <a:buChar char="q"/>
            </a:pPr>
            <a:r>
              <a:rPr lang="en-US" dirty="0">
                <a:solidFill>
                  <a:srgbClr val="990099"/>
                </a:solidFill>
              </a:rPr>
              <a:t>ARTHRITIS</a:t>
            </a:r>
          </a:p>
          <a:p>
            <a:pPr algn="l" rtl="0"/>
            <a:r>
              <a:rPr lang="en-US" dirty="0"/>
              <a:t>Mono or </a:t>
            </a:r>
            <a:r>
              <a:rPr lang="en-US" dirty="0" err="1"/>
              <a:t>pauci</a:t>
            </a:r>
            <a:r>
              <a:rPr lang="en-US" dirty="0"/>
              <a:t>- articular arthritis</a:t>
            </a:r>
          </a:p>
          <a:p>
            <a:pPr algn="l" rtl="0"/>
            <a:r>
              <a:rPr lang="en-US" dirty="0"/>
              <a:t>Large joints</a:t>
            </a:r>
          </a:p>
          <a:p>
            <a:pPr algn="l" rtl="0"/>
            <a:r>
              <a:rPr lang="en-US" dirty="0"/>
              <a:t>Large, neutrophil-rich effusions</a:t>
            </a:r>
          </a:p>
          <a:p>
            <a:pPr algn="l" rtl="0"/>
            <a:r>
              <a:rPr lang="en-US" dirty="0" err="1"/>
              <a:t>Nonerosive</a:t>
            </a:r>
            <a:r>
              <a:rPr lang="en-US" dirty="0"/>
              <a:t> and nondestructive.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992" y="2269067"/>
            <a:ext cx="5493292" cy="458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25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134" y="440268"/>
            <a:ext cx="10811933" cy="5736784"/>
          </a:xfrm>
        </p:spPr>
        <p:txBody>
          <a:bodyPr>
            <a:normAutofit/>
          </a:bodyPr>
          <a:lstStyle/>
          <a:p>
            <a:pPr algn="l" rtl="0">
              <a:buFont typeface="Wingdings" panose="05000000000000000000" pitchFamily="2" charset="2"/>
              <a:buChar char="q"/>
            </a:pPr>
            <a:r>
              <a:rPr lang="en-US" dirty="0">
                <a:solidFill>
                  <a:srgbClr val="990099"/>
                </a:solidFill>
              </a:rPr>
              <a:t>RASH</a:t>
            </a:r>
          </a:p>
          <a:p>
            <a:pPr marL="0" indent="0" algn="l" rtl="0">
              <a:buNone/>
            </a:pPr>
            <a:r>
              <a:rPr lang="en-US" dirty="0"/>
              <a:t>- </a:t>
            </a:r>
            <a:r>
              <a:rPr lang="en-US" dirty="0" err="1"/>
              <a:t>Erysipeloid</a:t>
            </a:r>
            <a:r>
              <a:rPr lang="en-US" dirty="0"/>
              <a:t> erythematous rash on the ankles and dorsum of foot.</a:t>
            </a:r>
          </a:p>
          <a:p>
            <a:pPr algn="l" rtl="0">
              <a:buFont typeface="Wingdings" panose="05000000000000000000" pitchFamily="2" charset="2"/>
              <a:buChar char="q"/>
            </a:pPr>
            <a:r>
              <a:rPr lang="en-US" dirty="0">
                <a:solidFill>
                  <a:srgbClr val="990099"/>
                </a:solidFill>
              </a:rPr>
              <a:t>SCROTAL PAIN</a:t>
            </a:r>
            <a:r>
              <a:rPr lang="en-US" dirty="0"/>
              <a:t>; inflammation of tunica vaginalis</a:t>
            </a:r>
          </a:p>
          <a:p>
            <a:pPr algn="l" rtl="0">
              <a:buFont typeface="Wingdings" panose="05000000000000000000" pitchFamily="2" charset="2"/>
              <a:buChar char="q"/>
            </a:pPr>
            <a:r>
              <a:rPr lang="en-US" dirty="0">
                <a:solidFill>
                  <a:srgbClr val="990099"/>
                </a:solidFill>
              </a:rPr>
              <a:t>FEBRILE MYALGIA</a:t>
            </a:r>
          </a:p>
          <a:p>
            <a:pPr algn="l" rtl="0">
              <a:buFont typeface="Wingdings" panose="05000000000000000000" pitchFamily="2" charset="2"/>
              <a:buChar char="q"/>
            </a:pPr>
            <a:r>
              <a:rPr lang="en-US" dirty="0">
                <a:solidFill>
                  <a:srgbClr val="990099"/>
                </a:solidFill>
              </a:rPr>
              <a:t>VASCULITIS</a:t>
            </a:r>
            <a:r>
              <a:rPr lang="en-US" dirty="0"/>
              <a:t> ; “HSP”</a:t>
            </a:r>
          </a:p>
          <a:p>
            <a:pPr algn="l" rtl="0">
              <a:buFont typeface="Wingdings" panose="05000000000000000000" pitchFamily="2" charset="2"/>
              <a:buChar char="q"/>
            </a:pPr>
            <a:r>
              <a:rPr lang="en-US" dirty="0">
                <a:solidFill>
                  <a:srgbClr val="990099"/>
                </a:solidFill>
              </a:rPr>
              <a:t>AMYLOIDOSIS: (AA AMYLOIDOSIS)</a:t>
            </a:r>
          </a:p>
          <a:p>
            <a:pPr marL="0" indent="0" algn="l" rtl="0">
              <a:buNone/>
            </a:pPr>
            <a:r>
              <a:rPr lang="en-US" u="sng" dirty="0"/>
              <a:t>- Serious complication</a:t>
            </a:r>
          </a:p>
          <a:p>
            <a:pPr marL="0" indent="0" algn="l" rtl="0">
              <a:buNone/>
            </a:pPr>
            <a:r>
              <a:rPr lang="en-US" dirty="0"/>
              <a:t>- Increased serum AA acute phase reactant at high levels during attacks</a:t>
            </a:r>
          </a:p>
          <a:p>
            <a:pPr marL="0" indent="0" algn="l" rtl="0">
              <a:buNone/>
            </a:pPr>
            <a:r>
              <a:rPr lang="en-US" dirty="0"/>
              <a:t>- Kidneys, GIT, spleen, lungs, testes, thyroid and adrenals.</a:t>
            </a:r>
          </a:p>
          <a:p>
            <a:pPr marL="0" indent="0" algn="l" rtl="0">
              <a:buNone/>
            </a:pPr>
            <a:r>
              <a:rPr lang="en-US" dirty="0"/>
              <a:t>- Rarely cardiac amyloidosis</a:t>
            </a:r>
          </a:p>
          <a:p>
            <a:pPr marL="0" indent="0" algn="l" rtl="0">
              <a:buNone/>
            </a:pPr>
            <a:r>
              <a:rPr lang="en-US" dirty="0"/>
              <a:t>- </a:t>
            </a:r>
            <a:r>
              <a:rPr lang="en-US" dirty="0" err="1"/>
              <a:t>Dx</a:t>
            </a:r>
            <a:r>
              <a:rPr lang="en-US" dirty="0"/>
              <a:t> by renal or rectal biopsy.</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4267200"/>
            <a:ext cx="2590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7562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198" y="727795"/>
            <a:ext cx="10058401" cy="4982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23533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614" y="348245"/>
            <a:ext cx="10058400" cy="1450757"/>
          </a:xfrm>
        </p:spPr>
        <p:txBody>
          <a:bodyPr/>
          <a:lstStyle/>
          <a:p>
            <a:r>
              <a:rPr lang="en-US" dirty="0">
                <a:solidFill>
                  <a:srgbClr val="990099"/>
                </a:solidFill>
              </a:rPr>
              <a:t>DIAGNOSIS</a:t>
            </a:r>
            <a:br>
              <a:rPr lang="en-US" dirty="0">
                <a:solidFill>
                  <a:srgbClr val="990099"/>
                </a:solidFill>
              </a:rPr>
            </a:br>
            <a:endParaRPr lang="en-US" dirty="0">
              <a:solidFill>
                <a:srgbClr val="990099"/>
              </a:solidFill>
            </a:endParaRPr>
          </a:p>
        </p:txBody>
      </p:sp>
      <p:sp>
        <p:nvSpPr>
          <p:cNvPr id="3" name="Content Placeholder 2"/>
          <p:cNvSpPr>
            <a:spLocks noGrp="1"/>
          </p:cNvSpPr>
          <p:nvPr>
            <p:ph idx="1"/>
          </p:nvPr>
        </p:nvSpPr>
        <p:spPr>
          <a:xfrm>
            <a:off x="403014" y="1684560"/>
            <a:ext cx="10515600" cy="5037974"/>
          </a:xfrm>
        </p:spPr>
        <p:txBody>
          <a:bodyPr>
            <a:normAutofit/>
          </a:bodyPr>
          <a:lstStyle/>
          <a:p>
            <a:pPr algn="l" rtl="0">
              <a:buFont typeface="Wingdings" pitchFamily="2" charset="2"/>
              <a:buChar char="§"/>
            </a:pPr>
            <a:r>
              <a:rPr lang="en-US" sz="2400" dirty="0"/>
              <a:t>Clinical diagnosis based on history and </a:t>
            </a:r>
            <a:r>
              <a:rPr lang="en-US" sz="2400" dirty="0" smtClean="0"/>
              <a:t>symptoms and </a:t>
            </a:r>
            <a:r>
              <a:rPr lang="en-US" sz="2400" smtClean="0"/>
              <a:t>family history.</a:t>
            </a:r>
            <a:endParaRPr lang="en-US" sz="2400" dirty="0"/>
          </a:p>
          <a:p>
            <a:pPr algn="l" rtl="0">
              <a:buFont typeface="Wingdings" pitchFamily="2" charset="2"/>
              <a:buChar char="§"/>
            </a:pPr>
            <a:endParaRPr lang="en-US" sz="2400" dirty="0"/>
          </a:p>
        </p:txBody>
      </p:sp>
    </p:spTree>
    <p:extLst>
      <p:ext uri="{BB962C8B-B14F-4D97-AF65-F5344CB8AC3E}">
        <p14:creationId xmlns:p14="http://schemas.microsoft.com/office/powerpoint/2010/main" val="28165880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90099"/>
                </a:solidFill>
              </a:rPr>
              <a:t>TREATMENT</a:t>
            </a:r>
          </a:p>
        </p:txBody>
      </p:sp>
      <p:sp>
        <p:nvSpPr>
          <p:cNvPr id="3" name="Content Placeholder 2"/>
          <p:cNvSpPr>
            <a:spLocks noGrp="1"/>
          </p:cNvSpPr>
          <p:nvPr>
            <p:ph idx="1"/>
          </p:nvPr>
        </p:nvSpPr>
        <p:spPr/>
        <p:txBody>
          <a:bodyPr>
            <a:normAutofit/>
          </a:bodyPr>
          <a:lstStyle/>
          <a:p>
            <a:pPr algn="l" rtl="0">
              <a:buFontTx/>
              <a:buChar char="-"/>
            </a:pPr>
            <a:r>
              <a:rPr lang="en-US" sz="2400" b="1" dirty="0">
                <a:solidFill>
                  <a:schemeClr val="accent1"/>
                </a:solidFill>
              </a:rPr>
              <a:t>Attacks </a:t>
            </a:r>
            <a:r>
              <a:rPr lang="en-US" sz="2400" b="1" u="sng" dirty="0">
                <a:solidFill>
                  <a:schemeClr val="accent1"/>
                </a:solidFill>
              </a:rPr>
              <a:t>are self-limiting </a:t>
            </a:r>
            <a:r>
              <a:rPr lang="en-US" sz="2400" b="1" dirty="0">
                <a:solidFill>
                  <a:schemeClr val="accent1"/>
                </a:solidFill>
              </a:rPr>
              <a:t>and </a:t>
            </a:r>
            <a:r>
              <a:rPr lang="en-US" sz="2400" b="1" u="sng" dirty="0">
                <a:solidFill>
                  <a:schemeClr val="accent1"/>
                </a:solidFill>
              </a:rPr>
              <a:t>require analgesia and NSAIDS</a:t>
            </a:r>
          </a:p>
          <a:p>
            <a:pPr algn="l" rtl="0">
              <a:buFontTx/>
              <a:buChar char="-"/>
            </a:pPr>
            <a:endParaRPr lang="en-US" sz="2400" u="sng" dirty="0">
              <a:solidFill>
                <a:schemeClr val="accent1"/>
              </a:solidFill>
            </a:endParaRPr>
          </a:p>
          <a:p>
            <a:pPr marL="0" indent="0" algn="l" rtl="0">
              <a:buNone/>
            </a:pPr>
            <a:r>
              <a:rPr lang="en-US" sz="2400" i="1" dirty="0">
                <a:solidFill>
                  <a:schemeClr val="accent1"/>
                </a:solidFill>
              </a:rPr>
              <a:t>- </a:t>
            </a:r>
            <a:r>
              <a:rPr lang="en-US" sz="2400" b="1" i="1" dirty="0">
                <a:solidFill>
                  <a:schemeClr val="accent1"/>
                </a:solidFill>
              </a:rPr>
              <a:t>COLCHICINE</a:t>
            </a:r>
            <a:r>
              <a:rPr lang="en-US" sz="2400" i="1" dirty="0">
                <a:solidFill>
                  <a:schemeClr val="accent1"/>
                </a:solidFill>
              </a:rPr>
              <a:t> :</a:t>
            </a:r>
          </a:p>
          <a:p>
            <a:pPr marL="0" indent="0" algn="l" rtl="0">
              <a:buNone/>
            </a:pPr>
            <a:r>
              <a:rPr lang="en-US" sz="2400" u="sng" dirty="0"/>
              <a:t>Prophylactic daily oral </a:t>
            </a:r>
            <a:r>
              <a:rPr lang="en-US" sz="2400" dirty="0"/>
              <a:t>colchicine decreases the frequency, duration and intensity of flares.</a:t>
            </a:r>
          </a:p>
          <a:p>
            <a:pPr marL="0" indent="0" algn="l" rtl="0">
              <a:buNone/>
            </a:pPr>
            <a:r>
              <a:rPr lang="en-US" sz="2400" dirty="0"/>
              <a:t>Prevents the development of AA Amyloidosis</a:t>
            </a:r>
          </a:p>
          <a:p>
            <a:pPr marL="0" indent="0" algn="l" rtl="0">
              <a:buNone/>
            </a:pPr>
            <a:r>
              <a:rPr lang="en-US" sz="2400" i="1" dirty="0"/>
              <a:t>S\E:</a:t>
            </a:r>
          </a:p>
          <a:p>
            <a:pPr marL="0" indent="0" algn="l" rtl="0">
              <a:buNone/>
            </a:pPr>
            <a:r>
              <a:rPr lang="en-US" sz="2400" i="1" dirty="0"/>
              <a:t> </a:t>
            </a:r>
            <a:r>
              <a:rPr lang="en-US" sz="2400" dirty="0"/>
              <a:t>abdominal pain, diarrhea</a:t>
            </a:r>
            <a:endParaRPr lang="en-US" sz="2400" i="1" dirty="0"/>
          </a:p>
          <a:p>
            <a:pPr marL="0" indent="0" algn="l" rtl="0">
              <a:buNone/>
            </a:pPr>
            <a:r>
              <a:rPr lang="en-US" sz="2400" dirty="0"/>
              <a:t>Lactose intolerance in some patients</a:t>
            </a:r>
          </a:p>
        </p:txBody>
      </p:sp>
    </p:spTree>
    <p:extLst>
      <p:ext uri="{BB962C8B-B14F-4D97-AF65-F5344CB8AC3E}">
        <p14:creationId xmlns:p14="http://schemas.microsoft.com/office/powerpoint/2010/main" val="9345239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526B41-A769-4D88-9DC7-2D7218FDE09F}"/>
              </a:ext>
            </a:extLst>
          </p:cNvPr>
          <p:cNvSpPr>
            <a:spLocks noGrp="1"/>
          </p:cNvSpPr>
          <p:nvPr>
            <p:ph type="title"/>
          </p:nvPr>
        </p:nvSpPr>
        <p:spPr>
          <a:xfrm>
            <a:off x="747959" y="2703621"/>
            <a:ext cx="10058400" cy="1450757"/>
          </a:xfrm>
        </p:spPr>
        <p:txBody>
          <a:bodyPr>
            <a:normAutofit/>
          </a:bodyPr>
          <a:lstStyle/>
          <a:p>
            <a:pPr algn="ctr"/>
            <a:r>
              <a:rPr lang="en-US" sz="6000" dirty="0">
                <a:solidFill>
                  <a:schemeClr val="accent1"/>
                </a:solidFill>
              </a:rPr>
              <a:t>Thank you</a:t>
            </a:r>
            <a:endParaRPr lang="ar-JO" sz="6000" dirty="0">
              <a:solidFill>
                <a:schemeClr val="accent1"/>
              </a:solidFill>
            </a:endParaRPr>
          </a:p>
        </p:txBody>
      </p:sp>
    </p:spTree>
    <p:extLst>
      <p:ext uri="{BB962C8B-B14F-4D97-AF65-F5344CB8AC3E}">
        <p14:creationId xmlns:p14="http://schemas.microsoft.com/office/powerpoint/2010/main" val="14875775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DDF43E7D10CD44B083112C50F2CB5C" ma:contentTypeVersion="2" ma:contentTypeDescription="Create a new document." ma:contentTypeScope="" ma:versionID="2cb4de36ed19f079e3487a42e6d40f58">
  <xsd:schema xmlns:xsd="http://www.w3.org/2001/XMLSchema" xmlns:xs="http://www.w3.org/2001/XMLSchema" xmlns:p="http://schemas.microsoft.com/office/2006/metadata/properties" xmlns:ns2="68d9ba7e-61e2-401e-9e6a-d6c748aaeb11" targetNamespace="http://schemas.microsoft.com/office/2006/metadata/properties" ma:root="true" ma:fieldsID="dfc404be206eed683444b8d0ffc28b1b" ns2:_="">
    <xsd:import namespace="68d9ba7e-61e2-401e-9e6a-d6c748aaeb1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d9ba7e-61e2-401e-9e6a-d6c748aaeb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A294E9-9D38-4779-B7A9-9B38E2CC6466}">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F9167ABE-0D82-4177-8939-92150F0CD3EA}">
  <ds:schemaRefs>
    <ds:schemaRef ds:uri="http://schemas.microsoft.com/sharepoint/v3/contenttype/forms"/>
  </ds:schemaRefs>
</ds:datastoreItem>
</file>

<file path=customXml/itemProps3.xml><?xml version="1.0" encoding="utf-8"?>
<ds:datastoreItem xmlns:ds="http://schemas.openxmlformats.org/officeDocument/2006/customXml" ds:itemID="{D75F4F3C-959C-4A07-8D3C-845600506D09}">
  <ds:schemaRefs>
    <ds:schemaRef ds:uri="http://schemas.microsoft.com/office/2006/metadata/contentType"/>
    <ds:schemaRef ds:uri="http://schemas.microsoft.com/office/2006/metadata/properties/metaAttributes"/>
    <ds:schemaRef ds:uri="http://www.w3.org/2000/xmlns/"/>
    <ds:schemaRef ds:uri="http://www.w3.org/2001/XMLSchema"/>
    <ds:schemaRef ds:uri="68d9ba7e-61e2-401e-9e6a-d6c748aaeb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Executive</Template>
  <TotalTime>1732</TotalTime>
  <Words>1868</Words>
  <Application>Microsoft Office PowerPoint</Application>
  <PresentationFormat>Custom</PresentationFormat>
  <Paragraphs>244</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Executive</vt:lpstr>
      <vt:lpstr>PowerPoint Presentation</vt:lpstr>
      <vt:lpstr>Outline</vt:lpstr>
      <vt:lpstr>Fever</vt:lpstr>
      <vt:lpstr>Body temperature assessment</vt:lpstr>
      <vt:lpstr>PowerPoint Presentation</vt:lpstr>
      <vt:lpstr>Fever Without a Focus</vt:lpstr>
      <vt:lpstr>Fever Without Localizing Signs (FWLS)</vt:lpstr>
      <vt:lpstr>PowerPoint Presentation</vt:lpstr>
      <vt:lpstr>PowerPoint Presentation</vt:lpstr>
      <vt:lpstr>PowerPoint Presentation</vt:lpstr>
      <vt:lpstr>Etiology</vt:lpstr>
      <vt:lpstr>Approach to febrile neonates</vt:lpstr>
      <vt:lpstr>PowerPoint Presentation</vt:lpstr>
      <vt:lpstr>PowerPoint Presentation</vt:lpstr>
      <vt:lpstr>PowerPoint Presentation</vt:lpstr>
      <vt:lpstr>PowerPoint Presentation</vt:lpstr>
      <vt:lpstr>PowerPoint Presentation</vt:lpstr>
      <vt:lpstr>But always consider bacterial infections </vt:lpstr>
      <vt:lpstr>PowerPoint Presentation</vt:lpstr>
      <vt:lpstr>PowerPoint Presentation</vt:lpstr>
      <vt:lpstr>Investigations for ill looking baby (sepsis workup)</vt:lpstr>
      <vt:lpstr>PowerPoint Presentation</vt:lpstr>
      <vt:lpstr>If the infant looks well but has fever…</vt:lpstr>
      <vt:lpstr>Low risk criteria  </vt:lpstr>
      <vt:lpstr>PowerPoint Presentation</vt:lpstr>
      <vt:lpstr>PowerPoint Presentation</vt:lpstr>
      <vt:lpstr>3-36 months of age  </vt:lpstr>
      <vt:lpstr>PowerPoint Presentation</vt:lpstr>
      <vt:lpstr>What suggests it’s a bacterial infection?</vt:lpstr>
      <vt:lpstr>PowerPoint Presentation</vt:lpstr>
      <vt:lpstr>After history and physical, then depending on the temperature of the infant and his general look  </vt:lpstr>
      <vt:lpstr>For nontoxic-appearing infants with a rectal temperature of ≥39°C (102.2°F) </vt:lpstr>
      <vt:lpstr>If pneumococcal and Hib vaccines are not taken (can be handled in two ways ) → </vt:lpstr>
      <vt:lpstr>PowerPoint Presentation</vt:lpstr>
      <vt:lpstr>Periodic fever</vt:lpstr>
      <vt:lpstr>PERIODIC FEVER SYNDROMES</vt:lpstr>
      <vt:lpstr>PowerPoint Presentation</vt:lpstr>
      <vt:lpstr>FAMILIAL MEDITERRANEAN FEVER</vt:lpstr>
      <vt:lpstr>PowerPoint Presentation</vt:lpstr>
      <vt:lpstr>FMF</vt:lpstr>
      <vt:lpstr>Clinical manifestations</vt:lpstr>
      <vt:lpstr>PowerPoint Presentation</vt:lpstr>
      <vt:lpstr>PowerPoint Presentation</vt:lpstr>
      <vt:lpstr>DIAGNOSIS </vt:lpstr>
      <vt:lpstr>TREATMENT</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months old </dc:title>
  <dc:creator>user</dc:creator>
  <cp:lastModifiedBy>Saba' Abushamma</cp:lastModifiedBy>
  <cp:revision>99</cp:revision>
  <dcterms:created xsi:type="dcterms:W3CDTF">2020-11-18T19:31:01Z</dcterms:created>
  <dcterms:modified xsi:type="dcterms:W3CDTF">2021-10-03T14:13:58Z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0x01010010DDF43E7D10CD44B083112C50F2CB5C</vt:lpwstr>
  </property>
</Properties>
</file>