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slides/slide56.xml" ContentType="application/vnd.openxmlformats-officedocument.presentationml.slide+xml"/>
  <Override PartName="/ppt/slides/slide55.xml" ContentType="application/vnd.openxmlformats-officedocument.presentationml.slide+xml"/>
  <Override PartName="/ppt/slides/slide52.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3.xml" ContentType="application/vnd.openxmlformats-officedocument.presentationml.slide+xml"/>
  <Override PartName="/ppt/slides/slide37.xml" ContentType="application/vnd.openxmlformats-officedocument.presentationml.slide+xml"/>
  <Override PartName="/ppt/slides/slide51.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42.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44.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35.xml" ContentType="application/vnd.openxmlformats-officedocument.presentationml.slide+xml"/>
  <Override PartName="/ppt/slides/slide48.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Layouts/slideLayout8.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s/slide14.xml" ContentType="application/vnd.openxmlformats-officedocument.presentationml.slide+xml"/>
  <Override PartName="/ppt/slides/slide40.xml" ContentType="application/vnd.openxmlformats-officedocument.presentationml.slide+xml"/>
  <Override PartName="/ppt/slideMasters/slideMaster1.xml" ContentType="application/vnd.openxmlformats-officedocument.presentationml.slideMaster+xml"/>
  <Override PartName="/ppt/slides/slide24.xml" ContentType="application/vnd.openxmlformats-officedocument.presentationml.slide+xml"/>
  <Override PartName="/ppt/slideLayouts/slideLayout11.xml" ContentType="application/vnd.openxmlformats-officedocument.presentationml.slideLayout+xml"/>
  <Override PartName="/ppt/tableStyles.xml" ContentType="application/vnd.openxmlformats-officedocument.presentationml.tableStyles+xml"/>
  <Override PartName="/ppt/slides/slide53.xml" ContentType="application/vnd.openxmlformats-officedocument.presentationml.slide+xml"/>
  <Override PartName="/ppt/theme/theme1.xml" ContentType="application/vnd.openxmlformats-officedocument.theme+xml"/>
  <Override PartName="/ppt/slides/slide28.xml" ContentType="application/vnd.openxmlformats-officedocument.presentationml.slide+xml"/>
  <Override PartName="/ppt/slideLayouts/slideLayout1.xml" ContentType="application/vnd.openxmlformats-officedocument.presentationml.slideLayout+xml"/>
  <Override PartName="/ppt/slides/slide4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9.xml" ContentType="application/vnd.openxmlformats-officedocument.presentationml.slide+xml"/>
  <Override PartName="/ppt/viewProps.xml" ContentType="application/vnd.openxmlformats-officedocument.presentationml.viewProps+xml"/>
  <Override PartName="/ppt/slides/slide49.xml" ContentType="application/vnd.openxmlformats-officedocument.presentationml.slide+xml"/>
  <Override PartName="/ppt/presProps.xml" ContentType="application/vnd.openxmlformats-officedocument.presentationml.presProps+xml"/>
  <Override PartName="/ppt/slideLayouts/slideLayout6.xml" ContentType="application/vnd.openxmlformats-officedocument.presentationml.slideLayout+xml"/>
  <Override PartName="/ppt/slides/slide38.xml" ContentType="application/vnd.openxmlformats-officedocument.presentationml.slide+xml"/>
  <Override PartName="/ppt/slides/slide34.xml" ContentType="application/vnd.openxmlformats-officedocument.presentationml.slide+xml"/>
  <Override PartName="/ppt/slides/slide54.xml" ContentType="application/vnd.openxmlformats-officedocument.presentationml.slide+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trictFirstAndLastChar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12192000" cy="6858000"/>
  <p:notesSz cx="12192000" cy="6858000"/>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36" y="-90"/>
      </p:cViewPr>
      <p:guideLst>
        <p:guide pos="2160" orient="horz"/>
        <p:guide pos="288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presProps" Target="presProps.xml" /><Relationship Id="rId60" Type="http://schemas.openxmlformats.org/officeDocument/2006/relationships/tableStyles" Target="tableStyles.xml" /><Relationship Id="rId61" Type="http://schemas.openxmlformats.org/officeDocument/2006/relationships/viewProps" Target="viewProps.xml" /></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preserve="0" showMasterPhAnim="0" type="title" userDrawn="1">
  <p:cSld name="TITLE">
    <p:bg>
      <p:bgPr shadeToTitle="0">
        <a:solidFill>
          <a:schemeClr val="accent6"/>
        </a:solidFill>
      </p:bgPr>
    </p:bg>
    <p:spTree>
      <p:nvGrpSpPr>
        <p:cNvPr id="1" name="" hidden="0"/>
        <p:cNvGrpSpPr/>
        <p:nvPr isPhoto="0" userDrawn="0"/>
      </p:nvGrpSpPr>
      <p:grpSpPr bwMode="auto">
        <a:xfrm>
          <a:off x="0" y="0"/>
          <a:ext cx="0" cy="0"/>
          <a:chOff x="0" y="0"/>
          <a:chExt cx="0" cy="0"/>
        </a:xfrm>
      </p:grpSpPr>
      <p:sp>
        <p:nvSpPr>
          <p:cNvPr id="4" name="Google Shape;10;p2" hidden="0"/>
          <p:cNvSpPr/>
          <p:nvPr isPhoto="0" userDrawn="0"/>
        </p:nvSpPr>
        <p:spPr bwMode="auto">
          <a:xfrm>
            <a:off x="41" y="3766000"/>
            <a:ext cx="9827100" cy="30921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11;p2" hidden="0"/>
          <p:cNvSpPr/>
          <p:nvPr isPhoto="0" userDrawn="0"/>
        </p:nvSpPr>
        <p:spPr bwMode="auto">
          <a:xfrm flipH="1">
            <a:off x="4776900" y="2067599"/>
            <a:ext cx="7415100" cy="47904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12;p2" hidden="0"/>
          <p:cNvSpPr/>
          <p:nvPr isPhoto="0" userDrawn="0"/>
        </p:nvSpPr>
        <p:spPr bwMode="auto">
          <a:xfrm rot="10800000">
            <a:off x="6745206" y="-100"/>
            <a:ext cx="5446800" cy="27369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13;p2" hidden="0"/>
          <p:cNvSpPr/>
          <p:nvPr isPhoto="0" userDrawn="0"/>
        </p:nvSpPr>
        <p:spPr bwMode="auto">
          <a:xfrm>
            <a:off x="271033"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nvGrpSpPr>
          <p:cNvPr id="8" name="Google Shape;14;p2" hidden="0"/>
          <p:cNvGrpSpPr/>
          <p:nvPr isPhoto="0" userDrawn="0"/>
        </p:nvGrpSpPr>
        <p:grpSpPr bwMode="auto">
          <a:xfrm>
            <a:off x="340259" y="790"/>
            <a:ext cx="3000409" cy="1392365"/>
            <a:chOff x="255200" y="592"/>
            <a:chExt cx="2250363" cy="1044300"/>
          </a:xfrm>
        </p:grpSpPr>
        <p:sp>
          <p:nvSpPr>
            <p:cNvPr id="9" name="Google Shape;15;p2" hidden="0"/>
            <p:cNvSpPr/>
            <p:nvPr isPhoto="0" userDrawn="0"/>
          </p:nvSpPr>
          <p:spPr bwMode="auto">
            <a:xfrm>
              <a:off x="764063"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0" name="Google Shape;16;p2" hidden="0"/>
            <p:cNvSpPr/>
            <p:nvPr isPhoto="0" userDrawn="0"/>
          </p:nvSpPr>
          <p:spPr bwMode="auto">
            <a:xfrm>
              <a:off x="509632"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1" name="Google Shape;17;p2" hidden="0"/>
            <p:cNvSpPr/>
            <p:nvPr isPhoto="0" userDrawn="0"/>
          </p:nvSpPr>
          <p:spPr bwMode="auto">
            <a:xfrm>
              <a:off x="255200"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12" name="Google Shape;18;p2" hidden="0"/>
          <p:cNvGrpSpPr/>
          <p:nvPr isPhoto="0" userDrawn="0"/>
        </p:nvGrpSpPr>
        <p:grpSpPr bwMode="auto">
          <a:xfrm>
            <a:off x="1207163" y="790"/>
            <a:ext cx="3000409" cy="1392365"/>
            <a:chOff x="905395" y="592"/>
            <a:chExt cx="2250363" cy="1044300"/>
          </a:xfrm>
        </p:grpSpPr>
        <p:sp>
          <p:nvSpPr>
            <p:cNvPr id="13" name="Google Shape;19;p2" hidden="0"/>
            <p:cNvSpPr/>
            <p:nvPr isPhoto="0" userDrawn="0"/>
          </p:nvSpPr>
          <p:spPr bwMode="auto">
            <a:xfrm>
              <a:off x="1414258"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4" name="Google Shape;20;p2" hidden="0"/>
            <p:cNvSpPr/>
            <p:nvPr isPhoto="0" userDrawn="0"/>
          </p:nvSpPr>
          <p:spPr bwMode="auto">
            <a:xfrm>
              <a:off x="1159826"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5" name="Google Shape;21;p2" hidden="0"/>
            <p:cNvSpPr/>
            <p:nvPr isPhoto="0" userDrawn="0"/>
          </p:nvSpPr>
          <p:spPr bwMode="auto">
            <a:xfrm>
              <a:off x="905395"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16" name="Google Shape;22;p2" hidden="0"/>
          <p:cNvGrpSpPr/>
          <p:nvPr isPhoto="0" userDrawn="0"/>
        </p:nvGrpSpPr>
        <p:grpSpPr bwMode="auto">
          <a:xfrm>
            <a:off x="9409957" y="6784"/>
            <a:ext cx="2468376" cy="1002839"/>
            <a:chOff x="6917201" y="0"/>
            <a:chExt cx="2227777" cy="863400"/>
          </a:xfrm>
        </p:grpSpPr>
        <p:sp>
          <p:nvSpPr>
            <p:cNvPr id="17" name="Google Shape;23;p2" hidden="0"/>
            <p:cNvSpPr/>
            <p:nvPr isPhoto="0" userDrawn="0"/>
          </p:nvSpPr>
          <p:spPr bwMode="auto">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8" name="Google Shape;24;p2" hidden="0"/>
            <p:cNvSpPr/>
            <p:nvPr isPhoto="0" userDrawn="0"/>
          </p:nvSpPr>
          <p:spPr bwMode="auto">
            <a:xfrm>
              <a:off x="7279438"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9" name="Google Shape;25;p2" hidden="0"/>
            <p:cNvSpPr/>
            <p:nvPr isPhoto="0" userDrawn="0"/>
          </p:nvSpPr>
          <p:spPr bwMode="auto">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20" name="Google Shape;26;p2" hidden="0"/>
          <p:cNvGrpSpPr/>
          <p:nvPr isPhoto="0" userDrawn="0"/>
        </p:nvGrpSpPr>
        <p:grpSpPr bwMode="auto">
          <a:xfrm>
            <a:off x="8737606" y="5623802"/>
            <a:ext cx="3185498" cy="1234317"/>
            <a:chOff x="6917201" y="0"/>
            <a:chExt cx="2227777" cy="863400"/>
          </a:xfrm>
        </p:grpSpPr>
        <p:sp>
          <p:nvSpPr>
            <p:cNvPr id="21" name="Google Shape;27;p2" hidden="0"/>
            <p:cNvSpPr/>
            <p:nvPr isPhoto="0" userDrawn="0"/>
          </p:nvSpPr>
          <p:spPr bwMode="auto">
            <a:xfrm>
              <a:off x="7641677"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22" name="Google Shape;28;p2" hidden="0"/>
            <p:cNvSpPr/>
            <p:nvPr isPhoto="0" userDrawn="0"/>
          </p:nvSpPr>
          <p:spPr bwMode="auto">
            <a:xfrm>
              <a:off x="7279438"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23" name="Google Shape;29;p2" hidden="0"/>
            <p:cNvSpPr/>
            <p:nvPr isPhoto="0" userDrawn="0"/>
          </p:nvSpPr>
          <p:spPr bwMode="auto">
            <a:xfrm>
              <a:off x="6917201"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24" name="Google Shape;30;p2" hidden="0"/>
          <p:cNvGrpSpPr/>
          <p:nvPr isPhoto="0" userDrawn="0"/>
        </p:nvGrpSpPr>
        <p:grpSpPr bwMode="auto">
          <a:xfrm>
            <a:off x="265762" y="5407535"/>
            <a:ext cx="3727293" cy="1444382"/>
            <a:chOff x="6917201" y="0"/>
            <a:chExt cx="2227777" cy="863400"/>
          </a:xfrm>
        </p:grpSpPr>
        <p:sp>
          <p:nvSpPr>
            <p:cNvPr id="25" name="Google Shape;31;p2" hidden="0"/>
            <p:cNvSpPr/>
            <p:nvPr isPhoto="0" userDrawn="0"/>
          </p:nvSpPr>
          <p:spPr bwMode="auto">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26" name="Google Shape;32;p2" hidden="0"/>
            <p:cNvSpPr/>
            <p:nvPr isPhoto="0" userDrawn="0"/>
          </p:nvSpPr>
          <p:spPr bwMode="auto">
            <a:xfrm>
              <a:off x="7279438"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27" name="Google Shape;33;p2" hidden="0"/>
            <p:cNvSpPr/>
            <p:nvPr isPhoto="0" userDrawn="0"/>
          </p:nvSpPr>
          <p:spPr bwMode="auto">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sp>
        <p:nvSpPr>
          <p:cNvPr id="28" name="Google Shape;34;p2" hidden="0"/>
          <p:cNvSpPr txBox="1"/>
          <p:nvPr isPhoto="0" userDrawn="0">
            <p:ph type="ctrTitle" hasCustomPrompt="0"/>
          </p:nvPr>
        </p:nvSpPr>
        <p:spPr bwMode="auto">
          <a:xfrm>
            <a:off x="2478271" y="2430444"/>
            <a:ext cx="7148400" cy="19308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5100"/>
              <a:buNone/>
              <a:defRPr sz="5100"/>
            </a:lvl1pPr>
            <a:lvl2pPr lvl="1" algn="ctr">
              <a:spcBef>
                <a:spcPts val="0"/>
              </a:spcBef>
              <a:spcAft>
                <a:spcPts val="0"/>
              </a:spcAft>
              <a:buSzPts val="5100"/>
              <a:buNone/>
              <a:defRPr sz="5100"/>
            </a:lvl2pPr>
            <a:lvl3pPr lvl="2" algn="ctr">
              <a:spcBef>
                <a:spcPts val="0"/>
              </a:spcBef>
              <a:spcAft>
                <a:spcPts val="0"/>
              </a:spcAft>
              <a:buSzPts val="5100"/>
              <a:buNone/>
              <a:defRPr sz="5100"/>
            </a:lvl3pPr>
            <a:lvl4pPr lvl="3" algn="ctr">
              <a:spcBef>
                <a:spcPts val="0"/>
              </a:spcBef>
              <a:spcAft>
                <a:spcPts val="0"/>
              </a:spcAft>
              <a:buSzPts val="5100"/>
              <a:buNone/>
              <a:defRPr sz="5100"/>
            </a:lvl4pPr>
            <a:lvl5pPr lvl="4" algn="ctr">
              <a:spcBef>
                <a:spcPts val="0"/>
              </a:spcBef>
              <a:spcAft>
                <a:spcPts val="0"/>
              </a:spcAft>
              <a:buSzPts val="5100"/>
              <a:buNone/>
              <a:defRPr sz="5100"/>
            </a:lvl5pPr>
            <a:lvl6pPr lvl="5" algn="ctr">
              <a:spcBef>
                <a:spcPts val="0"/>
              </a:spcBef>
              <a:spcAft>
                <a:spcPts val="0"/>
              </a:spcAft>
              <a:buSzPts val="5100"/>
              <a:buNone/>
              <a:defRPr sz="5100"/>
            </a:lvl6pPr>
            <a:lvl7pPr lvl="6" algn="ctr">
              <a:spcBef>
                <a:spcPts val="0"/>
              </a:spcBef>
              <a:spcAft>
                <a:spcPts val="0"/>
              </a:spcAft>
              <a:buSzPts val="5100"/>
              <a:buNone/>
              <a:defRPr sz="5100"/>
            </a:lvl7pPr>
            <a:lvl8pPr lvl="7" algn="ctr">
              <a:spcBef>
                <a:spcPts val="0"/>
              </a:spcBef>
              <a:spcAft>
                <a:spcPts val="0"/>
              </a:spcAft>
              <a:buSzPts val="5100"/>
              <a:buNone/>
              <a:defRPr sz="5100"/>
            </a:lvl8pPr>
            <a:lvl9pPr lvl="8" algn="ctr">
              <a:spcBef>
                <a:spcPts val="0"/>
              </a:spcBef>
              <a:spcAft>
                <a:spcPts val="0"/>
              </a:spcAft>
              <a:buSzPts val="5100"/>
              <a:buNone/>
              <a:defRPr sz="5100"/>
            </a:lvl9pPr>
          </a:lstStyle>
          <a:p>
            <a:pPr>
              <a:defRPr/>
            </a:pPr>
            <a:endParaRPr/>
          </a:p>
        </p:txBody>
      </p:sp>
      <p:sp>
        <p:nvSpPr>
          <p:cNvPr id="29" name="Google Shape;35;p2" hidden="0"/>
          <p:cNvSpPr txBox="1"/>
          <p:nvPr isPhoto="0" userDrawn="0">
            <p:ph type="subTitle" idx="1" hasCustomPrompt="0"/>
          </p:nvPr>
        </p:nvSpPr>
        <p:spPr bwMode="auto">
          <a:xfrm>
            <a:off x="2478267" y="4550878"/>
            <a:ext cx="7148400" cy="69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2100"/>
              <a:buNone/>
              <a:defRPr sz="2100">
                <a:solidFill>
                  <a:schemeClr val="lt1"/>
                </a:solidFill>
              </a:defRPr>
            </a:lvl2pPr>
            <a:lvl3pPr lvl="2" algn="ctr">
              <a:lnSpc>
                <a:spcPct val="100000"/>
              </a:lnSpc>
              <a:spcBef>
                <a:spcPts val="0"/>
              </a:spcBef>
              <a:spcAft>
                <a:spcPts val="0"/>
              </a:spcAft>
              <a:buClr>
                <a:schemeClr val="lt1"/>
              </a:buClr>
              <a:buSzPts val="2100"/>
              <a:buNone/>
              <a:defRPr sz="2100">
                <a:solidFill>
                  <a:schemeClr val="lt1"/>
                </a:solidFill>
              </a:defRPr>
            </a:lvl3pPr>
            <a:lvl4pPr lvl="3" algn="ctr">
              <a:lnSpc>
                <a:spcPct val="100000"/>
              </a:lnSpc>
              <a:spcBef>
                <a:spcPts val="0"/>
              </a:spcBef>
              <a:spcAft>
                <a:spcPts val="0"/>
              </a:spcAft>
              <a:buClr>
                <a:schemeClr val="lt1"/>
              </a:buClr>
              <a:buSzPts val="2100"/>
              <a:buNone/>
              <a:defRPr sz="2100">
                <a:solidFill>
                  <a:schemeClr val="lt1"/>
                </a:solidFill>
              </a:defRPr>
            </a:lvl4pPr>
            <a:lvl5pPr lvl="4" algn="ctr">
              <a:lnSpc>
                <a:spcPct val="100000"/>
              </a:lnSpc>
              <a:spcBef>
                <a:spcPts val="0"/>
              </a:spcBef>
              <a:spcAft>
                <a:spcPts val="0"/>
              </a:spcAft>
              <a:buClr>
                <a:schemeClr val="lt1"/>
              </a:buClr>
              <a:buSzPts val="2100"/>
              <a:buNone/>
              <a:defRPr sz="2100">
                <a:solidFill>
                  <a:schemeClr val="lt1"/>
                </a:solidFill>
              </a:defRPr>
            </a:lvl5pPr>
            <a:lvl6pPr lvl="5" algn="ctr">
              <a:lnSpc>
                <a:spcPct val="100000"/>
              </a:lnSpc>
              <a:spcBef>
                <a:spcPts val="0"/>
              </a:spcBef>
              <a:spcAft>
                <a:spcPts val="0"/>
              </a:spcAft>
              <a:buClr>
                <a:schemeClr val="lt1"/>
              </a:buClr>
              <a:buSzPts val="2100"/>
              <a:buNone/>
              <a:defRPr sz="2100">
                <a:solidFill>
                  <a:schemeClr val="lt1"/>
                </a:solidFill>
              </a:defRPr>
            </a:lvl6pPr>
            <a:lvl7pPr lvl="6" algn="ctr">
              <a:lnSpc>
                <a:spcPct val="100000"/>
              </a:lnSpc>
              <a:spcBef>
                <a:spcPts val="0"/>
              </a:spcBef>
              <a:spcAft>
                <a:spcPts val="0"/>
              </a:spcAft>
              <a:buClr>
                <a:schemeClr val="lt1"/>
              </a:buClr>
              <a:buSzPts val="2100"/>
              <a:buNone/>
              <a:defRPr sz="2100">
                <a:solidFill>
                  <a:schemeClr val="lt1"/>
                </a:solidFill>
              </a:defRPr>
            </a:lvl7pPr>
            <a:lvl8pPr lvl="7" algn="ctr">
              <a:lnSpc>
                <a:spcPct val="100000"/>
              </a:lnSpc>
              <a:spcBef>
                <a:spcPts val="0"/>
              </a:spcBef>
              <a:spcAft>
                <a:spcPts val="0"/>
              </a:spcAft>
              <a:buClr>
                <a:schemeClr val="lt1"/>
              </a:buClr>
              <a:buSzPts val="2100"/>
              <a:buNone/>
              <a:defRPr sz="2100">
                <a:solidFill>
                  <a:schemeClr val="lt1"/>
                </a:solidFill>
              </a:defRPr>
            </a:lvl8pPr>
            <a:lvl9pPr lvl="8" algn="ctr">
              <a:lnSpc>
                <a:spcPct val="100000"/>
              </a:lnSpc>
              <a:spcBef>
                <a:spcPts val="0"/>
              </a:spcBef>
              <a:spcAft>
                <a:spcPts val="0"/>
              </a:spcAft>
              <a:buClr>
                <a:schemeClr val="lt1"/>
              </a:buClr>
              <a:buSzPts val="2100"/>
              <a:buNone/>
              <a:defRPr sz="2100">
                <a:solidFill>
                  <a:schemeClr val="lt1"/>
                </a:solidFill>
              </a:defRPr>
            </a:lvl9pPr>
          </a:lstStyle>
          <a:p>
            <a:pPr>
              <a:defRPr/>
            </a:pPr>
            <a:endParaRPr/>
          </a:p>
        </p:txBody>
      </p:sp>
      <p:sp>
        <p:nvSpPr>
          <p:cNvPr id="30" name="Google Shape;36;p2"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Section header" preserve="0" showMasterPhAnim="0" type="secHead" userDrawn="1">
  <p:cSld name="SECTION_HEADER">
    <p:bg>
      <p:bgPr shadeToTitle="0">
        <a:solidFill>
          <a:schemeClr val="accent3"/>
        </a:solidFill>
      </p:bgPr>
    </p:bg>
    <p:spTree>
      <p:nvGrpSpPr>
        <p:cNvPr id="1" name="" hidden="0"/>
        <p:cNvGrpSpPr/>
        <p:nvPr isPhoto="0" userDrawn="0"/>
      </p:nvGrpSpPr>
      <p:grpSpPr bwMode="auto">
        <a:xfrm>
          <a:off x="0" y="0"/>
          <a:ext cx="0" cy="0"/>
          <a:chOff x="0" y="0"/>
          <a:chExt cx="0" cy="0"/>
        </a:xfrm>
      </p:grpSpPr>
      <p:sp>
        <p:nvSpPr>
          <p:cNvPr id="4" name="Google Shape;38;p3" hidden="0"/>
          <p:cNvSpPr/>
          <p:nvPr isPhoto="0" userDrawn="0"/>
        </p:nvSpPr>
        <p:spPr bwMode="auto">
          <a:xfrm flipH="1">
            <a:off x="6342900" y="3079200"/>
            <a:ext cx="5849100" cy="37788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nvGrpSpPr>
          <p:cNvPr id="5" name="Google Shape;39;p3" hidden="0"/>
          <p:cNvGrpSpPr/>
          <p:nvPr isPhoto="0" userDrawn="0"/>
        </p:nvGrpSpPr>
        <p:grpSpPr bwMode="auto">
          <a:xfrm>
            <a:off x="7458691" y="5281486"/>
            <a:ext cx="3880118" cy="1576482"/>
            <a:chOff x="6917201" y="0"/>
            <a:chExt cx="2227777" cy="863400"/>
          </a:xfrm>
        </p:grpSpPr>
        <p:sp>
          <p:nvSpPr>
            <p:cNvPr id="6" name="Google Shape;40;p3" hidden="0"/>
            <p:cNvSpPr/>
            <p:nvPr isPhoto="0" userDrawn="0"/>
          </p:nvSpPr>
          <p:spPr bwMode="auto">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41;p3" hidden="0"/>
            <p:cNvSpPr/>
            <p:nvPr isPhoto="0" userDrawn="0"/>
          </p:nvSpPr>
          <p:spPr bwMode="auto">
            <a:xfrm>
              <a:off x="7279438"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8" name="Google Shape;42;p3" hidden="0"/>
            <p:cNvSpPr/>
            <p:nvPr isPhoto="0" userDrawn="0"/>
          </p:nvSpPr>
          <p:spPr bwMode="auto">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9" name="Google Shape;43;p3" hidden="0"/>
          <p:cNvGrpSpPr/>
          <p:nvPr isPhoto="0" userDrawn="0"/>
        </p:nvGrpSpPr>
        <p:grpSpPr bwMode="auto">
          <a:xfrm>
            <a:off x="265762" y="3"/>
            <a:ext cx="3727293" cy="1444382"/>
            <a:chOff x="6917201" y="0"/>
            <a:chExt cx="2227777" cy="863400"/>
          </a:xfrm>
        </p:grpSpPr>
        <p:sp>
          <p:nvSpPr>
            <p:cNvPr id="10" name="Google Shape;44;p3" hidden="0"/>
            <p:cNvSpPr/>
            <p:nvPr isPhoto="0" userDrawn="0"/>
          </p:nvSpPr>
          <p:spPr bwMode="auto">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1" name="Google Shape;45;p3" hidden="0"/>
            <p:cNvSpPr/>
            <p:nvPr isPhoto="0" userDrawn="0"/>
          </p:nvSpPr>
          <p:spPr bwMode="auto">
            <a:xfrm>
              <a:off x="7279438"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2" name="Google Shape;46;p3" hidden="0"/>
            <p:cNvSpPr/>
            <p:nvPr isPhoto="0" userDrawn="0"/>
          </p:nvSpPr>
          <p:spPr bwMode="auto">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sp>
        <p:nvSpPr>
          <p:cNvPr id="13" name="Google Shape;47;p3" hidden="0"/>
          <p:cNvSpPr txBox="1"/>
          <p:nvPr isPhoto="0" userDrawn="0">
            <p:ph type="title" hasCustomPrompt="0"/>
          </p:nvPr>
        </p:nvSpPr>
        <p:spPr bwMode="auto">
          <a:xfrm>
            <a:off x="2518245" y="2328133"/>
            <a:ext cx="7170000" cy="21948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dk2"/>
              </a:buClr>
              <a:buSzPts val="4300"/>
              <a:buNone/>
              <a:defRPr sz="4300">
                <a:solidFill>
                  <a:schemeClr val="dk2"/>
                </a:solidFill>
              </a:defRPr>
            </a:lvl1pPr>
            <a:lvl2pPr lvl="1" algn="ctr">
              <a:spcBef>
                <a:spcPts val="0"/>
              </a:spcBef>
              <a:spcAft>
                <a:spcPts val="0"/>
              </a:spcAft>
              <a:buClr>
                <a:schemeClr val="dk2"/>
              </a:buClr>
              <a:buSzPts val="4300"/>
              <a:buNone/>
              <a:defRPr sz="4300">
                <a:solidFill>
                  <a:schemeClr val="dk2"/>
                </a:solidFill>
              </a:defRPr>
            </a:lvl2pPr>
            <a:lvl3pPr lvl="2" algn="ctr">
              <a:spcBef>
                <a:spcPts val="0"/>
              </a:spcBef>
              <a:spcAft>
                <a:spcPts val="0"/>
              </a:spcAft>
              <a:buClr>
                <a:schemeClr val="dk2"/>
              </a:buClr>
              <a:buSzPts val="4300"/>
              <a:buNone/>
              <a:defRPr sz="4300">
                <a:solidFill>
                  <a:schemeClr val="dk2"/>
                </a:solidFill>
              </a:defRPr>
            </a:lvl3pPr>
            <a:lvl4pPr lvl="3" algn="ctr">
              <a:spcBef>
                <a:spcPts val="0"/>
              </a:spcBef>
              <a:spcAft>
                <a:spcPts val="0"/>
              </a:spcAft>
              <a:buClr>
                <a:schemeClr val="dk2"/>
              </a:buClr>
              <a:buSzPts val="4300"/>
              <a:buNone/>
              <a:defRPr sz="4300">
                <a:solidFill>
                  <a:schemeClr val="dk2"/>
                </a:solidFill>
              </a:defRPr>
            </a:lvl4pPr>
            <a:lvl5pPr lvl="4" algn="ctr">
              <a:spcBef>
                <a:spcPts val="0"/>
              </a:spcBef>
              <a:spcAft>
                <a:spcPts val="0"/>
              </a:spcAft>
              <a:buClr>
                <a:schemeClr val="dk2"/>
              </a:buClr>
              <a:buSzPts val="4300"/>
              <a:buNone/>
              <a:defRPr sz="4300">
                <a:solidFill>
                  <a:schemeClr val="dk2"/>
                </a:solidFill>
              </a:defRPr>
            </a:lvl5pPr>
            <a:lvl6pPr lvl="5" algn="ctr">
              <a:spcBef>
                <a:spcPts val="0"/>
              </a:spcBef>
              <a:spcAft>
                <a:spcPts val="0"/>
              </a:spcAft>
              <a:buClr>
                <a:schemeClr val="dk2"/>
              </a:buClr>
              <a:buSzPts val="4300"/>
              <a:buNone/>
              <a:defRPr sz="4300">
                <a:solidFill>
                  <a:schemeClr val="dk2"/>
                </a:solidFill>
              </a:defRPr>
            </a:lvl6pPr>
            <a:lvl7pPr lvl="6" algn="ctr">
              <a:spcBef>
                <a:spcPts val="0"/>
              </a:spcBef>
              <a:spcAft>
                <a:spcPts val="0"/>
              </a:spcAft>
              <a:buClr>
                <a:schemeClr val="dk2"/>
              </a:buClr>
              <a:buSzPts val="4300"/>
              <a:buNone/>
              <a:defRPr sz="4300">
                <a:solidFill>
                  <a:schemeClr val="dk2"/>
                </a:solidFill>
              </a:defRPr>
            </a:lvl7pPr>
            <a:lvl8pPr lvl="7" algn="ctr">
              <a:spcBef>
                <a:spcPts val="0"/>
              </a:spcBef>
              <a:spcAft>
                <a:spcPts val="0"/>
              </a:spcAft>
              <a:buClr>
                <a:schemeClr val="dk2"/>
              </a:buClr>
              <a:buSzPts val="4300"/>
              <a:buNone/>
              <a:defRPr sz="4300">
                <a:solidFill>
                  <a:schemeClr val="dk2"/>
                </a:solidFill>
              </a:defRPr>
            </a:lvl8pPr>
            <a:lvl9pPr lvl="8" algn="ctr">
              <a:spcBef>
                <a:spcPts val="0"/>
              </a:spcBef>
              <a:spcAft>
                <a:spcPts val="0"/>
              </a:spcAft>
              <a:buClr>
                <a:schemeClr val="dk2"/>
              </a:buClr>
              <a:buSzPts val="4300"/>
              <a:buNone/>
              <a:defRPr sz="4300">
                <a:solidFill>
                  <a:schemeClr val="dk2"/>
                </a:solidFill>
              </a:defRPr>
            </a:lvl9pPr>
          </a:lstStyle>
          <a:p>
            <a:pPr>
              <a:defRPr/>
            </a:pPr>
            <a:endParaRPr/>
          </a:p>
        </p:txBody>
      </p:sp>
      <p:sp>
        <p:nvSpPr>
          <p:cNvPr id="14" name="Google Shape;48;p3"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body" preserve="0" showMasterPhAnim="0" type="tx" userDrawn="1">
  <p:cSld name="TITLE_AND_BODY">
    <p:bg>
      <p:bgPr shadeToTitle="0">
        <a:solidFill>
          <a:schemeClr val="dk2"/>
        </a:solidFill>
      </p:bgPr>
    </p:bg>
    <p:spTree>
      <p:nvGrpSpPr>
        <p:cNvPr id="1" name="" hidden="0"/>
        <p:cNvGrpSpPr/>
        <p:nvPr isPhoto="0" userDrawn="0"/>
      </p:nvGrpSpPr>
      <p:grpSpPr bwMode="auto">
        <a:xfrm>
          <a:off x="0" y="0"/>
          <a:ext cx="0" cy="0"/>
          <a:chOff x="0" y="0"/>
          <a:chExt cx="0" cy="0"/>
        </a:xfrm>
      </p:grpSpPr>
      <p:sp>
        <p:nvSpPr>
          <p:cNvPr id="4" name="Google Shape;50;p4" hidden="0"/>
          <p:cNvSpPr/>
          <p:nvPr isPhoto="0" userDrawn="0"/>
        </p:nvSpPr>
        <p:spPr bwMode="auto">
          <a:xfrm flipH="1">
            <a:off x="4776900" y="2067599"/>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51;p4" hidden="0"/>
          <p:cNvSpPr/>
          <p:nvPr isPhoto="0" userDrawn="0"/>
        </p:nvSpPr>
        <p:spPr bwMode="auto">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52;p4"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53;p4" hidden="0"/>
          <p:cNvSpPr txBox="1"/>
          <p:nvPr isPhoto="0" userDrawn="0">
            <p:ph type="title" hasCustomPrompt="0"/>
          </p:nvPr>
        </p:nvSpPr>
        <p:spPr bwMode="auto">
          <a:xfrm>
            <a:off x="1092200" y="1127467"/>
            <a:ext cx="10007700" cy="1272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pPr>
              <a:defRPr/>
            </a:pPr>
            <a:endParaRPr/>
          </a:p>
        </p:txBody>
      </p:sp>
      <p:sp>
        <p:nvSpPr>
          <p:cNvPr id="8" name="Google Shape;54;p4" hidden="0"/>
          <p:cNvSpPr txBox="1"/>
          <p:nvPr isPhoto="0" userDrawn="0">
            <p:ph type="body" idx="1" hasCustomPrompt="0"/>
          </p:nvPr>
        </p:nvSpPr>
        <p:spPr bwMode="auto">
          <a:xfrm>
            <a:off x="1092200" y="2654300"/>
            <a:ext cx="10007700" cy="3264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pPr>
              <a:defRPr/>
            </a:pPr>
            <a:endParaRPr/>
          </a:p>
        </p:txBody>
      </p:sp>
      <p:sp>
        <p:nvSpPr>
          <p:cNvPr id="9" name="Google Shape;55;p4"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two columns" preserve="0" showMasterPhAnim="0" type="twoColTx" userDrawn="1">
  <p:cSld name="TITLE_AND_TWO_COLUMNS">
    <p:bg>
      <p:bgPr shadeToTitle="0">
        <a:solidFill>
          <a:schemeClr val="dk2"/>
        </a:solidFill>
      </p:bgPr>
    </p:bg>
    <p:spTree>
      <p:nvGrpSpPr>
        <p:cNvPr id="1" name="" hidden="0"/>
        <p:cNvGrpSpPr/>
        <p:nvPr isPhoto="0" userDrawn="0"/>
      </p:nvGrpSpPr>
      <p:grpSpPr bwMode="auto">
        <a:xfrm>
          <a:off x="0" y="0"/>
          <a:ext cx="0" cy="0"/>
          <a:chOff x="0" y="0"/>
          <a:chExt cx="0" cy="0"/>
        </a:xfrm>
      </p:grpSpPr>
      <p:sp>
        <p:nvSpPr>
          <p:cNvPr id="4" name="Google Shape;57;p5" hidden="0"/>
          <p:cNvSpPr/>
          <p:nvPr isPhoto="0" userDrawn="0"/>
        </p:nvSpPr>
        <p:spPr bwMode="auto">
          <a:xfrm flipH="1">
            <a:off x="4776900" y="2067599"/>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58;p5" hidden="0"/>
          <p:cNvSpPr/>
          <p:nvPr isPhoto="0" userDrawn="0"/>
        </p:nvSpPr>
        <p:spPr bwMode="auto">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59;p5"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60;p5" hidden="0"/>
          <p:cNvSpPr txBox="1"/>
          <p:nvPr isPhoto="0" userDrawn="0">
            <p:ph type="title" hasCustomPrompt="0"/>
          </p:nvPr>
        </p:nvSpPr>
        <p:spPr bwMode="auto">
          <a:xfrm>
            <a:off x="1092200" y="1127467"/>
            <a:ext cx="10007700" cy="1272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pPr>
              <a:defRPr/>
            </a:pPr>
            <a:endParaRPr/>
          </a:p>
        </p:txBody>
      </p:sp>
      <p:sp>
        <p:nvSpPr>
          <p:cNvPr id="8" name="Google Shape;61;p5" hidden="0"/>
          <p:cNvSpPr txBox="1"/>
          <p:nvPr isPhoto="0" userDrawn="0">
            <p:ph type="body" idx="1" hasCustomPrompt="0"/>
          </p:nvPr>
        </p:nvSpPr>
        <p:spPr bwMode="auto">
          <a:xfrm>
            <a:off x="1092200" y="2654300"/>
            <a:ext cx="4914900" cy="3264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pPr>
              <a:defRPr/>
            </a:pPr>
            <a:endParaRPr/>
          </a:p>
        </p:txBody>
      </p:sp>
      <p:sp>
        <p:nvSpPr>
          <p:cNvPr id="9" name="Google Shape;62;p5" hidden="0"/>
          <p:cNvSpPr txBox="1"/>
          <p:nvPr isPhoto="0" userDrawn="0">
            <p:ph type="body" idx="2" hasCustomPrompt="0"/>
          </p:nvPr>
        </p:nvSpPr>
        <p:spPr bwMode="auto">
          <a:xfrm>
            <a:off x="6184900" y="2654300"/>
            <a:ext cx="4914900" cy="3264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pPr>
              <a:defRPr/>
            </a:pPr>
            <a:endParaRPr/>
          </a:p>
        </p:txBody>
      </p:sp>
      <p:sp>
        <p:nvSpPr>
          <p:cNvPr id="10" name="Google Shape;63;p5"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only" preserve="0" showMasterPhAnim="0" type="titleOnly" userDrawn="1">
  <p:cSld name="TITLE_ONLY">
    <p:bg>
      <p:bgPr shadeToTitle="0">
        <a:solidFill>
          <a:schemeClr val="dk2"/>
        </a:solidFill>
      </p:bgPr>
    </p:bg>
    <p:spTree>
      <p:nvGrpSpPr>
        <p:cNvPr id="1" name="" hidden="0"/>
        <p:cNvGrpSpPr/>
        <p:nvPr isPhoto="0" userDrawn="0"/>
      </p:nvGrpSpPr>
      <p:grpSpPr bwMode="auto">
        <a:xfrm>
          <a:off x="0" y="0"/>
          <a:ext cx="0" cy="0"/>
          <a:chOff x="0" y="0"/>
          <a:chExt cx="0" cy="0"/>
        </a:xfrm>
      </p:grpSpPr>
      <p:sp>
        <p:nvSpPr>
          <p:cNvPr id="4" name="Google Shape;65;p6" hidden="0"/>
          <p:cNvSpPr/>
          <p:nvPr isPhoto="0" userDrawn="0"/>
        </p:nvSpPr>
        <p:spPr bwMode="auto">
          <a:xfrm flipH="1">
            <a:off x="4776900" y="2067599"/>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66;p6" hidden="0"/>
          <p:cNvSpPr/>
          <p:nvPr isPhoto="0" userDrawn="0"/>
        </p:nvSpPr>
        <p:spPr bwMode="auto">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67;p6"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68;p6" hidden="0"/>
          <p:cNvSpPr txBox="1"/>
          <p:nvPr isPhoto="0" userDrawn="0">
            <p:ph type="title" hasCustomPrompt="0"/>
          </p:nvPr>
        </p:nvSpPr>
        <p:spPr bwMode="auto">
          <a:xfrm>
            <a:off x="1092200" y="1127467"/>
            <a:ext cx="10007700" cy="1272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pPr>
              <a:defRPr/>
            </a:pPr>
            <a:endParaRPr/>
          </a:p>
        </p:txBody>
      </p:sp>
      <p:sp>
        <p:nvSpPr>
          <p:cNvPr id="8" name="Google Shape;69;p6"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One column text" preserve="0" showMasterPhAnim="0" userDrawn="1">
  <p:cSld name="ONE_COLUMN_TEXT">
    <p:bg>
      <p:bgPr shadeToTitle="0">
        <a:solidFill>
          <a:schemeClr val="accent3"/>
        </a:solidFill>
      </p:bgPr>
    </p:bg>
    <p:spTree>
      <p:nvGrpSpPr>
        <p:cNvPr id="1" name="" hidden="0"/>
        <p:cNvGrpSpPr/>
        <p:nvPr isPhoto="0" userDrawn="0"/>
      </p:nvGrpSpPr>
      <p:grpSpPr bwMode="auto">
        <a:xfrm>
          <a:off x="0" y="0"/>
          <a:ext cx="0" cy="0"/>
          <a:chOff x="0" y="0"/>
          <a:chExt cx="0" cy="0"/>
        </a:xfrm>
      </p:grpSpPr>
      <p:sp>
        <p:nvSpPr>
          <p:cNvPr id="4" name="Google Shape;71;p7" hidden="0"/>
          <p:cNvSpPr/>
          <p:nvPr isPhoto="0" userDrawn="0"/>
        </p:nvSpPr>
        <p:spPr bwMode="auto">
          <a:xfrm flipH="1">
            <a:off x="4776900" y="2067599"/>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72;p7" hidden="0"/>
          <p:cNvSpPr/>
          <p:nvPr isPhoto="0" userDrawn="0"/>
        </p:nvSpPr>
        <p:spPr bwMode="auto">
          <a:xfrm>
            <a:off x="41" y="3766000"/>
            <a:ext cx="9827100" cy="30921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73;p7"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74;p7" hidden="0"/>
          <p:cNvSpPr txBox="1"/>
          <p:nvPr isPhoto="0" userDrawn="0">
            <p:ph type="title" hasCustomPrompt="0"/>
          </p:nvPr>
        </p:nvSpPr>
        <p:spPr bwMode="auto">
          <a:xfrm>
            <a:off x="1092200" y="1127467"/>
            <a:ext cx="4945500" cy="18441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pPr>
              <a:defRPr/>
            </a:pPr>
            <a:endParaRPr/>
          </a:p>
        </p:txBody>
      </p:sp>
      <p:sp>
        <p:nvSpPr>
          <p:cNvPr id="8" name="Google Shape;75;p7" hidden="0"/>
          <p:cNvSpPr txBox="1"/>
          <p:nvPr isPhoto="0" userDrawn="0">
            <p:ph type="body" idx="1" hasCustomPrompt="0"/>
          </p:nvPr>
        </p:nvSpPr>
        <p:spPr bwMode="auto">
          <a:xfrm>
            <a:off x="1107600" y="3092067"/>
            <a:ext cx="4945500" cy="28263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pPr>
              <a:defRPr/>
            </a:pPr>
            <a:endParaRPr/>
          </a:p>
        </p:txBody>
      </p:sp>
      <p:sp>
        <p:nvSpPr>
          <p:cNvPr id="9" name="Google Shape;76;p7"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Main point" preserve="0" showMasterPhAnim="0" userDrawn="1">
  <p:cSld name="MAIN_POINT">
    <p:bg>
      <p:bgPr shadeToTitle="0">
        <a:solidFill>
          <a:schemeClr val="accent1"/>
        </a:solidFill>
      </p:bgPr>
    </p:bg>
    <p:spTree>
      <p:nvGrpSpPr>
        <p:cNvPr id="1" name="" hidden="0"/>
        <p:cNvGrpSpPr/>
        <p:nvPr isPhoto="0" userDrawn="0"/>
      </p:nvGrpSpPr>
      <p:grpSpPr bwMode="auto">
        <a:xfrm>
          <a:off x="0" y="0"/>
          <a:ext cx="0" cy="0"/>
          <a:chOff x="0" y="0"/>
          <a:chExt cx="0" cy="0"/>
        </a:xfrm>
      </p:grpSpPr>
      <p:sp>
        <p:nvSpPr>
          <p:cNvPr id="4" name="Google Shape;78;p8" hidden="0"/>
          <p:cNvSpPr/>
          <p:nvPr isPhoto="0" userDrawn="0"/>
        </p:nvSpPr>
        <p:spPr bwMode="auto">
          <a:xfrm>
            <a:off x="0" y="3764192"/>
            <a:ext cx="9825600" cy="3089100"/>
          </a:xfrm>
          <a:prstGeom prst="rtTriangle">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79;p8" hidden="0"/>
          <p:cNvSpPr/>
          <p:nvPr isPhoto="0" userDrawn="0"/>
        </p:nvSpPr>
        <p:spPr bwMode="auto">
          <a:xfrm flipH="1">
            <a:off x="4777714" y="2072150"/>
            <a:ext cx="7413900" cy="47859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nvGrpSpPr>
          <p:cNvPr id="6" name="Google Shape;80;p8" hidden="0"/>
          <p:cNvGrpSpPr/>
          <p:nvPr isPhoto="0" userDrawn="0"/>
        </p:nvGrpSpPr>
        <p:grpSpPr bwMode="auto">
          <a:xfrm>
            <a:off x="341189" y="-11"/>
            <a:ext cx="3001758" cy="1391229"/>
            <a:chOff x="3961956" y="4383950"/>
            <a:chExt cx="1160548" cy="548700"/>
          </a:xfrm>
        </p:grpSpPr>
        <p:sp>
          <p:nvSpPr>
            <p:cNvPr id="7" name="Google Shape;81;p8" hidden="0"/>
            <p:cNvSpPr/>
            <p:nvPr isPhoto="0" userDrawn="0"/>
          </p:nvSpPr>
          <p:spPr bwMode="auto">
            <a:xfrm>
              <a:off x="4224904"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8" name="Google Shape;82;p8" hidden="0"/>
            <p:cNvSpPr/>
            <p:nvPr isPhoto="0" userDrawn="0"/>
          </p:nvSpPr>
          <p:spPr bwMode="auto">
            <a:xfrm>
              <a:off x="4093430"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9" name="Google Shape;83;p8" hidden="0"/>
            <p:cNvSpPr/>
            <p:nvPr isPhoto="0" userDrawn="0"/>
          </p:nvSpPr>
          <p:spPr bwMode="auto">
            <a:xfrm>
              <a:off x="3961956"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sp>
        <p:nvSpPr>
          <p:cNvPr id="10" name="Google Shape;84;p8"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nvGrpSpPr>
          <p:cNvPr id="11" name="Google Shape;85;p8" hidden="0"/>
          <p:cNvGrpSpPr/>
          <p:nvPr isPhoto="0" userDrawn="0"/>
        </p:nvGrpSpPr>
        <p:grpSpPr bwMode="auto">
          <a:xfrm>
            <a:off x="46579" y="6029501"/>
            <a:ext cx="2124408" cy="822733"/>
            <a:chOff x="6917201" y="0"/>
            <a:chExt cx="2227777" cy="863400"/>
          </a:xfrm>
        </p:grpSpPr>
        <p:sp>
          <p:nvSpPr>
            <p:cNvPr id="12" name="Google Shape;86;p8" hidden="0"/>
            <p:cNvSpPr/>
            <p:nvPr isPhoto="0" userDrawn="0"/>
          </p:nvSpPr>
          <p:spPr bwMode="auto">
            <a:xfrm>
              <a:off x="7641677"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3" name="Google Shape;87;p8" hidden="0"/>
            <p:cNvSpPr/>
            <p:nvPr isPhoto="0" userDrawn="0"/>
          </p:nvSpPr>
          <p:spPr bwMode="auto">
            <a:xfrm>
              <a:off x="7279438"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4" name="Google Shape;88;p8" hidden="0"/>
            <p:cNvSpPr/>
            <p:nvPr isPhoto="0" userDrawn="0"/>
          </p:nvSpPr>
          <p:spPr bwMode="auto">
            <a:xfrm>
              <a:off x="6917201"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15" name="Google Shape;89;p8" hidden="0"/>
          <p:cNvGrpSpPr/>
          <p:nvPr isPhoto="0" userDrawn="0"/>
        </p:nvGrpSpPr>
        <p:grpSpPr bwMode="auto">
          <a:xfrm>
            <a:off x="7848470" y="1657"/>
            <a:ext cx="4343273" cy="1681990"/>
            <a:chOff x="6917201" y="0"/>
            <a:chExt cx="2227777" cy="863400"/>
          </a:xfrm>
        </p:grpSpPr>
        <p:sp>
          <p:nvSpPr>
            <p:cNvPr id="16" name="Google Shape;90;p8" hidden="0"/>
            <p:cNvSpPr/>
            <p:nvPr isPhoto="0" userDrawn="0"/>
          </p:nvSpPr>
          <p:spPr bwMode="auto">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7" name="Google Shape;91;p8" hidden="0"/>
            <p:cNvSpPr/>
            <p:nvPr isPhoto="0" userDrawn="0"/>
          </p:nvSpPr>
          <p:spPr bwMode="auto">
            <a:xfrm>
              <a:off x="7279438"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8" name="Google Shape;92;p8" hidden="0"/>
            <p:cNvSpPr/>
            <p:nvPr isPhoto="0" userDrawn="0"/>
          </p:nvSpPr>
          <p:spPr bwMode="auto">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sp>
        <p:nvSpPr>
          <p:cNvPr id="19" name="Google Shape;93;p8" hidden="0"/>
          <p:cNvSpPr txBox="1"/>
          <p:nvPr isPhoto="0" userDrawn="0">
            <p:ph type="title" hasCustomPrompt="0"/>
          </p:nvPr>
        </p:nvSpPr>
        <p:spPr bwMode="auto">
          <a:xfrm>
            <a:off x="1858572" y="1734861"/>
            <a:ext cx="8489100" cy="33855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300"/>
              <a:buNone/>
              <a:defRPr sz="4300"/>
            </a:lvl1pPr>
            <a:lvl2pPr lvl="1" algn="ctr">
              <a:spcBef>
                <a:spcPts val="0"/>
              </a:spcBef>
              <a:spcAft>
                <a:spcPts val="0"/>
              </a:spcAft>
              <a:buSzPts val="4300"/>
              <a:buNone/>
              <a:defRPr sz="4300"/>
            </a:lvl2pPr>
            <a:lvl3pPr lvl="2" algn="ctr">
              <a:spcBef>
                <a:spcPts val="0"/>
              </a:spcBef>
              <a:spcAft>
                <a:spcPts val="0"/>
              </a:spcAft>
              <a:buSzPts val="4300"/>
              <a:buNone/>
              <a:defRPr sz="4300"/>
            </a:lvl3pPr>
            <a:lvl4pPr lvl="3" algn="ctr">
              <a:spcBef>
                <a:spcPts val="0"/>
              </a:spcBef>
              <a:spcAft>
                <a:spcPts val="0"/>
              </a:spcAft>
              <a:buSzPts val="4300"/>
              <a:buNone/>
              <a:defRPr sz="4300"/>
            </a:lvl4pPr>
            <a:lvl5pPr lvl="4" algn="ctr">
              <a:spcBef>
                <a:spcPts val="0"/>
              </a:spcBef>
              <a:spcAft>
                <a:spcPts val="0"/>
              </a:spcAft>
              <a:buSzPts val="4300"/>
              <a:buNone/>
              <a:defRPr sz="4300"/>
            </a:lvl5pPr>
            <a:lvl6pPr lvl="5" algn="ctr">
              <a:spcBef>
                <a:spcPts val="0"/>
              </a:spcBef>
              <a:spcAft>
                <a:spcPts val="0"/>
              </a:spcAft>
              <a:buSzPts val="4300"/>
              <a:buNone/>
              <a:defRPr sz="4300"/>
            </a:lvl6pPr>
            <a:lvl7pPr lvl="6" algn="ctr">
              <a:spcBef>
                <a:spcPts val="0"/>
              </a:spcBef>
              <a:spcAft>
                <a:spcPts val="0"/>
              </a:spcAft>
              <a:buSzPts val="4300"/>
              <a:buNone/>
              <a:defRPr sz="4300"/>
            </a:lvl7pPr>
            <a:lvl8pPr lvl="7" algn="ctr">
              <a:spcBef>
                <a:spcPts val="0"/>
              </a:spcBef>
              <a:spcAft>
                <a:spcPts val="0"/>
              </a:spcAft>
              <a:buSzPts val="4300"/>
              <a:buNone/>
              <a:defRPr sz="4300"/>
            </a:lvl8pPr>
            <a:lvl9pPr lvl="8" algn="ctr">
              <a:spcBef>
                <a:spcPts val="0"/>
              </a:spcBef>
              <a:spcAft>
                <a:spcPts val="0"/>
              </a:spcAft>
              <a:buSzPts val="4300"/>
              <a:buNone/>
              <a:defRPr sz="4300"/>
            </a:lvl9pPr>
          </a:lstStyle>
          <a:p>
            <a:pPr>
              <a:defRPr/>
            </a:pPr>
            <a:endParaRPr/>
          </a:p>
        </p:txBody>
      </p:sp>
      <p:sp>
        <p:nvSpPr>
          <p:cNvPr id="20" name="Google Shape;94;p8"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Section title and description" preserve="0" showMasterPhAnim="0" userDrawn="1">
  <p:cSld name="SECTION_TITLE_AND_DESCRIPTION">
    <p:bg>
      <p:bgPr shadeToTitle="0">
        <a:solidFill>
          <a:schemeClr val="dk2"/>
        </a:solidFill>
      </p:bgPr>
    </p:bg>
    <p:spTree>
      <p:nvGrpSpPr>
        <p:cNvPr id="1" name="" hidden="0"/>
        <p:cNvGrpSpPr/>
        <p:nvPr isPhoto="0" userDrawn="0"/>
      </p:nvGrpSpPr>
      <p:grpSpPr bwMode="auto">
        <a:xfrm>
          <a:off x="0" y="0"/>
          <a:ext cx="0" cy="0"/>
          <a:chOff x="0" y="0"/>
          <a:chExt cx="0" cy="0"/>
        </a:xfrm>
      </p:grpSpPr>
      <p:sp>
        <p:nvSpPr>
          <p:cNvPr id="4" name="Google Shape;96;p9" hidden="0"/>
          <p:cNvSpPr/>
          <p:nvPr isPhoto="0" userDrawn="0"/>
        </p:nvSpPr>
        <p:spPr bwMode="auto">
          <a:xfrm flipH="1">
            <a:off x="4776900" y="2067599"/>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97;p9" hidden="0"/>
          <p:cNvSpPr/>
          <p:nvPr isPhoto="0" userDrawn="0"/>
        </p:nvSpPr>
        <p:spPr bwMode="auto">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98;p9"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99;p9" hidden="0"/>
          <p:cNvSpPr txBox="1"/>
          <p:nvPr isPhoto="0" userDrawn="0">
            <p:ph type="title" hasCustomPrompt="0"/>
          </p:nvPr>
        </p:nvSpPr>
        <p:spPr bwMode="auto">
          <a:xfrm>
            <a:off x="1092200" y="1127467"/>
            <a:ext cx="8565600" cy="939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pPr>
              <a:defRPr/>
            </a:pPr>
            <a:endParaRPr/>
          </a:p>
        </p:txBody>
      </p:sp>
      <p:sp>
        <p:nvSpPr>
          <p:cNvPr id="8" name="Google Shape;100;p9" hidden="0"/>
          <p:cNvSpPr txBox="1"/>
          <p:nvPr isPhoto="0" userDrawn="0">
            <p:ph type="subTitle" idx="1" hasCustomPrompt="0"/>
          </p:nvPr>
        </p:nvSpPr>
        <p:spPr bwMode="auto">
          <a:xfrm>
            <a:off x="1092200" y="2067599"/>
            <a:ext cx="7813200" cy="5247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pPr>
              <a:defRPr/>
            </a:pPr>
            <a:endParaRPr/>
          </a:p>
        </p:txBody>
      </p:sp>
      <p:sp>
        <p:nvSpPr>
          <p:cNvPr id="9" name="Google Shape;101;p9" hidden="0"/>
          <p:cNvSpPr txBox="1"/>
          <p:nvPr isPhoto="0" userDrawn="0">
            <p:ph type="body" idx="2" hasCustomPrompt="0"/>
          </p:nvPr>
        </p:nvSpPr>
        <p:spPr bwMode="auto">
          <a:xfrm>
            <a:off x="1092200" y="3289400"/>
            <a:ext cx="7813200" cy="2793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pPr>
              <a:defRPr/>
            </a:pPr>
            <a:endParaRPr/>
          </a:p>
        </p:txBody>
      </p:sp>
      <p:sp>
        <p:nvSpPr>
          <p:cNvPr id="10" name="Google Shape;102;p9"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aption" preserve="0" showMasterPhAnim="0" userDrawn="1">
  <p:cSld name="CAPTION_ONLY">
    <p:bg>
      <p:bgPr shadeToTitle="0">
        <a:solidFill>
          <a:schemeClr val="accent1"/>
        </a:solidFill>
      </p:bgPr>
    </p:bg>
    <p:spTree>
      <p:nvGrpSpPr>
        <p:cNvPr id="1" name="" hidden="0"/>
        <p:cNvGrpSpPr/>
        <p:nvPr isPhoto="0" userDrawn="0"/>
      </p:nvGrpSpPr>
      <p:grpSpPr bwMode="auto">
        <a:xfrm>
          <a:off x="0" y="0"/>
          <a:ext cx="0" cy="0"/>
          <a:chOff x="0" y="0"/>
          <a:chExt cx="0" cy="0"/>
        </a:xfrm>
      </p:grpSpPr>
      <p:sp>
        <p:nvSpPr>
          <p:cNvPr id="4" name="Google Shape;104;p10" hidden="0"/>
          <p:cNvSpPr/>
          <p:nvPr isPhoto="0" userDrawn="0"/>
        </p:nvSpPr>
        <p:spPr bwMode="auto">
          <a:xfrm>
            <a:off x="41" y="3766000"/>
            <a:ext cx="9827100" cy="30921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5" name="Google Shape;105;p10" hidden="0"/>
          <p:cNvSpPr/>
          <p:nvPr isPhoto="0" userDrawn="0"/>
        </p:nvSpPr>
        <p:spPr bwMode="auto">
          <a:xfrm flipH="1">
            <a:off x="4776900" y="2067599"/>
            <a:ext cx="7415100" cy="47904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6" name="Google Shape;106;p10" hidden="0"/>
          <p:cNvSpPr/>
          <p:nvPr isPhoto="0" userDrawn="0"/>
        </p:nvSpPr>
        <p:spPr bwMode="auto">
          <a:xfrm>
            <a:off x="270967" y="275000"/>
            <a:ext cx="11649900" cy="6308100"/>
          </a:xfrm>
          <a:prstGeom prst="rect">
            <a:avLst/>
          </a:prstGeom>
          <a:solidFill>
            <a:schemeClr val="dk1"/>
          </a:solidFill>
          <a:ln>
            <a:noFill/>
          </a:ln>
          <a:effectLst>
            <a:outerShdw blurRad="228600" sx="101000" sy="101000" rotWithShape="0" algn="ctr">
              <a:srgbClr val="000000">
                <a:alpha val="40000"/>
              </a:srgbClr>
            </a:outerShdw>
          </a:effectLst>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107;p10" hidden="0"/>
          <p:cNvSpPr txBox="1"/>
          <p:nvPr isPhoto="0" userDrawn="0">
            <p:ph type="body" idx="1" hasCustomPrompt="0"/>
          </p:nvPr>
        </p:nvSpPr>
        <p:spPr bwMode="auto">
          <a:xfrm>
            <a:off x="437367" y="5551333"/>
            <a:ext cx="9886800" cy="806700"/>
          </a:xfrm>
          <a:prstGeom prst="rect">
            <a:avLst/>
          </a:prstGeom>
        </p:spPr>
        <p:txBody>
          <a:bodyPr spcFirstLastPara="1" wrap="square" lIns="121900" tIns="121900" rIns="121900" bIns="121900" anchor="b" anchorCtr="0">
            <a:normAutofit/>
          </a:bodyPr>
          <a:lstStyle>
            <a:lvl1pPr marL="457200" lvl="0" indent="-228600">
              <a:lnSpc>
                <a:spcPct val="100000"/>
              </a:lnSpc>
              <a:spcBef>
                <a:spcPts val="0"/>
              </a:spcBef>
              <a:spcAft>
                <a:spcPts val="0"/>
              </a:spcAft>
              <a:buSzPts val="1700"/>
              <a:buNone/>
              <a:defRPr/>
            </a:lvl1pPr>
          </a:lstStyle>
          <a:p>
            <a:pPr>
              <a:defRPr/>
            </a:pPr>
            <a:endParaRPr/>
          </a:p>
        </p:txBody>
      </p:sp>
      <p:sp>
        <p:nvSpPr>
          <p:cNvPr id="8" name="Google Shape;108;p10"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Big number" preserve="0" showMasterPhAnim="0" userDrawn="1">
  <p:cSld name="BIG_NUMBER">
    <p:bg>
      <p:bgPr shadeToTitle="0">
        <a:solidFill>
          <a:schemeClr val="accent3"/>
        </a:solidFill>
      </p:bgPr>
    </p:bg>
    <p:spTree>
      <p:nvGrpSpPr>
        <p:cNvPr id="1" name="" hidden="0"/>
        <p:cNvGrpSpPr/>
        <p:nvPr isPhoto="0" userDrawn="0"/>
      </p:nvGrpSpPr>
      <p:grpSpPr bwMode="auto">
        <a:xfrm>
          <a:off x="0" y="0"/>
          <a:ext cx="0" cy="0"/>
          <a:chOff x="0" y="0"/>
          <a:chExt cx="0" cy="0"/>
        </a:xfrm>
      </p:grpSpPr>
      <p:sp>
        <p:nvSpPr>
          <p:cNvPr id="4" name="Google Shape;110;p11" hidden="0"/>
          <p:cNvSpPr/>
          <p:nvPr isPhoto="0" userDrawn="0"/>
        </p:nvSpPr>
        <p:spPr bwMode="auto">
          <a:xfrm flipH="1">
            <a:off x="7425600" y="3778767"/>
            <a:ext cx="4766400" cy="30792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nvGrpSpPr>
          <p:cNvPr id="5" name="Google Shape;111;p11" hidden="0"/>
          <p:cNvGrpSpPr/>
          <p:nvPr isPhoto="0" userDrawn="0"/>
        </p:nvGrpSpPr>
        <p:grpSpPr bwMode="auto">
          <a:xfrm>
            <a:off x="7945629" y="5492768"/>
            <a:ext cx="3361269" cy="1365553"/>
            <a:chOff x="6917201" y="0"/>
            <a:chExt cx="2227777" cy="863400"/>
          </a:xfrm>
        </p:grpSpPr>
        <p:sp>
          <p:nvSpPr>
            <p:cNvPr id="6" name="Google Shape;112;p11" hidden="0"/>
            <p:cNvSpPr/>
            <p:nvPr isPhoto="0" userDrawn="0"/>
          </p:nvSpPr>
          <p:spPr bwMode="auto">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7" name="Google Shape;113;p11" hidden="0"/>
            <p:cNvSpPr/>
            <p:nvPr isPhoto="0" userDrawn="0"/>
          </p:nvSpPr>
          <p:spPr bwMode="auto">
            <a:xfrm>
              <a:off x="7279438"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8" name="Google Shape;114;p11" hidden="0"/>
            <p:cNvSpPr/>
            <p:nvPr isPhoto="0" userDrawn="0"/>
          </p:nvSpPr>
          <p:spPr bwMode="auto">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grpSp>
        <p:nvGrpSpPr>
          <p:cNvPr id="9" name="Google Shape;115;p11" hidden="0"/>
          <p:cNvGrpSpPr/>
          <p:nvPr isPhoto="0" userDrawn="0"/>
        </p:nvGrpSpPr>
        <p:grpSpPr bwMode="auto">
          <a:xfrm>
            <a:off x="265762" y="3"/>
            <a:ext cx="3727293" cy="1444382"/>
            <a:chOff x="6917201" y="0"/>
            <a:chExt cx="2227777" cy="863400"/>
          </a:xfrm>
        </p:grpSpPr>
        <p:sp>
          <p:nvSpPr>
            <p:cNvPr id="10" name="Google Shape;116;p11" hidden="0"/>
            <p:cNvSpPr/>
            <p:nvPr isPhoto="0" userDrawn="0"/>
          </p:nvSpPr>
          <p:spPr bwMode="auto">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1" name="Google Shape;117;p11" hidden="0"/>
            <p:cNvSpPr/>
            <p:nvPr isPhoto="0" userDrawn="0"/>
          </p:nvSpPr>
          <p:spPr bwMode="auto">
            <a:xfrm>
              <a:off x="7279438"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sp>
          <p:nvSpPr>
            <p:cNvPr id="12" name="Google Shape;118;p11" hidden="0"/>
            <p:cNvSpPr/>
            <p:nvPr isPhoto="0" userDrawn="0"/>
          </p:nvSpPr>
          <p:spPr bwMode="auto">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a:spcBef>
                  <a:spcPts val="0"/>
                </a:spcBef>
                <a:spcAft>
                  <a:spcPts val="0"/>
                </a:spcAft>
                <a:buNone/>
                <a:defRPr/>
              </a:pPr>
              <a:endParaRPr/>
            </a:p>
          </p:txBody>
        </p:sp>
      </p:grpSp>
      <p:sp>
        <p:nvSpPr>
          <p:cNvPr id="13" name="Google Shape;119;p11" hidden="0"/>
          <p:cNvSpPr txBox="1"/>
          <p:nvPr isPhoto="0" userDrawn="0">
            <p:ph type="title" hasCustomPrompt="1"/>
          </p:nvPr>
        </p:nvSpPr>
        <p:spPr bwMode="auto">
          <a:xfrm>
            <a:off x="1847800" y="1845133"/>
            <a:ext cx="8496300" cy="1839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dk2"/>
              </a:buClr>
              <a:buSzPts val="11500"/>
              <a:buNone/>
              <a:defRPr sz="11500">
                <a:solidFill>
                  <a:schemeClr val="dk2"/>
                </a:solidFill>
              </a:defRPr>
            </a:lvl1pPr>
            <a:lvl2pPr lvl="1" algn="ctr">
              <a:spcBef>
                <a:spcPts val="0"/>
              </a:spcBef>
              <a:spcAft>
                <a:spcPts val="0"/>
              </a:spcAft>
              <a:buClr>
                <a:schemeClr val="dk2"/>
              </a:buClr>
              <a:buSzPts val="11500"/>
              <a:buNone/>
              <a:defRPr sz="11500">
                <a:solidFill>
                  <a:schemeClr val="dk2"/>
                </a:solidFill>
              </a:defRPr>
            </a:lvl2pPr>
            <a:lvl3pPr lvl="2" algn="ctr">
              <a:spcBef>
                <a:spcPts val="0"/>
              </a:spcBef>
              <a:spcAft>
                <a:spcPts val="0"/>
              </a:spcAft>
              <a:buClr>
                <a:schemeClr val="dk2"/>
              </a:buClr>
              <a:buSzPts val="11500"/>
              <a:buNone/>
              <a:defRPr sz="11500">
                <a:solidFill>
                  <a:schemeClr val="dk2"/>
                </a:solidFill>
              </a:defRPr>
            </a:lvl3pPr>
            <a:lvl4pPr lvl="3" algn="ctr">
              <a:spcBef>
                <a:spcPts val="0"/>
              </a:spcBef>
              <a:spcAft>
                <a:spcPts val="0"/>
              </a:spcAft>
              <a:buClr>
                <a:schemeClr val="dk2"/>
              </a:buClr>
              <a:buSzPts val="11500"/>
              <a:buNone/>
              <a:defRPr sz="11500">
                <a:solidFill>
                  <a:schemeClr val="dk2"/>
                </a:solidFill>
              </a:defRPr>
            </a:lvl4pPr>
            <a:lvl5pPr lvl="4" algn="ctr">
              <a:spcBef>
                <a:spcPts val="0"/>
              </a:spcBef>
              <a:spcAft>
                <a:spcPts val="0"/>
              </a:spcAft>
              <a:buClr>
                <a:schemeClr val="dk2"/>
              </a:buClr>
              <a:buSzPts val="11500"/>
              <a:buNone/>
              <a:defRPr sz="11500">
                <a:solidFill>
                  <a:schemeClr val="dk2"/>
                </a:solidFill>
              </a:defRPr>
            </a:lvl5pPr>
            <a:lvl6pPr lvl="5" algn="ctr">
              <a:spcBef>
                <a:spcPts val="0"/>
              </a:spcBef>
              <a:spcAft>
                <a:spcPts val="0"/>
              </a:spcAft>
              <a:buClr>
                <a:schemeClr val="dk2"/>
              </a:buClr>
              <a:buSzPts val="11500"/>
              <a:buNone/>
              <a:defRPr sz="11500">
                <a:solidFill>
                  <a:schemeClr val="dk2"/>
                </a:solidFill>
              </a:defRPr>
            </a:lvl6pPr>
            <a:lvl7pPr lvl="6" algn="ctr">
              <a:spcBef>
                <a:spcPts val="0"/>
              </a:spcBef>
              <a:spcAft>
                <a:spcPts val="0"/>
              </a:spcAft>
              <a:buClr>
                <a:schemeClr val="dk2"/>
              </a:buClr>
              <a:buSzPts val="11500"/>
              <a:buNone/>
              <a:defRPr sz="11500">
                <a:solidFill>
                  <a:schemeClr val="dk2"/>
                </a:solidFill>
              </a:defRPr>
            </a:lvl7pPr>
            <a:lvl8pPr lvl="7" algn="ctr">
              <a:spcBef>
                <a:spcPts val="0"/>
              </a:spcBef>
              <a:spcAft>
                <a:spcPts val="0"/>
              </a:spcAft>
              <a:buClr>
                <a:schemeClr val="dk2"/>
              </a:buClr>
              <a:buSzPts val="11500"/>
              <a:buNone/>
              <a:defRPr sz="11500">
                <a:solidFill>
                  <a:schemeClr val="dk2"/>
                </a:solidFill>
              </a:defRPr>
            </a:lvl8pPr>
            <a:lvl9pPr lvl="8" algn="ctr">
              <a:spcBef>
                <a:spcPts val="0"/>
              </a:spcBef>
              <a:spcAft>
                <a:spcPts val="0"/>
              </a:spcAft>
              <a:buClr>
                <a:schemeClr val="dk2"/>
              </a:buClr>
              <a:buSzPts val="11500"/>
              <a:buNone/>
              <a:defRPr sz="11500">
                <a:solidFill>
                  <a:schemeClr val="dk2"/>
                </a:solidFill>
              </a:defRPr>
            </a:lvl9pPr>
          </a:lstStyle>
          <a:p>
            <a:pPr>
              <a:defRPr/>
            </a:pPr>
            <a:r>
              <a:rPr/>
              <a:t>xx%</a:t>
            </a:r>
            <a:endParaRPr/>
          </a:p>
        </p:txBody>
      </p:sp>
      <p:sp>
        <p:nvSpPr>
          <p:cNvPr id="14" name="Google Shape;120;p11" hidden="0"/>
          <p:cNvSpPr txBox="1"/>
          <p:nvPr isPhoto="0" userDrawn="0">
            <p:ph type="body" idx="1" hasCustomPrompt="0"/>
          </p:nvPr>
        </p:nvSpPr>
        <p:spPr bwMode="auto">
          <a:xfrm>
            <a:off x="1847800" y="3818467"/>
            <a:ext cx="8496300" cy="854700"/>
          </a:xfrm>
          <a:prstGeom prst="rect">
            <a:avLst/>
          </a:prstGeom>
        </p:spPr>
        <p:txBody>
          <a:bodyPr spcFirstLastPara="1" wrap="square" lIns="121900" tIns="121900" rIns="121900" bIns="121900" anchor="t" anchorCtr="0">
            <a:normAutofit/>
          </a:bodyPr>
          <a:lstStyle>
            <a:lvl1pPr marL="457200" lvl="0" indent="-336550" algn="ctr">
              <a:spcBef>
                <a:spcPts val="0"/>
              </a:spcBef>
              <a:spcAft>
                <a:spcPts val="0"/>
              </a:spcAft>
              <a:buSzPts val="1700"/>
              <a:buChar char="●"/>
              <a:defRPr/>
            </a:lvl1pPr>
            <a:lvl2pPr marL="914400" lvl="1" indent="-323850" algn="ctr">
              <a:spcBef>
                <a:spcPts val="0"/>
              </a:spcBef>
              <a:spcAft>
                <a:spcPts val="0"/>
              </a:spcAft>
              <a:buSzPts val="1500"/>
              <a:buChar char="○"/>
              <a:defRPr/>
            </a:lvl2pPr>
            <a:lvl3pPr marL="1371600" lvl="2" indent="-323850" algn="ctr">
              <a:spcBef>
                <a:spcPts val="0"/>
              </a:spcBef>
              <a:spcAft>
                <a:spcPts val="0"/>
              </a:spcAft>
              <a:buSzPts val="1500"/>
              <a:buChar char="■"/>
              <a:defRPr/>
            </a:lvl3pPr>
            <a:lvl4pPr marL="1828800" lvl="3" indent="-323850" algn="ctr">
              <a:spcBef>
                <a:spcPts val="0"/>
              </a:spcBef>
              <a:spcAft>
                <a:spcPts val="0"/>
              </a:spcAft>
              <a:buSzPts val="1500"/>
              <a:buChar char="●"/>
              <a:defRPr/>
            </a:lvl4pPr>
            <a:lvl5pPr marL="2286000" lvl="4" indent="-323850" algn="ctr">
              <a:spcBef>
                <a:spcPts val="0"/>
              </a:spcBef>
              <a:spcAft>
                <a:spcPts val="0"/>
              </a:spcAft>
              <a:buSzPts val="1500"/>
              <a:buChar char="○"/>
              <a:defRPr/>
            </a:lvl5pPr>
            <a:lvl6pPr marL="2743200" lvl="5" indent="-323850" algn="ctr">
              <a:spcBef>
                <a:spcPts val="0"/>
              </a:spcBef>
              <a:spcAft>
                <a:spcPts val="0"/>
              </a:spcAft>
              <a:buSzPts val="1500"/>
              <a:buChar char="■"/>
              <a:defRPr/>
            </a:lvl6pPr>
            <a:lvl7pPr marL="3200400" lvl="6" indent="-323850" algn="ctr">
              <a:spcBef>
                <a:spcPts val="0"/>
              </a:spcBef>
              <a:spcAft>
                <a:spcPts val="0"/>
              </a:spcAft>
              <a:buSzPts val="1500"/>
              <a:buChar char="●"/>
              <a:defRPr/>
            </a:lvl7pPr>
            <a:lvl8pPr marL="3657600" lvl="7" indent="-323850" algn="ctr">
              <a:spcBef>
                <a:spcPts val="0"/>
              </a:spcBef>
              <a:spcAft>
                <a:spcPts val="0"/>
              </a:spcAft>
              <a:buSzPts val="1500"/>
              <a:buChar char="○"/>
              <a:defRPr/>
            </a:lvl8pPr>
            <a:lvl9pPr marL="4114800" lvl="8" indent="-323850" algn="ctr">
              <a:spcBef>
                <a:spcPts val="0"/>
              </a:spcBef>
              <a:spcAft>
                <a:spcPts val="0"/>
              </a:spcAft>
              <a:buSzPts val="1500"/>
              <a:buChar char="■"/>
              <a:defRPr/>
            </a:lvl9pPr>
          </a:lstStyle>
          <a:p>
            <a:pPr>
              <a:defRPr/>
            </a:pPr>
            <a:endParaRPr/>
          </a:p>
        </p:txBody>
      </p:sp>
      <p:sp>
        <p:nvSpPr>
          <p:cNvPr id="15" name="Google Shape;121;p11"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Blank" preserve="0" showMasterPhAnim="0" type="blank" userDrawn="1">
  <p:cSld name="BLANK">
    <p:spTree>
      <p:nvGrpSpPr>
        <p:cNvPr id="1" name="" hidden="0"/>
        <p:cNvGrpSpPr/>
        <p:nvPr isPhoto="0" userDrawn="0"/>
      </p:nvGrpSpPr>
      <p:grpSpPr bwMode="auto">
        <a:xfrm>
          <a:off x="0" y="0"/>
          <a:ext cx="0" cy="0"/>
          <a:chOff x="0" y="0"/>
          <a:chExt cx="0" cy="0"/>
        </a:xfrm>
      </p:grpSpPr>
      <p:sp>
        <p:nvSpPr>
          <p:cNvPr id="4" name="Google Shape;123;p12" hidden="0"/>
          <p:cNvSpPr txBox="1"/>
          <p:nvPr isPhoto="0" userDrawn="0">
            <p:ph type="sldNum" idx="12" hasCustomPrompt="0"/>
          </p:nvPr>
        </p:nvSpPr>
        <p:spPr bwMode="auto">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en-US"/>
              <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type="obj" userDrawn="1">
  <p:cSld name="OBJECT">
    <p:spTree>
      <p:nvGrpSpPr>
        <p:cNvPr id="1" name="" hidden="0"/>
        <p:cNvGrpSpPr/>
        <p:nvPr isPhoto="0" userDrawn="0"/>
      </p:nvGrpSpPr>
      <p:grpSpPr bwMode="auto">
        <a:xfrm>
          <a:off x="0" y="0"/>
          <a:ext cx="0" cy="0"/>
          <a:chOff x="0" y="0"/>
          <a:chExt cx="0" cy="0"/>
        </a:xfrm>
      </p:grpSpPr>
      <p:pic>
        <p:nvPicPr>
          <p:cNvPr id="4" name="Google Shape;125;p13" descr="HD-ShadowLong.png" hidden="0"/>
          <p:cNvPicPr/>
          <p:nvPr isPhoto="0" userDrawn="0"/>
        </p:nvPicPr>
        <p:blipFill>
          <a:blip r:embed="rId2">
            <a:alphaModFix/>
          </a:blip>
          <a:srcRect l="0" t="0" r="0" b="0"/>
          <a:stretch/>
        </p:blipFill>
        <p:spPr bwMode="auto">
          <a:xfrm>
            <a:off x="1" y="1970240"/>
            <a:ext cx="10437813" cy="321164"/>
          </a:xfrm>
          <a:prstGeom prst="rect">
            <a:avLst/>
          </a:prstGeom>
          <a:noFill/>
          <a:ln>
            <a:noFill/>
          </a:ln>
        </p:spPr>
      </p:pic>
      <p:pic>
        <p:nvPicPr>
          <p:cNvPr id="5" name="Google Shape;126;p13" descr="HD-ShadowShort.png" hidden="0"/>
          <p:cNvPicPr/>
          <p:nvPr isPhoto="0" userDrawn="0"/>
        </p:nvPicPr>
        <p:blipFill>
          <a:blip r:embed="rId3">
            <a:alphaModFix/>
          </a:blip>
          <a:srcRect l="0" t="0" r="0" b="0"/>
          <a:stretch/>
        </p:blipFill>
        <p:spPr bwMode="auto">
          <a:xfrm>
            <a:off x="10585826" y="1971234"/>
            <a:ext cx="1602998" cy="144270"/>
          </a:xfrm>
          <a:prstGeom prst="rect">
            <a:avLst/>
          </a:prstGeom>
          <a:noFill/>
          <a:ln>
            <a:noFill/>
          </a:ln>
        </p:spPr>
      </p:pic>
      <p:sp>
        <p:nvSpPr>
          <p:cNvPr id="6" name="Google Shape;127;p13" hidden="0"/>
          <p:cNvSpPr/>
          <p:nvPr isPhoto="0" userDrawn="0"/>
        </p:nvSpPr>
        <p:spPr bwMode="auto">
          <a:xfrm>
            <a:off x="0" y="609600"/>
            <a:ext cx="10437900" cy="1368300"/>
          </a:xfrm>
          <a:prstGeom prst="rect">
            <a:avLst/>
          </a:prstGeom>
          <a:solidFill>
            <a:srgbClr val="262626"/>
          </a:solidFill>
          <a:ln>
            <a:noFill/>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sp>
        <p:nvSpPr>
          <p:cNvPr id="7" name="Google Shape;128;p13" hidden="0"/>
          <p:cNvSpPr/>
          <p:nvPr isPhoto="0" userDrawn="0"/>
        </p:nvSpPr>
        <p:spPr bwMode="auto">
          <a:xfrm>
            <a:off x="10585827" y="609600"/>
            <a:ext cx="1602900" cy="1368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sp>
        <p:nvSpPr>
          <p:cNvPr id="8" name="Google Shape;129;p13" hidden="0"/>
          <p:cNvSpPr txBox="1"/>
          <p:nvPr isPhoto="0" userDrawn="0">
            <p:ph type="title" hasCustomPrompt="0"/>
          </p:nvPr>
        </p:nvSpPr>
        <p:spPr bwMode="auto">
          <a:xfrm>
            <a:off x="680321" y="753227"/>
            <a:ext cx="9613800" cy="1080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pPr>
              <a:defRPr/>
            </a:pPr>
            <a:endParaRPr/>
          </a:p>
        </p:txBody>
      </p:sp>
      <p:sp>
        <p:nvSpPr>
          <p:cNvPr id="9" name="Google Shape;130;p13" hidden="0"/>
          <p:cNvSpPr txBox="1"/>
          <p:nvPr isPhoto="0" userDrawn="0">
            <p:ph type="body" idx="1" hasCustomPrompt="0"/>
          </p:nvPr>
        </p:nvSpPr>
        <p:spPr bwMode="auto">
          <a:xfrm>
            <a:off x="680321" y="2336873"/>
            <a:ext cx="9613800" cy="3599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1600"/>
              </a:spcBef>
              <a:spcAft>
                <a:spcPts val="0"/>
              </a:spcAft>
              <a:buClr>
                <a:schemeClr val="lt1"/>
              </a:buClr>
              <a:buSzPts val="1800"/>
              <a:buChar char="○"/>
              <a:defRPr/>
            </a:lvl2pPr>
            <a:lvl3pPr marL="1371600" lvl="2" indent="-342900" algn="l">
              <a:lnSpc>
                <a:spcPct val="90000"/>
              </a:lnSpc>
              <a:spcBef>
                <a:spcPts val="1600"/>
              </a:spcBef>
              <a:spcAft>
                <a:spcPts val="0"/>
              </a:spcAft>
              <a:buClr>
                <a:schemeClr val="lt1"/>
              </a:buClr>
              <a:buSzPts val="1800"/>
              <a:buChar char="■"/>
              <a:defRPr/>
            </a:lvl3pPr>
            <a:lvl4pPr marL="1828800" lvl="3" indent="-342900" algn="l">
              <a:lnSpc>
                <a:spcPct val="90000"/>
              </a:lnSpc>
              <a:spcBef>
                <a:spcPts val="1600"/>
              </a:spcBef>
              <a:spcAft>
                <a:spcPts val="0"/>
              </a:spcAft>
              <a:buClr>
                <a:schemeClr val="lt1"/>
              </a:buClr>
              <a:buSzPts val="1800"/>
              <a:buChar char="●"/>
              <a:defRPr/>
            </a:lvl4pPr>
            <a:lvl5pPr marL="2286000" lvl="4" indent="-342900" algn="l">
              <a:lnSpc>
                <a:spcPct val="90000"/>
              </a:lnSpc>
              <a:spcBef>
                <a:spcPts val="1600"/>
              </a:spcBef>
              <a:spcAft>
                <a:spcPts val="0"/>
              </a:spcAft>
              <a:buClr>
                <a:schemeClr val="lt1"/>
              </a:buClr>
              <a:buSzPts val="1800"/>
              <a:buChar char="○"/>
              <a:defRPr/>
            </a:lvl5pPr>
            <a:lvl6pPr marL="2743200" lvl="5" indent="-342900" algn="l">
              <a:lnSpc>
                <a:spcPct val="90000"/>
              </a:lnSpc>
              <a:spcBef>
                <a:spcPts val="1600"/>
              </a:spcBef>
              <a:spcAft>
                <a:spcPts val="0"/>
              </a:spcAft>
              <a:buClr>
                <a:schemeClr val="lt1"/>
              </a:buClr>
              <a:buSzPts val="1800"/>
              <a:buChar char="■"/>
              <a:defRPr/>
            </a:lvl6pPr>
            <a:lvl7pPr marL="3200400" lvl="6" indent="-342900" algn="l">
              <a:lnSpc>
                <a:spcPct val="90000"/>
              </a:lnSpc>
              <a:spcBef>
                <a:spcPts val="1600"/>
              </a:spcBef>
              <a:spcAft>
                <a:spcPts val="0"/>
              </a:spcAft>
              <a:buClr>
                <a:schemeClr val="lt1"/>
              </a:buClr>
              <a:buSzPts val="1800"/>
              <a:buChar char="●"/>
              <a:defRPr/>
            </a:lvl7pPr>
            <a:lvl8pPr marL="3657600" lvl="7" indent="-342900" algn="l">
              <a:lnSpc>
                <a:spcPct val="90000"/>
              </a:lnSpc>
              <a:spcBef>
                <a:spcPts val="1600"/>
              </a:spcBef>
              <a:spcAft>
                <a:spcPts val="0"/>
              </a:spcAft>
              <a:buClr>
                <a:schemeClr val="lt1"/>
              </a:buClr>
              <a:buSzPts val="1800"/>
              <a:buChar char="○"/>
              <a:defRPr/>
            </a:lvl8pPr>
            <a:lvl9pPr marL="4114800" lvl="8" indent="-342900" algn="l">
              <a:lnSpc>
                <a:spcPct val="90000"/>
              </a:lnSpc>
              <a:spcBef>
                <a:spcPts val="1600"/>
              </a:spcBef>
              <a:spcAft>
                <a:spcPts val="1600"/>
              </a:spcAft>
              <a:buClr>
                <a:schemeClr val="lt1"/>
              </a:buClr>
              <a:buSzPts val="1800"/>
              <a:buChar char="■"/>
              <a:defRPr/>
            </a:lvl9pPr>
          </a:lstStyle>
          <a:p>
            <a:pPr>
              <a:defRPr/>
            </a:pPr>
            <a:endParaRPr/>
          </a:p>
        </p:txBody>
      </p:sp>
      <p:sp>
        <p:nvSpPr>
          <p:cNvPr id="10" name="Google Shape;131;p13" hidden="0"/>
          <p:cNvSpPr txBox="1"/>
          <p:nvPr isPhoto="0" userDrawn="0">
            <p:ph type="dt" idx="10" hasCustomPrompt="0"/>
          </p:nvPr>
        </p:nvSpPr>
        <p:spPr bwMode="auto">
          <a:xfrm>
            <a:off x="7550981" y="5936187"/>
            <a:ext cx="2743200" cy="3651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11" name="Google Shape;132;p13" hidden="0"/>
          <p:cNvSpPr txBox="1"/>
          <p:nvPr isPhoto="0" userDrawn="0">
            <p:ph type="ftr" idx="11" hasCustomPrompt="0"/>
          </p:nvPr>
        </p:nvSpPr>
        <p:spPr bwMode="auto">
          <a:xfrm>
            <a:off x="680321" y="5936188"/>
            <a:ext cx="6870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12" name="Google Shape;133;p13" hidden="0"/>
          <p:cNvSpPr txBox="1"/>
          <p:nvPr isPhoto="0" userDrawn="0">
            <p:ph type="sldNum" idx="12" hasCustomPrompt="0"/>
          </p:nvPr>
        </p:nvSpPr>
        <p:spPr bwMode="auto">
          <a:xfrm>
            <a:off x="10729455" y="753227"/>
            <a:ext cx="1154099" cy="1090800"/>
          </a:xfrm>
          <a:prstGeom prst="rect">
            <a:avLst/>
          </a:prstGeom>
          <a:noFill/>
          <a:ln>
            <a:noFill/>
          </a:ln>
        </p:spPr>
        <p:txBody>
          <a:bodyPr spcFirstLastPara="1" wrap="square" lIns="91425" tIns="45700" rIns="91425" bIns="45700" anchor="ctr" anchorCtr="0">
            <a:norm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a:spcBef>
                <a:spcPts val="0"/>
              </a:spcBef>
              <a:spcAft>
                <a:spcPts val="0"/>
              </a:spcAft>
              <a:buNone/>
              <a:defRPr/>
            </a:pPr>
            <a:fld id="{00000000-1234-1234-1234-123412341234}" type="slidenum">
              <a:rPr lang="en-US"/>
              <a:t/>
            </a:fld>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shift">
    <p:bg>
      <p:bgPr shadeToTitle="0">
        <a:solidFill>
          <a:schemeClr val="dk1"/>
        </a:solidFill>
      </p:bgPr>
    </p:bg>
    <p:spTree>
      <p:nvGrpSpPr>
        <p:cNvPr id="1" name="" hidden="0"/>
        <p:cNvGrpSpPr/>
        <p:nvPr isPhoto="0" userDrawn="0"/>
      </p:nvGrpSpPr>
      <p:grpSpPr bwMode="auto">
        <a:xfrm>
          <a:off x="0" y="0"/>
          <a:ext cx="0" cy="0"/>
          <a:chOff x="0" y="0"/>
          <a:chExt cx="0" cy="0"/>
        </a:xfrm>
      </p:grpSpPr>
      <p:sp>
        <p:nvSpPr>
          <p:cNvPr id="4" name="Google Shape;6;p1" hidden="0"/>
          <p:cNvSpPr txBox="1"/>
          <p:nvPr isPhoto="0" userDrawn="0">
            <p:ph type="title" hasCustomPrompt="0"/>
          </p:nvPr>
        </p:nvSpPr>
        <p:spPr bwMode="auto">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lt1"/>
              </a:buClr>
              <a:buSzPts val="3700"/>
              <a:buFont typeface="Nunito"/>
              <a:buNone/>
              <a:defRPr sz="3700">
                <a:solidFill>
                  <a:schemeClr val="lt1"/>
                </a:solidFill>
                <a:latin typeface="Nunito"/>
                <a:ea typeface="Nunito"/>
                <a:cs typeface="Nunito"/>
              </a:defRPr>
            </a:lvl1pPr>
            <a:lvl2pPr lvl="1">
              <a:spcBef>
                <a:spcPts val="0"/>
              </a:spcBef>
              <a:spcAft>
                <a:spcPts val="0"/>
              </a:spcAft>
              <a:buClr>
                <a:schemeClr val="lt1"/>
              </a:buClr>
              <a:buSzPts val="3700"/>
              <a:buFont typeface="Nunito"/>
              <a:buNone/>
              <a:defRPr sz="3700">
                <a:solidFill>
                  <a:schemeClr val="lt1"/>
                </a:solidFill>
                <a:latin typeface="Nunito"/>
                <a:ea typeface="Nunito"/>
                <a:cs typeface="Nunito"/>
              </a:defRPr>
            </a:lvl2pPr>
            <a:lvl3pPr lvl="2">
              <a:spcBef>
                <a:spcPts val="0"/>
              </a:spcBef>
              <a:spcAft>
                <a:spcPts val="0"/>
              </a:spcAft>
              <a:buClr>
                <a:schemeClr val="lt1"/>
              </a:buClr>
              <a:buSzPts val="3700"/>
              <a:buFont typeface="Nunito"/>
              <a:buNone/>
              <a:defRPr sz="3700">
                <a:solidFill>
                  <a:schemeClr val="lt1"/>
                </a:solidFill>
                <a:latin typeface="Nunito"/>
                <a:ea typeface="Nunito"/>
                <a:cs typeface="Nunito"/>
              </a:defRPr>
            </a:lvl3pPr>
            <a:lvl4pPr lvl="3">
              <a:spcBef>
                <a:spcPts val="0"/>
              </a:spcBef>
              <a:spcAft>
                <a:spcPts val="0"/>
              </a:spcAft>
              <a:buClr>
                <a:schemeClr val="lt1"/>
              </a:buClr>
              <a:buSzPts val="3700"/>
              <a:buFont typeface="Nunito"/>
              <a:buNone/>
              <a:defRPr sz="3700">
                <a:solidFill>
                  <a:schemeClr val="lt1"/>
                </a:solidFill>
                <a:latin typeface="Nunito"/>
                <a:ea typeface="Nunito"/>
                <a:cs typeface="Nunito"/>
              </a:defRPr>
            </a:lvl4pPr>
            <a:lvl5pPr lvl="4">
              <a:spcBef>
                <a:spcPts val="0"/>
              </a:spcBef>
              <a:spcAft>
                <a:spcPts val="0"/>
              </a:spcAft>
              <a:buClr>
                <a:schemeClr val="lt1"/>
              </a:buClr>
              <a:buSzPts val="3700"/>
              <a:buFont typeface="Nunito"/>
              <a:buNone/>
              <a:defRPr sz="3700">
                <a:solidFill>
                  <a:schemeClr val="lt1"/>
                </a:solidFill>
                <a:latin typeface="Nunito"/>
                <a:ea typeface="Nunito"/>
                <a:cs typeface="Nunito"/>
              </a:defRPr>
            </a:lvl5pPr>
            <a:lvl6pPr lvl="5">
              <a:spcBef>
                <a:spcPts val="0"/>
              </a:spcBef>
              <a:spcAft>
                <a:spcPts val="0"/>
              </a:spcAft>
              <a:buClr>
                <a:schemeClr val="lt1"/>
              </a:buClr>
              <a:buSzPts val="3700"/>
              <a:buFont typeface="Nunito"/>
              <a:buNone/>
              <a:defRPr sz="3700">
                <a:solidFill>
                  <a:schemeClr val="lt1"/>
                </a:solidFill>
                <a:latin typeface="Nunito"/>
                <a:ea typeface="Nunito"/>
                <a:cs typeface="Nunito"/>
              </a:defRPr>
            </a:lvl6pPr>
            <a:lvl7pPr lvl="6">
              <a:spcBef>
                <a:spcPts val="0"/>
              </a:spcBef>
              <a:spcAft>
                <a:spcPts val="0"/>
              </a:spcAft>
              <a:buClr>
                <a:schemeClr val="lt1"/>
              </a:buClr>
              <a:buSzPts val="3700"/>
              <a:buFont typeface="Nunito"/>
              <a:buNone/>
              <a:defRPr sz="3700">
                <a:solidFill>
                  <a:schemeClr val="lt1"/>
                </a:solidFill>
                <a:latin typeface="Nunito"/>
                <a:ea typeface="Nunito"/>
                <a:cs typeface="Nunito"/>
              </a:defRPr>
            </a:lvl7pPr>
            <a:lvl8pPr lvl="7">
              <a:spcBef>
                <a:spcPts val="0"/>
              </a:spcBef>
              <a:spcAft>
                <a:spcPts val="0"/>
              </a:spcAft>
              <a:buClr>
                <a:schemeClr val="lt1"/>
              </a:buClr>
              <a:buSzPts val="3700"/>
              <a:buFont typeface="Nunito"/>
              <a:buNone/>
              <a:defRPr sz="3700">
                <a:solidFill>
                  <a:schemeClr val="lt1"/>
                </a:solidFill>
                <a:latin typeface="Nunito"/>
                <a:ea typeface="Nunito"/>
                <a:cs typeface="Nunito"/>
              </a:defRPr>
            </a:lvl8pPr>
            <a:lvl9pPr lvl="8">
              <a:spcBef>
                <a:spcPts val="0"/>
              </a:spcBef>
              <a:spcAft>
                <a:spcPts val="0"/>
              </a:spcAft>
              <a:buClr>
                <a:schemeClr val="lt1"/>
              </a:buClr>
              <a:buSzPts val="3700"/>
              <a:buFont typeface="Nunito"/>
              <a:buNone/>
              <a:defRPr sz="3700">
                <a:solidFill>
                  <a:schemeClr val="lt1"/>
                </a:solidFill>
                <a:latin typeface="Nunito"/>
                <a:ea typeface="Nunito"/>
                <a:cs typeface="Nunito"/>
              </a:defRPr>
            </a:lvl9pPr>
          </a:lstStyle>
          <a:p>
            <a:pPr>
              <a:defRPr/>
            </a:pPr>
            <a:endParaRPr/>
          </a:p>
        </p:txBody>
      </p:sp>
      <p:sp>
        <p:nvSpPr>
          <p:cNvPr id="5" name="Google Shape;7;p1" hidden="0"/>
          <p:cNvSpPr txBox="1"/>
          <p:nvPr isPhoto="0" userDrawn="0">
            <p:ph type="body" idx="1" hasCustomPrompt="0"/>
          </p:nvPr>
        </p:nvSpPr>
        <p:spPr bwMode="auto">
          <a:xfrm>
            <a:off x="415600" y="1536633"/>
            <a:ext cx="11360700" cy="4521600"/>
          </a:xfrm>
          <a:prstGeom prst="rect">
            <a:avLst/>
          </a:prstGeom>
          <a:noFill/>
          <a:ln>
            <a:noFill/>
          </a:ln>
        </p:spPr>
        <p:txBody>
          <a:bodyPr spcFirstLastPara="1" wrap="square" lIns="121900" tIns="121900" rIns="121900" bIns="121900" anchor="t" anchorCtr="0">
            <a:normAutofit/>
          </a:bodyPr>
          <a:lstStyle>
            <a:lvl1pPr marL="457200" lvl="0" indent="-336550">
              <a:lnSpc>
                <a:spcPct val="114999"/>
              </a:lnSpc>
              <a:spcBef>
                <a:spcPts val="0"/>
              </a:spcBef>
              <a:spcAft>
                <a:spcPts val="0"/>
              </a:spcAft>
              <a:buClr>
                <a:schemeClr val="dk2"/>
              </a:buClr>
              <a:buSzPts val="1700"/>
              <a:buFont typeface="Calibri"/>
              <a:buChar char="●"/>
              <a:defRPr sz="1700">
                <a:solidFill>
                  <a:schemeClr val="dk2"/>
                </a:solidFill>
                <a:latin typeface="Calibri"/>
                <a:ea typeface="Calibri"/>
                <a:cs typeface="Calibri"/>
              </a:defRPr>
            </a:lvl1pPr>
            <a:lvl2pPr marL="914400" lvl="1"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2pPr>
            <a:lvl3pPr marL="1371600" lvl="2"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3pPr>
            <a:lvl4pPr marL="1828800" lvl="3"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4pPr>
            <a:lvl5pPr marL="2286000" lvl="4"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5pPr>
            <a:lvl6pPr marL="2743200" lvl="5"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6pPr>
            <a:lvl7pPr marL="3200400" lvl="6"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7pPr>
            <a:lvl8pPr marL="3657600" lvl="7"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8pPr>
            <a:lvl9pPr marL="4114800" lvl="8" indent="-323850">
              <a:lnSpc>
                <a:spcPct val="114999"/>
              </a:lnSpc>
              <a:spcBef>
                <a:spcPts val="0"/>
              </a:spcBef>
              <a:spcAft>
                <a:spcPts val="0"/>
              </a:spcAft>
              <a:buClr>
                <a:schemeClr val="dk2"/>
              </a:buClr>
              <a:buSzPts val="1500"/>
              <a:buFont typeface="Calibri"/>
              <a:buChar char="■"/>
              <a:defRPr sz="1500">
                <a:solidFill>
                  <a:schemeClr val="dk2"/>
                </a:solidFill>
                <a:latin typeface="Calibri"/>
                <a:ea typeface="Calibri"/>
                <a:cs typeface="Calibri"/>
              </a:defRPr>
            </a:lvl9pPr>
          </a:lstStyle>
          <a:p>
            <a:pPr>
              <a:defRPr/>
            </a:pPr>
            <a:endParaRPr/>
          </a:p>
        </p:txBody>
      </p:sp>
      <p:sp>
        <p:nvSpPr>
          <p:cNvPr id="6" name="Google Shape;8;p1" hidden="0"/>
          <p:cNvSpPr txBox="1"/>
          <p:nvPr isPhoto="0" userDrawn="0">
            <p:ph type="sldNum" idx="12" hasCustomPrompt="0"/>
          </p:nvPr>
        </p:nvSpPr>
        <p:spPr bwMode="auto">
          <a:xfrm>
            <a:off x="11187645" y="6058224"/>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latin typeface="Nunito"/>
                <a:ea typeface="Nunito"/>
                <a:cs typeface="Nunito"/>
              </a:defRPr>
            </a:lvl1pPr>
            <a:lvl2pPr lvl="1" algn="r">
              <a:buNone/>
              <a:defRPr sz="1300">
                <a:solidFill>
                  <a:schemeClr val="dk2"/>
                </a:solidFill>
                <a:latin typeface="Nunito"/>
                <a:ea typeface="Nunito"/>
                <a:cs typeface="Nunito"/>
              </a:defRPr>
            </a:lvl2pPr>
            <a:lvl3pPr lvl="2" algn="r">
              <a:buNone/>
              <a:defRPr sz="1300">
                <a:solidFill>
                  <a:schemeClr val="dk2"/>
                </a:solidFill>
                <a:latin typeface="Nunito"/>
                <a:ea typeface="Nunito"/>
                <a:cs typeface="Nunito"/>
              </a:defRPr>
            </a:lvl3pPr>
            <a:lvl4pPr lvl="3" algn="r">
              <a:buNone/>
              <a:defRPr sz="1300">
                <a:solidFill>
                  <a:schemeClr val="dk2"/>
                </a:solidFill>
                <a:latin typeface="Nunito"/>
                <a:ea typeface="Nunito"/>
                <a:cs typeface="Nunito"/>
              </a:defRPr>
            </a:lvl4pPr>
            <a:lvl5pPr lvl="4" algn="r">
              <a:buNone/>
              <a:defRPr sz="1300">
                <a:solidFill>
                  <a:schemeClr val="dk2"/>
                </a:solidFill>
                <a:latin typeface="Nunito"/>
                <a:ea typeface="Nunito"/>
                <a:cs typeface="Nunito"/>
              </a:defRPr>
            </a:lvl5pPr>
            <a:lvl6pPr lvl="5" algn="r">
              <a:buNone/>
              <a:defRPr sz="1300">
                <a:solidFill>
                  <a:schemeClr val="dk2"/>
                </a:solidFill>
                <a:latin typeface="Nunito"/>
                <a:ea typeface="Nunito"/>
                <a:cs typeface="Nunito"/>
              </a:defRPr>
            </a:lvl6pPr>
            <a:lvl7pPr lvl="6" algn="r">
              <a:buNone/>
              <a:defRPr sz="1300">
                <a:solidFill>
                  <a:schemeClr val="dk2"/>
                </a:solidFill>
                <a:latin typeface="Nunito"/>
                <a:ea typeface="Nunito"/>
                <a:cs typeface="Nunito"/>
              </a:defRPr>
            </a:lvl7pPr>
            <a:lvl8pPr lvl="7" algn="r">
              <a:buNone/>
              <a:defRPr sz="1300">
                <a:solidFill>
                  <a:schemeClr val="dk2"/>
                </a:solidFill>
                <a:latin typeface="Nunito"/>
                <a:ea typeface="Nunito"/>
                <a:cs typeface="Nunito"/>
              </a:defRPr>
            </a:lvl8pPr>
            <a:lvl9pPr lvl="8" algn="r">
              <a:buNone/>
              <a:defRPr sz="1300">
                <a:solidFill>
                  <a:schemeClr val="dk2"/>
                </a:solidFill>
                <a:latin typeface="Nunito"/>
                <a:ea typeface="Nunito"/>
                <a:cs typeface="Nunito"/>
              </a:defRPr>
            </a:lvl9pPr>
          </a:lstStyle>
          <a:p>
            <a:pPr marL="0" lvl="0" indent="0" algn="r">
              <a:spcBef>
                <a:spcPts val="0"/>
              </a:spcBef>
              <a:spcAft>
                <a:spcPts val="0"/>
              </a:spcAft>
              <a:buNone/>
              <a:defRPr/>
            </a:pPr>
            <a:fld id="{00000000-1234-1234-1234-123412341234}" type="slidenum">
              <a:rPr lang="en-US"/>
              <a:t/>
            </a:fld>
            <a:endParaRPr/>
          </a:p>
        </p:txBody>
      </p:sp>
    </p:spTree>
  </p:cSld>
  <p:clrMap accent1="accent1" accent2="accent2" accent3="accent3" accent4="accent4" accent5="accent5" accent6="accent6" bg1="lt1" bg2="dk2" folHlink="folHlink" hlink="hlink" tx1="dk1" tx2="lt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jp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jp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jp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jp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jp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jp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jp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jp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jp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jpg"/><Relationship Id="rId3" Type="http://schemas.openxmlformats.org/officeDocument/2006/relationships/image" Target="../media/image18.jp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jp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jp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2.jp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jpg"/><Relationship Id="rId3" Type="http://schemas.openxmlformats.org/officeDocument/2006/relationships/image" Target="../media/image25.png"/><Relationship Id="rId4" Type="http://schemas.openxmlformats.org/officeDocument/2006/relationships/image" Target="../media/image26.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38;p14" hidden="0"/>
          <p:cNvSpPr txBox="1"/>
          <p:nvPr isPhoto="0" userDrawn="0">
            <p:ph type="ctrTitle" hasCustomPrompt="0"/>
          </p:nvPr>
        </p:nvSpPr>
        <p:spPr bwMode="auto">
          <a:xfrm>
            <a:off x="2239271" y="1492744"/>
            <a:ext cx="7148400" cy="1930800"/>
          </a:xfrm>
          <a:prstGeom prst="rect">
            <a:avLst/>
          </a:prstGeom>
          <a:noFill/>
          <a:ln>
            <a:noFill/>
          </a:ln>
        </p:spPr>
        <p:txBody>
          <a:bodyPr spcFirstLastPara="1" wrap="square" lIns="91425" tIns="45700" rIns="91425" bIns="45700" anchor="b" anchorCtr="0">
            <a:noAutofit/>
          </a:bodyPr>
          <a:lstStyle/>
          <a:p>
            <a:pPr marL="0" lvl="0" indent="0" algn="r">
              <a:lnSpc>
                <a:spcPct val="90000"/>
              </a:lnSpc>
              <a:spcBef>
                <a:spcPts val="0"/>
              </a:spcBef>
              <a:spcAft>
                <a:spcPts val="0"/>
              </a:spcAft>
              <a:buClr>
                <a:schemeClr val="lt1"/>
              </a:buClr>
              <a:buSzPts val="5400"/>
              <a:buFont typeface="Trebuchet MS"/>
              <a:buNone/>
              <a:defRPr/>
            </a:pPr>
            <a:r>
              <a:rPr lang="en-US"/>
              <a:t>Approach to developmental delay</a:t>
            </a:r>
            <a:endParaRPr/>
          </a:p>
        </p:txBody>
      </p:sp>
      <p:sp>
        <p:nvSpPr>
          <p:cNvPr id="5" name="Google Shape;139;p14" hidden="0"/>
          <p:cNvSpPr txBox="1"/>
          <p:nvPr isPhoto="0" userDrawn="0">
            <p:ph type="subTitle" idx="1" hasCustomPrompt="0"/>
          </p:nvPr>
        </p:nvSpPr>
        <p:spPr bwMode="auto">
          <a:xfrm>
            <a:off x="2018625" y="3668344"/>
            <a:ext cx="7148400" cy="2325600"/>
          </a:xfrm>
          <a:prstGeom prst="rect">
            <a:avLst/>
          </a:prstGeom>
          <a:noFill/>
          <a:ln>
            <a:noFill/>
          </a:ln>
        </p:spPr>
        <p:txBody>
          <a:bodyPr spcFirstLastPara="1" wrap="square" lIns="91425" tIns="45700" rIns="91425" bIns="45700" anchor="t" anchorCtr="0">
            <a:normAutofit/>
          </a:bodyPr>
          <a:lstStyle/>
          <a:p>
            <a:pPr marL="0" lvl="0" indent="0" algn="l">
              <a:lnSpc>
                <a:spcPct val="90000"/>
              </a:lnSpc>
              <a:spcBef>
                <a:spcPts val="1000"/>
              </a:spcBef>
              <a:spcAft>
                <a:spcPts val="0"/>
              </a:spcAft>
              <a:buClr>
                <a:schemeClr val="lt1"/>
              </a:buClr>
              <a:buSzPts val="2000"/>
              <a:buNone/>
              <a:defRPr/>
            </a:pPr>
            <a:r>
              <a:rPr lang="en-US" sz="2900"/>
              <a:t>Emad Bawaneh</a:t>
            </a:r>
            <a:endParaRPr sz="2900"/>
          </a:p>
          <a:p>
            <a:pPr marL="0" lvl="0" indent="0" algn="l">
              <a:lnSpc>
                <a:spcPct val="90000"/>
              </a:lnSpc>
              <a:spcBef>
                <a:spcPts val="1000"/>
              </a:spcBef>
              <a:spcAft>
                <a:spcPts val="0"/>
              </a:spcAft>
              <a:buClr>
                <a:schemeClr val="lt1"/>
              </a:buClr>
              <a:buSzPts val="2000"/>
              <a:buNone/>
              <a:defRPr/>
            </a:pPr>
            <a:r>
              <a:rPr lang="en-US" sz="2900"/>
              <a:t>Laith Abughoush</a:t>
            </a:r>
            <a:endParaRPr sz="2900"/>
          </a:p>
          <a:p>
            <a:pPr marL="0" lvl="0" indent="0" algn="l">
              <a:lnSpc>
                <a:spcPct val="90000"/>
              </a:lnSpc>
              <a:spcBef>
                <a:spcPts val="1000"/>
              </a:spcBef>
              <a:spcAft>
                <a:spcPts val="0"/>
              </a:spcAft>
              <a:buClr>
                <a:schemeClr val="lt1"/>
              </a:buClr>
              <a:buSzPts val="2000"/>
              <a:buNone/>
              <a:defRPr/>
            </a:pPr>
            <a:r>
              <a:rPr lang="en-US" sz="2900"/>
              <a:t>Shahem Al-Boni</a:t>
            </a:r>
            <a:endParaRPr sz="2900"/>
          </a:p>
          <a:p>
            <a:pPr marL="0" lvl="0" indent="0" algn="l">
              <a:lnSpc>
                <a:spcPct val="90000"/>
              </a:lnSpc>
              <a:spcBef>
                <a:spcPts val="1000"/>
              </a:spcBef>
              <a:spcAft>
                <a:spcPts val="0"/>
              </a:spcAft>
              <a:buClr>
                <a:schemeClr val="lt1"/>
              </a:buClr>
              <a:buSzPts val="2000"/>
              <a:buNone/>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44;p15"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Child`s development</a:t>
            </a:r>
            <a:endParaRPr/>
          </a:p>
        </p:txBody>
      </p:sp>
      <p:sp>
        <p:nvSpPr>
          <p:cNvPr id="5" name="Google Shape;145;p15" hidden="0"/>
          <p:cNvSpPr txBox="1"/>
          <p:nvPr isPhoto="0" userDrawn="0">
            <p:ph type="body" idx="1" hasCustomPrompt="0"/>
          </p:nvPr>
        </p:nvSpPr>
        <p:spPr bwMode="auto">
          <a:xfrm>
            <a:off x="900951" y="2169600"/>
            <a:ext cx="9393300" cy="3599400"/>
          </a:xfrm>
          <a:prstGeom prst="rect">
            <a:avLst/>
          </a:prstGeom>
          <a:noFill/>
          <a:ln>
            <a:noFill/>
          </a:ln>
        </p:spPr>
        <p:txBody>
          <a:bodyPr spcFirstLastPara="1" wrap="square" lIns="91425" tIns="45700" rIns="91425" bIns="45700" anchor="t" anchorCtr="0">
            <a:noAutofit/>
          </a:bodyPr>
          <a:lstStyle/>
          <a:p>
            <a:pPr marL="228600" lvl="0" indent="-200660" algn="l">
              <a:lnSpc>
                <a:spcPct val="90000"/>
              </a:lnSpc>
              <a:spcBef>
                <a:spcPts val="0"/>
              </a:spcBef>
              <a:spcAft>
                <a:spcPts val="0"/>
              </a:spcAft>
              <a:buClr>
                <a:schemeClr val="lt1"/>
              </a:buClr>
              <a:buSzPts val="2360"/>
              <a:buChar char="●"/>
              <a:defRPr/>
            </a:pPr>
            <a:r>
              <a:rPr lang="en-US" sz="2350"/>
              <a:t>Child development can be defined as the process by which a child changes over time. It covers the whole period from conception to an individual becoming a fully functioning adult.</a:t>
            </a:r>
            <a:endParaRPr sz="2350"/>
          </a:p>
          <a:p>
            <a:pPr marL="0" lvl="0" indent="0" algn="l">
              <a:lnSpc>
                <a:spcPct val="90000"/>
              </a:lnSpc>
              <a:spcBef>
                <a:spcPts val="1600"/>
              </a:spcBef>
              <a:spcAft>
                <a:spcPts val="0"/>
              </a:spcAft>
              <a:buSzPts val="770"/>
              <a:buNone/>
              <a:defRPr/>
            </a:pPr>
            <a:endParaRPr sz="2350"/>
          </a:p>
          <a:p>
            <a:pPr marL="457200" lvl="0" indent="-378460" algn="l">
              <a:lnSpc>
                <a:spcPct val="90000"/>
              </a:lnSpc>
              <a:spcBef>
                <a:spcPts val="1600"/>
              </a:spcBef>
              <a:spcAft>
                <a:spcPts val="0"/>
              </a:spcAft>
              <a:buSzPts val="2360"/>
              <a:buChar char="●"/>
              <a:defRPr/>
            </a:pPr>
            <a:r>
              <a:rPr lang="en-US" sz="2350"/>
              <a:t>The processes of growth and development are intertwined.</a:t>
            </a:r>
            <a:endParaRPr sz="2350"/>
          </a:p>
          <a:p>
            <a:pPr marL="457200" lvl="0" indent="0" algn="l">
              <a:lnSpc>
                <a:spcPct val="90000"/>
              </a:lnSpc>
              <a:spcBef>
                <a:spcPts val="1600"/>
              </a:spcBef>
              <a:spcAft>
                <a:spcPts val="0"/>
              </a:spcAft>
              <a:buSzPts val="770"/>
              <a:buNone/>
              <a:defRPr/>
            </a:pPr>
            <a:r>
              <a:rPr lang="en-US" sz="2350"/>
              <a:t>However, it is convenient to refer to growth as the increase in</a:t>
            </a:r>
            <a:endParaRPr sz="2350"/>
          </a:p>
          <a:p>
            <a:pPr marL="457200" lvl="0" indent="0" algn="l">
              <a:lnSpc>
                <a:spcPct val="90000"/>
              </a:lnSpc>
              <a:spcBef>
                <a:spcPts val="1600"/>
              </a:spcBef>
              <a:spcAft>
                <a:spcPts val="0"/>
              </a:spcAft>
              <a:buSzPts val="770"/>
              <a:buNone/>
              <a:defRPr/>
            </a:pPr>
            <a:r>
              <a:rPr lang="en-US" sz="2350"/>
              <a:t>size and development as an increase in function of processes</a:t>
            </a:r>
            <a:endParaRPr sz="2350"/>
          </a:p>
          <a:p>
            <a:pPr marL="457200" lvl="0" indent="0" algn="l">
              <a:lnSpc>
                <a:spcPct val="90000"/>
              </a:lnSpc>
              <a:spcBef>
                <a:spcPts val="1600"/>
              </a:spcBef>
              <a:spcAft>
                <a:spcPts val="1600"/>
              </a:spcAft>
              <a:buSzPts val="770"/>
              <a:buNone/>
              <a:defRPr/>
            </a:pPr>
            <a:r>
              <a:rPr lang="en-US" sz="2350"/>
              <a:t>related to body and mind.</a:t>
            </a:r>
            <a:endParaRPr sz="235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50;p16"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Principles of child`s development</a:t>
            </a:r>
            <a:endParaRPr/>
          </a:p>
        </p:txBody>
      </p:sp>
      <p:sp>
        <p:nvSpPr>
          <p:cNvPr id="5" name="Google Shape;151;p16" hidden="0"/>
          <p:cNvSpPr txBox="1"/>
          <p:nvPr isPhoto="0" userDrawn="0">
            <p:ph type="body" idx="1" hasCustomPrompt="0"/>
          </p:nvPr>
        </p:nvSpPr>
        <p:spPr bwMode="auto">
          <a:xfrm>
            <a:off x="680319" y="2505456"/>
            <a:ext cx="9613861" cy="3599316"/>
          </a:xfrm>
          <a:prstGeom prst="rect">
            <a:avLst/>
          </a:prstGeom>
          <a:noFill/>
          <a:ln>
            <a:noFill/>
          </a:ln>
        </p:spPr>
        <p:txBody>
          <a:bodyPr spcFirstLastPara="1" wrap="square" lIns="91425" tIns="45700" rIns="91425" bIns="45700" anchor="t" anchorCtr="0">
            <a:normAutofit lnSpcReduction="20000"/>
          </a:bodyPr>
          <a:lstStyle/>
          <a:p>
            <a:pPr marL="228600" lvl="0" indent="-241934" algn="l">
              <a:lnSpc>
                <a:spcPct val="90000"/>
              </a:lnSpc>
              <a:spcBef>
                <a:spcPts val="0"/>
              </a:spcBef>
              <a:spcAft>
                <a:spcPts val="0"/>
              </a:spcAft>
              <a:buClr>
                <a:schemeClr val="lt1"/>
              </a:buClr>
              <a:buSzPts val="2800"/>
              <a:buChar char="●"/>
              <a:defRPr/>
            </a:pPr>
            <a:r>
              <a:rPr lang="en-US" sz="2800"/>
              <a:t>humans develop through a </a:t>
            </a:r>
            <a:r>
              <a:rPr lang="en-US" sz="2800">
                <a:solidFill>
                  <a:srgbClr val="00FF00"/>
                </a:solidFill>
              </a:rPr>
              <a:t>dynamic sequential process</a:t>
            </a:r>
            <a:r>
              <a:rPr lang="en-US" sz="2800"/>
              <a:t> since the early days of life as embryo and the process continues after birth</a:t>
            </a:r>
            <a:endParaRPr/>
          </a:p>
          <a:p>
            <a:pPr marL="228600" lvl="0" indent="-241934" algn="l">
              <a:lnSpc>
                <a:spcPct val="90000"/>
              </a:lnSpc>
              <a:spcBef>
                <a:spcPts val="1000"/>
              </a:spcBef>
              <a:spcAft>
                <a:spcPts val="0"/>
              </a:spcAft>
              <a:buClr>
                <a:schemeClr val="lt1"/>
              </a:buClr>
              <a:buSzPts val="2800"/>
              <a:buChar char="●"/>
              <a:defRPr/>
            </a:pPr>
            <a:r>
              <a:rPr lang="en-US" sz="2800"/>
              <a:t>Development is </a:t>
            </a:r>
            <a:r>
              <a:rPr lang="en-US" sz="2800">
                <a:solidFill>
                  <a:srgbClr val="00FF00"/>
                </a:solidFill>
              </a:rPr>
              <a:t>continuous</a:t>
            </a:r>
            <a:r>
              <a:rPr lang="en-US" sz="2800"/>
              <a:t> process from conception to maturity</a:t>
            </a:r>
            <a:endParaRPr/>
          </a:p>
          <a:p>
            <a:pPr marL="228600" lvl="0" indent="-241934" algn="l">
              <a:lnSpc>
                <a:spcPct val="90000"/>
              </a:lnSpc>
              <a:spcBef>
                <a:spcPts val="1000"/>
              </a:spcBef>
              <a:spcAft>
                <a:spcPts val="0"/>
              </a:spcAft>
              <a:buClr>
                <a:schemeClr val="lt1"/>
              </a:buClr>
              <a:buSzPts val="2800"/>
              <a:buChar char="●"/>
              <a:defRPr/>
            </a:pPr>
            <a:r>
              <a:rPr lang="en-US" sz="2800"/>
              <a:t>Sequence of development is </a:t>
            </a:r>
            <a:r>
              <a:rPr lang="en-US" sz="2800">
                <a:solidFill>
                  <a:srgbClr val="00FF00"/>
                </a:solidFill>
              </a:rPr>
              <a:t>same</a:t>
            </a:r>
            <a:r>
              <a:rPr lang="en-US" sz="2800"/>
              <a:t> in all children but </a:t>
            </a:r>
            <a:r>
              <a:rPr lang="en-US" sz="2800">
                <a:solidFill>
                  <a:srgbClr val="00FF00"/>
                </a:solidFill>
              </a:rPr>
              <a:t>rate</a:t>
            </a:r>
            <a:r>
              <a:rPr lang="en-US" sz="2800"/>
              <a:t> varies</a:t>
            </a:r>
            <a:endParaRPr/>
          </a:p>
          <a:p>
            <a:pPr marL="228600" lvl="0" indent="-241934" algn="l">
              <a:lnSpc>
                <a:spcPct val="90000"/>
              </a:lnSpc>
              <a:spcBef>
                <a:spcPts val="1000"/>
              </a:spcBef>
              <a:spcAft>
                <a:spcPts val="0"/>
              </a:spcAft>
              <a:buClr>
                <a:schemeClr val="lt1"/>
              </a:buClr>
              <a:buSzPts val="2800"/>
              <a:buChar char="●"/>
              <a:defRPr/>
            </a:pPr>
            <a:r>
              <a:rPr lang="en-US" sz="2800"/>
              <a:t>Development intimately related to </a:t>
            </a:r>
            <a:r>
              <a:rPr lang="en-US" sz="2800">
                <a:solidFill>
                  <a:srgbClr val="00FF00"/>
                </a:solidFill>
              </a:rPr>
              <a:t>maturation of CNS</a:t>
            </a:r>
            <a:endParaRPr/>
          </a:p>
          <a:p>
            <a:pPr marL="228600" lvl="0" indent="-241934" algn="l">
              <a:lnSpc>
                <a:spcPct val="90000"/>
              </a:lnSpc>
              <a:spcBef>
                <a:spcPts val="1000"/>
              </a:spcBef>
              <a:spcAft>
                <a:spcPts val="0"/>
              </a:spcAft>
              <a:buClr>
                <a:schemeClr val="lt1"/>
              </a:buClr>
              <a:buSzPts val="2800"/>
              <a:buChar char="●"/>
              <a:defRPr/>
            </a:pPr>
            <a:r>
              <a:rPr lang="en-US" sz="2800"/>
              <a:t>Proceeds in a </a:t>
            </a:r>
            <a:r>
              <a:rPr lang="en-US" sz="2800">
                <a:solidFill>
                  <a:srgbClr val="00FF00"/>
                </a:solidFill>
              </a:rPr>
              <a:t>cephalocaudal</a:t>
            </a:r>
            <a:r>
              <a:rPr lang="en-US" sz="2800"/>
              <a:t> direction</a:t>
            </a:r>
            <a:endParaRPr/>
          </a:p>
          <a:p>
            <a:pPr marL="228600" lvl="0" indent="-64135"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56;p17"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Normal development</a:t>
            </a:r>
            <a:endParaRPr/>
          </a:p>
        </p:txBody>
      </p:sp>
      <p:sp>
        <p:nvSpPr>
          <p:cNvPr id="5" name="Google Shape;157;p17" hidden="0"/>
          <p:cNvSpPr txBox="1"/>
          <p:nvPr isPhoto="0" userDrawn="0">
            <p:ph type="body" idx="1" hasCustomPrompt="0"/>
          </p:nvPr>
        </p:nvSpPr>
        <p:spPr bwMode="auto">
          <a:xfrm>
            <a:off x="680319" y="2720595"/>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Developmental milestones</a:t>
            </a:r>
            <a:endParaRPr/>
          </a:p>
          <a:p>
            <a:pPr marL="0" lvl="0" indent="0" algn="l">
              <a:lnSpc>
                <a:spcPct val="90000"/>
              </a:lnSpc>
              <a:spcBef>
                <a:spcPts val="1000"/>
              </a:spcBef>
              <a:spcAft>
                <a:spcPts val="0"/>
              </a:spcAft>
              <a:buClr>
                <a:schemeClr val="lt1"/>
              </a:buClr>
              <a:buSzPts val="3200"/>
              <a:buNone/>
              <a:defRPr/>
            </a:pPr>
            <a:endParaRPr sz="3200"/>
          </a:p>
          <a:p>
            <a:pPr marL="228600" lvl="0" indent="-228600" algn="l">
              <a:lnSpc>
                <a:spcPct val="90000"/>
              </a:lnSpc>
              <a:spcBef>
                <a:spcPts val="1000"/>
              </a:spcBef>
              <a:spcAft>
                <a:spcPts val="1600"/>
              </a:spcAft>
              <a:buClr>
                <a:schemeClr val="lt1"/>
              </a:buClr>
              <a:buSzPts val="3200"/>
              <a:buChar char="●"/>
              <a:defRPr/>
            </a:pPr>
            <a:r>
              <a:rPr lang="en-US" sz="3200"/>
              <a:t>Primitive reflexes</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62;p18"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Developmental mile stones</a:t>
            </a:r>
            <a:endParaRPr/>
          </a:p>
        </p:txBody>
      </p:sp>
      <p:sp>
        <p:nvSpPr>
          <p:cNvPr id="5" name="Google Shape;163;p18"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66700" algn="l">
              <a:lnSpc>
                <a:spcPct val="90000"/>
              </a:lnSpc>
              <a:spcBef>
                <a:spcPts val="0"/>
              </a:spcBef>
              <a:spcAft>
                <a:spcPts val="0"/>
              </a:spcAft>
              <a:buClr>
                <a:schemeClr val="lt1"/>
              </a:buClr>
              <a:buSzPts val="3000"/>
              <a:buChar char="●"/>
              <a:defRPr/>
            </a:pPr>
            <a:r>
              <a:rPr lang="en-US" sz="2300"/>
              <a:t>Definition :  a set of functional skills or age-specific tasks that most children perform within a certain age range.</a:t>
            </a:r>
            <a:endParaRPr sz="2300"/>
          </a:p>
          <a:p>
            <a:pPr marL="228600" lvl="0" indent="-266700" algn="l">
              <a:lnSpc>
                <a:spcPct val="90000"/>
              </a:lnSpc>
              <a:spcBef>
                <a:spcPts val="1000"/>
              </a:spcBef>
              <a:spcAft>
                <a:spcPts val="0"/>
              </a:spcAft>
              <a:buClr>
                <a:schemeClr val="lt1"/>
              </a:buClr>
              <a:buSzPts val="3000"/>
              <a:buChar char="●"/>
              <a:defRPr/>
            </a:pPr>
            <a:r>
              <a:rPr lang="en-US" sz="2300"/>
              <a:t>They include the following domains :</a:t>
            </a:r>
            <a:endParaRPr sz="2300"/>
          </a:p>
          <a:p>
            <a:pPr marL="0" lvl="0" indent="0" algn="l">
              <a:lnSpc>
                <a:spcPct val="90000"/>
              </a:lnSpc>
              <a:spcBef>
                <a:spcPts val="1000"/>
              </a:spcBef>
              <a:spcAft>
                <a:spcPts val="0"/>
              </a:spcAft>
              <a:buClr>
                <a:schemeClr val="lt1"/>
              </a:buClr>
              <a:buSzPts val="2400"/>
              <a:buNone/>
              <a:defRPr/>
            </a:pPr>
            <a:r>
              <a:rPr lang="en-US" sz="2300"/>
              <a:t>    - Gross motor        - Fine motor</a:t>
            </a:r>
            <a:endParaRPr sz="2300"/>
          </a:p>
          <a:p>
            <a:pPr marL="0" lvl="0" indent="0" algn="l">
              <a:lnSpc>
                <a:spcPct val="90000"/>
              </a:lnSpc>
              <a:spcBef>
                <a:spcPts val="1000"/>
              </a:spcBef>
              <a:spcAft>
                <a:spcPts val="0"/>
              </a:spcAft>
              <a:buClr>
                <a:schemeClr val="lt1"/>
              </a:buClr>
              <a:buSzPts val="2400"/>
              <a:buNone/>
              <a:defRPr/>
            </a:pPr>
            <a:r>
              <a:rPr lang="en-US" sz="2300"/>
              <a:t>    - Language            - Social </a:t>
            </a:r>
            <a:endParaRPr sz="2300"/>
          </a:p>
          <a:p>
            <a:pPr marL="0" lvl="0" indent="0" algn="l">
              <a:lnSpc>
                <a:spcPct val="90000"/>
              </a:lnSpc>
              <a:spcBef>
                <a:spcPts val="1000"/>
              </a:spcBef>
              <a:spcAft>
                <a:spcPts val="0"/>
              </a:spcAft>
              <a:buClr>
                <a:schemeClr val="lt1"/>
              </a:buClr>
              <a:buSzPts val="2400"/>
              <a:buNone/>
              <a:defRPr/>
            </a:pPr>
            <a:r>
              <a:rPr lang="en-US" sz="2300"/>
              <a:t>    - Emotional           - Self-help</a:t>
            </a:r>
            <a:endParaRPr sz="2300"/>
          </a:p>
          <a:p>
            <a:pPr marL="0" lvl="0" indent="0" algn="l">
              <a:lnSpc>
                <a:spcPct val="90000"/>
              </a:lnSpc>
              <a:spcBef>
                <a:spcPts val="1000"/>
              </a:spcBef>
              <a:spcAft>
                <a:spcPts val="1600"/>
              </a:spcAft>
              <a:buClr>
                <a:schemeClr val="lt1"/>
              </a:buClr>
              <a:buSzPts val="2400"/>
              <a:buNone/>
              <a:defRPr/>
            </a:pPr>
            <a:r>
              <a:rPr lang="en-US" sz="2300"/>
              <a:t>    - Cognitive</a:t>
            </a:r>
            <a:endParaRPr sz="23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68;p19"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GROSS MOTOR</a:t>
            </a:r>
            <a:endParaRPr/>
          </a:p>
        </p:txBody>
      </p:sp>
      <p:sp>
        <p:nvSpPr>
          <p:cNvPr id="5" name="Google Shape;169;p19"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85750" algn="l">
              <a:lnSpc>
                <a:spcPct val="90000"/>
              </a:lnSpc>
              <a:spcBef>
                <a:spcPts val="0"/>
              </a:spcBef>
              <a:spcAft>
                <a:spcPts val="0"/>
              </a:spcAft>
              <a:buClr>
                <a:schemeClr val="lt1"/>
              </a:buClr>
              <a:buSzPts val="3300"/>
              <a:buChar char="●"/>
              <a:defRPr/>
            </a:pPr>
            <a:r>
              <a:rPr lang="en-US" sz="2600"/>
              <a:t>Goal first year: </a:t>
            </a:r>
            <a:r>
              <a:rPr lang="en-US" sz="2600" b="1"/>
              <a:t>walk</a:t>
            </a:r>
            <a:endParaRPr sz="2600"/>
          </a:p>
          <a:p>
            <a:pPr marL="0" lvl="0" indent="0" algn="l">
              <a:lnSpc>
                <a:spcPct val="90000"/>
              </a:lnSpc>
              <a:spcBef>
                <a:spcPts val="1000"/>
              </a:spcBef>
              <a:spcAft>
                <a:spcPts val="0"/>
              </a:spcAft>
              <a:buClr>
                <a:schemeClr val="lt1"/>
              </a:buClr>
              <a:buSzPts val="2400"/>
              <a:buNone/>
              <a:defRPr/>
            </a:pPr>
            <a:r>
              <a:rPr lang="en-US" sz="2600"/>
              <a:t>• Newborn babies lie face down</a:t>
            </a:r>
            <a:endParaRPr sz="2600"/>
          </a:p>
          <a:p>
            <a:pPr marL="0" lvl="0" indent="0" algn="l">
              <a:lnSpc>
                <a:spcPct val="90000"/>
              </a:lnSpc>
              <a:spcBef>
                <a:spcPts val="1000"/>
              </a:spcBef>
              <a:spcAft>
                <a:spcPts val="0"/>
              </a:spcAft>
              <a:buClr>
                <a:schemeClr val="lt1"/>
              </a:buClr>
              <a:buSzPts val="2400"/>
              <a:buNone/>
              <a:defRPr/>
            </a:pPr>
            <a:r>
              <a:rPr lang="en-US" sz="2600"/>
              <a:t>• Motor development proceeds</a:t>
            </a:r>
            <a:endParaRPr sz="2600"/>
          </a:p>
          <a:p>
            <a:pPr marL="0" lvl="0" indent="0" algn="l">
              <a:lnSpc>
                <a:spcPct val="90000"/>
              </a:lnSpc>
              <a:spcBef>
                <a:spcPts val="1000"/>
              </a:spcBef>
              <a:spcAft>
                <a:spcPts val="0"/>
              </a:spcAft>
              <a:buClr>
                <a:schemeClr val="lt1"/>
              </a:buClr>
              <a:buSzPts val="2400"/>
              <a:buNone/>
              <a:defRPr/>
            </a:pPr>
            <a:r>
              <a:rPr lang="en-US" sz="2600"/>
              <a:t>  from top down (Head before legs)</a:t>
            </a:r>
            <a:endParaRPr sz="2600"/>
          </a:p>
          <a:p>
            <a:pPr marL="228600" lvl="0" indent="-76200" algn="l">
              <a:lnSpc>
                <a:spcPct val="90000"/>
              </a:lnSpc>
              <a:spcBef>
                <a:spcPts val="1000"/>
              </a:spcBef>
              <a:spcAft>
                <a:spcPts val="0"/>
              </a:spcAft>
              <a:buClr>
                <a:schemeClr val="lt1"/>
              </a:buClr>
              <a:buSzPts val="2400"/>
              <a:buNone/>
              <a:defRPr/>
            </a:pPr>
            <a:endParaRPr sz="2600" b="1">
              <a:solidFill>
                <a:srgbClr val="00B0F0"/>
              </a:solidFill>
            </a:endParaRPr>
          </a:p>
          <a:p>
            <a:pPr marL="228600" lvl="0" indent="-76200" algn="l">
              <a:lnSpc>
                <a:spcPct val="90000"/>
              </a:lnSpc>
              <a:spcBef>
                <a:spcPts val="1000"/>
              </a:spcBef>
              <a:spcAft>
                <a:spcPts val="1600"/>
              </a:spcAft>
              <a:buClr>
                <a:schemeClr val="lt1"/>
              </a:buClr>
              <a:buSzPts val="2400"/>
              <a:buNone/>
              <a:defRPr/>
            </a:pPr>
            <a:endParaRPr sz="2600"/>
          </a:p>
        </p:txBody>
      </p:sp>
      <p:pic>
        <p:nvPicPr>
          <p:cNvPr id="6" name="Google Shape;170;p19" hidden="0"/>
          <p:cNvPicPr/>
          <p:nvPr isPhoto="0" userDrawn="0"/>
        </p:nvPicPr>
        <p:blipFill>
          <a:blip r:embed="rId2">
            <a:alphaModFix/>
          </a:blip>
          <a:srcRect l="0" t="0" r="0" b="0"/>
          <a:stretch/>
        </p:blipFill>
        <p:spPr bwMode="auto">
          <a:xfrm>
            <a:off x="6214475" y="2054562"/>
            <a:ext cx="5368726" cy="41639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75;p20"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FINE MOTOR</a:t>
            </a:r>
            <a:endParaRPr/>
          </a:p>
        </p:txBody>
      </p:sp>
      <p:sp>
        <p:nvSpPr>
          <p:cNvPr id="5" name="Google Shape;176;p20" hidden="0"/>
          <p:cNvSpPr txBox="1"/>
          <p:nvPr isPhoto="0" userDrawn="0">
            <p:ph type="body" idx="1" hasCustomPrompt="0"/>
          </p:nvPr>
        </p:nvSpPr>
        <p:spPr bwMode="auto">
          <a:xfrm>
            <a:off x="680320" y="2103355"/>
            <a:ext cx="9613861" cy="3599316"/>
          </a:xfrm>
          <a:prstGeom prst="rect">
            <a:avLst/>
          </a:prstGeom>
          <a:noFill/>
          <a:ln>
            <a:noFill/>
          </a:ln>
        </p:spPr>
        <p:txBody>
          <a:bodyPr spcFirstLastPara="1" wrap="square" lIns="91425" tIns="45700" rIns="91425" bIns="45700" anchor="t" anchorCtr="0">
            <a:normAutofit/>
          </a:bodyPr>
          <a:lstStyle/>
          <a:p>
            <a:pPr marL="0" lvl="0" indent="0" algn="l">
              <a:lnSpc>
                <a:spcPct val="90000"/>
              </a:lnSpc>
              <a:spcBef>
                <a:spcPts val="0"/>
              </a:spcBef>
              <a:spcAft>
                <a:spcPts val="0"/>
              </a:spcAft>
              <a:buClr>
                <a:schemeClr val="lt1"/>
              </a:buClr>
              <a:buSzPts val="2400"/>
              <a:buNone/>
              <a:defRPr/>
            </a:pPr>
            <a:r>
              <a:rPr lang="en-US" sz="2300"/>
              <a:t>• Goal first year: </a:t>
            </a:r>
            <a:r>
              <a:rPr lang="en-US" sz="2300" b="1"/>
              <a:t>pincer grasp</a:t>
            </a:r>
            <a:endParaRPr sz="2300"/>
          </a:p>
          <a:p>
            <a:pPr marL="0" lvl="0" indent="0" algn="l">
              <a:lnSpc>
                <a:spcPct val="90000"/>
              </a:lnSpc>
              <a:spcBef>
                <a:spcPts val="1000"/>
              </a:spcBef>
              <a:spcAft>
                <a:spcPts val="0"/>
              </a:spcAft>
              <a:buClr>
                <a:schemeClr val="lt1"/>
              </a:buClr>
              <a:buSzPts val="2400"/>
              <a:buNone/>
              <a:defRPr/>
            </a:pPr>
            <a:r>
              <a:rPr lang="en-US" sz="2300" b="1"/>
              <a:t>   and throw objects</a:t>
            </a:r>
            <a:endParaRPr sz="2300"/>
          </a:p>
          <a:p>
            <a:pPr marL="0" lvl="0" indent="0" algn="l">
              <a:lnSpc>
                <a:spcPct val="90000"/>
              </a:lnSpc>
              <a:spcBef>
                <a:spcPts val="1000"/>
              </a:spcBef>
              <a:spcAft>
                <a:spcPts val="0"/>
              </a:spcAft>
              <a:buClr>
                <a:schemeClr val="lt1"/>
              </a:buClr>
              <a:buSzPts val="2400"/>
              <a:buNone/>
              <a:defRPr/>
            </a:pPr>
            <a:r>
              <a:rPr lang="en-US" sz="2300"/>
              <a:t>• Newborns: hands in fists &lt; 3 months</a:t>
            </a:r>
            <a:endParaRPr sz="2300"/>
          </a:p>
          <a:p>
            <a:pPr marL="228600" lvl="0" indent="-76200" algn="l">
              <a:lnSpc>
                <a:spcPct val="90000"/>
              </a:lnSpc>
              <a:spcBef>
                <a:spcPts val="1000"/>
              </a:spcBef>
              <a:spcAft>
                <a:spcPts val="1600"/>
              </a:spcAft>
              <a:buClr>
                <a:schemeClr val="lt1"/>
              </a:buClr>
              <a:buSzPts val="2400"/>
              <a:buNone/>
              <a:defRPr/>
            </a:pPr>
            <a:endParaRPr sz="2300"/>
          </a:p>
        </p:txBody>
      </p:sp>
      <p:pic>
        <p:nvPicPr>
          <p:cNvPr id="6" name="Google Shape;177;p20" hidden="0"/>
          <p:cNvPicPr/>
          <p:nvPr isPhoto="0" userDrawn="0"/>
        </p:nvPicPr>
        <p:blipFill>
          <a:blip r:embed="rId2">
            <a:alphaModFix/>
          </a:blip>
          <a:srcRect l="0" t="0" r="0" b="0"/>
          <a:stretch/>
        </p:blipFill>
        <p:spPr bwMode="auto">
          <a:xfrm>
            <a:off x="6232875" y="1965312"/>
            <a:ext cx="5424049" cy="4342449"/>
          </a:xfrm>
          <a:prstGeom prst="rect">
            <a:avLst/>
          </a:prstGeom>
          <a:noFill/>
          <a:ln>
            <a:noFill/>
          </a:ln>
        </p:spPr>
      </p:pic>
      <p:sp>
        <p:nvSpPr>
          <p:cNvPr id="7" name="" hidden="0"/>
          <p:cNvSpPr/>
          <p:nvPr isPhoto="0" userDrawn="0"/>
        </p:nvSpPr>
        <p:spPr bwMode="auto">
          <a:xfrm flipH="0" flipV="0">
            <a:off x="6309999" y="4334564"/>
            <a:ext cx="1532282" cy="358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r>
              <a:rPr sz="1800" b="1">
                <a:solidFill>
                  <a:schemeClr val="tx2">
                    <a:lumMod val="10000"/>
                  </a:schemeClr>
                </a:solidFill>
              </a:rPr>
              <a:t>10 months</a:t>
            </a:r>
            <a:endParaRPr sz="1800" b="1">
              <a:solidFill>
                <a:schemeClr val="tx2">
                  <a:lumMod val="10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82;p21"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LANGUAGE</a:t>
            </a:r>
            <a:endParaRPr/>
          </a:p>
        </p:txBody>
      </p:sp>
      <p:sp>
        <p:nvSpPr>
          <p:cNvPr id="5" name="Google Shape;183;p21"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0" lvl="0" indent="0" algn="l">
              <a:lnSpc>
                <a:spcPct val="90000"/>
              </a:lnSpc>
              <a:spcBef>
                <a:spcPts val="0"/>
              </a:spcBef>
              <a:spcAft>
                <a:spcPts val="0"/>
              </a:spcAft>
              <a:buClr>
                <a:schemeClr val="lt1"/>
              </a:buClr>
              <a:buSzPts val="2400"/>
              <a:buNone/>
              <a:defRPr/>
            </a:pPr>
            <a:r>
              <a:rPr lang="en-US" sz="2400"/>
              <a:t>• Requires </a:t>
            </a:r>
            <a:r>
              <a:rPr lang="en-US" sz="2400" b="1">
                <a:solidFill>
                  <a:srgbClr val="00B0F0"/>
                </a:solidFill>
              </a:rPr>
              <a:t>hearing</a:t>
            </a:r>
            <a:endParaRPr sz="2400"/>
          </a:p>
          <a:p>
            <a:pPr marL="0" lvl="0" indent="0" algn="l">
              <a:lnSpc>
                <a:spcPct val="90000"/>
              </a:lnSpc>
              <a:spcBef>
                <a:spcPts val="1000"/>
              </a:spcBef>
              <a:spcAft>
                <a:spcPts val="0"/>
              </a:spcAft>
              <a:buClr>
                <a:schemeClr val="lt1"/>
              </a:buClr>
              <a:buSzPts val="2400"/>
              <a:buNone/>
              <a:defRPr/>
            </a:pPr>
            <a:r>
              <a:rPr lang="en-US" sz="2400"/>
              <a:t>• Goal first year: </a:t>
            </a:r>
            <a:r>
              <a:rPr lang="en-US" sz="2400" b="1"/>
              <a:t>say word </a:t>
            </a:r>
            <a:endParaRPr sz="2400"/>
          </a:p>
          <a:p>
            <a:pPr marL="0" lvl="0" indent="0" algn="l">
              <a:lnSpc>
                <a:spcPct val="90000"/>
              </a:lnSpc>
              <a:spcBef>
                <a:spcPts val="1000"/>
              </a:spcBef>
              <a:spcAft>
                <a:spcPts val="0"/>
              </a:spcAft>
              <a:buClr>
                <a:schemeClr val="lt1"/>
              </a:buClr>
              <a:buSzPts val="2400"/>
              <a:buNone/>
              <a:defRPr/>
            </a:pPr>
            <a:r>
              <a:rPr lang="en-US" sz="2400" b="1"/>
              <a:t>   with meaning “mama” and “dada”</a:t>
            </a:r>
            <a:endParaRPr sz="2400"/>
          </a:p>
          <a:p>
            <a:pPr marL="228600" lvl="0" indent="-76200" algn="l">
              <a:lnSpc>
                <a:spcPct val="90000"/>
              </a:lnSpc>
              <a:spcBef>
                <a:spcPts val="1000"/>
              </a:spcBef>
              <a:spcAft>
                <a:spcPts val="1600"/>
              </a:spcAft>
              <a:buClr>
                <a:schemeClr val="lt1"/>
              </a:buClr>
              <a:buSzPts val="2400"/>
              <a:buNone/>
              <a:defRPr/>
            </a:pPr>
            <a:endParaRPr sz="2400"/>
          </a:p>
        </p:txBody>
      </p:sp>
      <p:pic>
        <p:nvPicPr>
          <p:cNvPr id="6" name="Google Shape;184;p21" hidden="0"/>
          <p:cNvPicPr/>
          <p:nvPr isPhoto="0" userDrawn="0"/>
        </p:nvPicPr>
        <p:blipFill>
          <a:blip r:embed="rId2">
            <a:alphaModFix/>
          </a:blip>
          <a:srcRect l="0" t="0" r="0" b="0"/>
          <a:stretch/>
        </p:blipFill>
        <p:spPr bwMode="auto">
          <a:xfrm>
            <a:off x="6030625" y="2060775"/>
            <a:ext cx="5681299" cy="387542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89;p22"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SOCIAL</a:t>
            </a:r>
            <a:endParaRPr/>
          </a:p>
        </p:txBody>
      </p:sp>
      <p:pic>
        <p:nvPicPr>
          <p:cNvPr id="5" name="Google Shape;190;p22" hidden="0"/>
          <p:cNvPicPr/>
          <p:nvPr isPhoto="0" userDrawn="0"/>
        </p:nvPicPr>
        <p:blipFill>
          <a:blip r:embed="rId2">
            <a:alphaModFix/>
          </a:blip>
          <a:srcRect l="0" t="0" r="0" b="0"/>
          <a:stretch/>
        </p:blipFill>
        <p:spPr bwMode="auto">
          <a:xfrm>
            <a:off x="2284800" y="2062375"/>
            <a:ext cx="7352399" cy="36924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195;p23"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2-years old</a:t>
            </a:r>
            <a:endParaRPr/>
          </a:p>
        </p:txBody>
      </p:sp>
      <p:sp>
        <p:nvSpPr>
          <p:cNvPr id="5" name="Google Shape;196;p23"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Clr>
                <a:schemeClr val="lt1"/>
              </a:buClr>
              <a:buSzPts val="2400"/>
              <a:buNone/>
              <a:defRPr/>
            </a:pPr>
            <a:r>
              <a:rPr lang="en-US" sz="2500"/>
              <a:t>Run and climb </a:t>
            </a:r>
            <a:r>
              <a:rPr lang="en-US" sz="2500" b="1">
                <a:solidFill>
                  <a:srgbClr val="00B0F0"/>
                </a:solidFill>
              </a:rPr>
              <a:t>two</a:t>
            </a:r>
            <a:r>
              <a:rPr lang="en-US" sz="2500"/>
              <a:t> steps ( goes upstairs/downstairs )</a:t>
            </a:r>
            <a:endParaRPr sz="2500"/>
          </a:p>
          <a:p>
            <a:pPr marL="0" lvl="0" indent="0" algn="l">
              <a:lnSpc>
                <a:spcPct val="90000"/>
              </a:lnSpc>
              <a:spcBef>
                <a:spcPts val="1000"/>
              </a:spcBef>
              <a:spcAft>
                <a:spcPts val="0"/>
              </a:spcAft>
              <a:buClr>
                <a:schemeClr val="lt1"/>
              </a:buClr>
              <a:buSzPts val="2400"/>
              <a:buNone/>
              <a:defRPr/>
            </a:pPr>
            <a:r>
              <a:rPr lang="en-US" sz="2500"/>
              <a:t>Eat with spoon without missing</a:t>
            </a:r>
            <a:endParaRPr sz="2500"/>
          </a:p>
          <a:p>
            <a:pPr marL="0" lvl="0" indent="0" algn="l">
              <a:lnSpc>
                <a:spcPct val="90000"/>
              </a:lnSpc>
              <a:spcBef>
                <a:spcPts val="1000"/>
              </a:spcBef>
              <a:spcAft>
                <a:spcPts val="0"/>
              </a:spcAft>
              <a:buClr>
                <a:schemeClr val="lt1"/>
              </a:buClr>
              <a:buSzPts val="2400"/>
              <a:buNone/>
              <a:defRPr/>
            </a:pPr>
            <a:r>
              <a:rPr lang="en-US" sz="2500"/>
              <a:t>• </a:t>
            </a:r>
            <a:r>
              <a:rPr lang="en-US" sz="2500" b="1">
                <a:solidFill>
                  <a:srgbClr val="00B0F0"/>
                </a:solidFill>
              </a:rPr>
              <a:t>Two</a:t>
            </a:r>
            <a:r>
              <a:rPr lang="en-US" sz="2500"/>
              <a:t>-word phrase </a:t>
            </a:r>
            <a:endParaRPr sz="2500"/>
          </a:p>
          <a:p>
            <a:pPr marL="0" lvl="0" indent="0" algn="l">
              <a:lnSpc>
                <a:spcPct val="90000"/>
              </a:lnSpc>
              <a:spcBef>
                <a:spcPts val="1000"/>
              </a:spcBef>
              <a:spcAft>
                <a:spcPts val="0"/>
              </a:spcAft>
              <a:buClr>
                <a:schemeClr val="lt1"/>
              </a:buClr>
              <a:buSzPts val="2400"/>
              <a:buNone/>
              <a:defRPr/>
            </a:pPr>
            <a:r>
              <a:rPr lang="en-US" sz="2500"/>
              <a:t>• </a:t>
            </a:r>
            <a:r>
              <a:rPr lang="en-US" sz="2500" b="1">
                <a:solidFill>
                  <a:srgbClr val="00B0F0"/>
                </a:solidFill>
              </a:rPr>
              <a:t>Two</a:t>
            </a:r>
            <a:r>
              <a:rPr lang="en-US" sz="2500"/>
              <a:t>-step commands</a:t>
            </a:r>
            <a:endParaRPr sz="2500"/>
          </a:p>
          <a:p>
            <a:pPr marL="0" lvl="0" indent="0" algn="l">
              <a:lnSpc>
                <a:spcPct val="90000"/>
              </a:lnSpc>
              <a:spcBef>
                <a:spcPts val="1000"/>
              </a:spcBef>
              <a:spcAft>
                <a:spcPts val="0"/>
              </a:spcAft>
              <a:buClr>
                <a:schemeClr val="lt1"/>
              </a:buClr>
              <a:buSzPts val="2400"/>
              <a:buNone/>
              <a:defRPr/>
            </a:pPr>
            <a:r>
              <a:rPr lang="en-US" sz="2500"/>
              <a:t> • Stacks 6 blocks</a:t>
            </a:r>
            <a:endParaRPr sz="2500"/>
          </a:p>
          <a:p>
            <a:pPr marL="0" lvl="0" indent="0" algn="l">
              <a:lnSpc>
                <a:spcPct val="90000"/>
              </a:lnSpc>
              <a:spcBef>
                <a:spcPts val="1000"/>
              </a:spcBef>
              <a:spcAft>
                <a:spcPts val="0"/>
              </a:spcAft>
              <a:buClr>
                <a:schemeClr val="lt1"/>
              </a:buClr>
              <a:buSzPts val="2400"/>
              <a:buNone/>
              <a:defRPr/>
            </a:pPr>
            <a:r>
              <a:rPr lang="en-US" sz="2500"/>
              <a:t>• listen to stories</a:t>
            </a:r>
            <a:endParaRPr sz="2500"/>
          </a:p>
          <a:p>
            <a:pPr marL="0" lvl="0" indent="0" algn="l">
              <a:lnSpc>
                <a:spcPct val="90000"/>
              </a:lnSpc>
              <a:spcBef>
                <a:spcPts val="1000"/>
              </a:spcBef>
              <a:spcAft>
                <a:spcPts val="0"/>
              </a:spcAft>
              <a:buClr>
                <a:schemeClr val="lt1"/>
              </a:buClr>
              <a:buSzPts val="2400"/>
              <a:buNone/>
              <a:defRPr/>
            </a:pPr>
            <a:r>
              <a:rPr lang="en-US" sz="2500"/>
              <a:t>• Copy a line</a:t>
            </a:r>
            <a:endParaRPr sz="2500"/>
          </a:p>
          <a:p>
            <a:pPr marL="228600" lvl="0" indent="-76200" algn="l">
              <a:lnSpc>
                <a:spcPct val="90000"/>
              </a:lnSpc>
              <a:spcBef>
                <a:spcPts val="1000"/>
              </a:spcBef>
              <a:spcAft>
                <a:spcPts val="1600"/>
              </a:spcAft>
              <a:buClr>
                <a:schemeClr val="lt1"/>
              </a:buClr>
              <a:buSzPts val="2400"/>
              <a:buNone/>
              <a:defRPr/>
            </a:pPr>
            <a:endParaRPr sz="25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01;p24"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3-years old</a:t>
            </a:r>
            <a:endParaRPr/>
          </a:p>
        </p:txBody>
      </p:sp>
      <p:sp>
        <p:nvSpPr>
          <p:cNvPr id="5" name="Google Shape;202;p24"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54000" algn="l">
              <a:lnSpc>
                <a:spcPct val="90000"/>
              </a:lnSpc>
              <a:spcBef>
                <a:spcPts val="0"/>
              </a:spcBef>
              <a:spcAft>
                <a:spcPts val="0"/>
              </a:spcAft>
              <a:buClr>
                <a:schemeClr val="lt1"/>
              </a:buClr>
              <a:buSzPts val="3200"/>
              <a:buChar char="●"/>
              <a:defRPr/>
            </a:pPr>
            <a:r>
              <a:rPr lang="en-US" sz="3200"/>
              <a:t>Ride a tricycle</a:t>
            </a:r>
            <a:endParaRPr sz="2100"/>
          </a:p>
          <a:p>
            <a:pPr marL="228600" lvl="0" indent="-254000" algn="l">
              <a:lnSpc>
                <a:spcPct val="90000"/>
              </a:lnSpc>
              <a:spcBef>
                <a:spcPts val="1000"/>
              </a:spcBef>
              <a:spcAft>
                <a:spcPts val="0"/>
              </a:spcAft>
              <a:buClr>
                <a:schemeClr val="lt1"/>
              </a:buClr>
              <a:buSzPts val="3200"/>
              <a:buChar char="●"/>
              <a:defRPr/>
            </a:pPr>
            <a:r>
              <a:rPr lang="en-US" sz="3200"/>
              <a:t>Three-word sentences/ counts 3 objects</a:t>
            </a:r>
            <a:endParaRPr sz="2100"/>
          </a:p>
          <a:p>
            <a:pPr marL="228600" lvl="0" indent="-254000" algn="l">
              <a:lnSpc>
                <a:spcPct val="90000"/>
              </a:lnSpc>
              <a:spcBef>
                <a:spcPts val="1000"/>
              </a:spcBef>
              <a:spcAft>
                <a:spcPts val="0"/>
              </a:spcAft>
              <a:buClr>
                <a:schemeClr val="lt1"/>
              </a:buClr>
              <a:buSzPts val="3200"/>
              <a:buChar char="●"/>
              <a:defRPr/>
            </a:pPr>
            <a:r>
              <a:rPr lang="en-US" sz="3200"/>
              <a:t>play with others</a:t>
            </a:r>
            <a:endParaRPr sz="2100"/>
          </a:p>
          <a:p>
            <a:pPr marL="228600" lvl="0" indent="-254000" algn="l">
              <a:lnSpc>
                <a:spcPct val="90000"/>
              </a:lnSpc>
              <a:spcBef>
                <a:spcPts val="1000"/>
              </a:spcBef>
              <a:spcAft>
                <a:spcPts val="0"/>
              </a:spcAft>
              <a:buClr>
                <a:schemeClr val="lt1"/>
              </a:buClr>
              <a:buSzPts val="3200"/>
              <a:buChar char="●"/>
              <a:defRPr/>
            </a:pPr>
            <a:r>
              <a:rPr lang="en-US" sz="3200"/>
              <a:t>Copy a circle</a:t>
            </a:r>
            <a:endParaRPr sz="2100"/>
          </a:p>
          <a:p>
            <a:pPr marL="228600" lvl="0" indent="-50800" algn="l">
              <a:lnSpc>
                <a:spcPct val="90000"/>
              </a:lnSpc>
              <a:spcBef>
                <a:spcPts val="1000"/>
              </a:spcBef>
              <a:spcAft>
                <a:spcPts val="1600"/>
              </a:spcAft>
              <a:buClr>
                <a:schemeClr val="lt1"/>
              </a:buClr>
              <a:buSzPts val="2800"/>
              <a:buNone/>
              <a:defRPr/>
            </a:pPr>
            <a:endParaRPr sz="3200"/>
          </a:p>
        </p:txBody>
      </p:sp>
      <p:pic>
        <p:nvPicPr>
          <p:cNvPr id="6" name="Google Shape;203;p24" hidden="0"/>
          <p:cNvPicPr/>
          <p:nvPr isPhoto="0" userDrawn="0"/>
        </p:nvPicPr>
        <p:blipFill>
          <a:blip r:embed="rId2">
            <a:alphaModFix/>
          </a:blip>
          <a:srcRect l="0" t="0" r="0" b="0"/>
          <a:stretch/>
        </p:blipFill>
        <p:spPr bwMode="auto">
          <a:xfrm>
            <a:off x="7818775" y="2336873"/>
            <a:ext cx="3692904" cy="414285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08;p25"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4-years old</a:t>
            </a:r>
            <a:endParaRPr/>
          </a:p>
        </p:txBody>
      </p:sp>
      <p:sp>
        <p:nvSpPr>
          <p:cNvPr id="5" name="Google Shape;209;p25"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800"/>
              <a:buChar char="●"/>
              <a:defRPr/>
            </a:pPr>
            <a:r>
              <a:rPr lang="en-US" sz="2800"/>
              <a:t>Hop</a:t>
            </a:r>
            <a:endParaRPr/>
          </a:p>
          <a:p>
            <a:pPr marL="228600" lvl="0" indent="-228600" algn="l">
              <a:lnSpc>
                <a:spcPct val="90000"/>
              </a:lnSpc>
              <a:spcBef>
                <a:spcPts val="1000"/>
              </a:spcBef>
              <a:spcAft>
                <a:spcPts val="0"/>
              </a:spcAft>
              <a:buClr>
                <a:schemeClr val="lt1"/>
              </a:buClr>
              <a:buSzPts val="2800"/>
              <a:buChar char="●"/>
              <a:defRPr/>
            </a:pPr>
            <a:r>
              <a:rPr lang="en-US" sz="2800"/>
              <a:t>Copy a cross</a:t>
            </a:r>
            <a:endParaRPr/>
          </a:p>
          <a:p>
            <a:pPr marL="228600" lvl="0" indent="-228600" algn="l">
              <a:lnSpc>
                <a:spcPct val="90000"/>
              </a:lnSpc>
              <a:spcBef>
                <a:spcPts val="1000"/>
              </a:spcBef>
              <a:spcAft>
                <a:spcPts val="0"/>
              </a:spcAft>
              <a:buClr>
                <a:schemeClr val="lt1"/>
              </a:buClr>
              <a:buSzPts val="2800"/>
              <a:buChar char="●"/>
              <a:defRPr/>
            </a:pPr>
            <a:r>
              <a:rPr lang="en-US" sz="2800"/>
              <a:t>Tells detailed stories </a:t>
            </a:r>
            <a:endParaRPr/>
          </a:p>
          <a:p>
            <a:pPr marL="228600" lvl="0" indent="-50800" algn="l">
              <a:lnSpc>
                <a:spcPct val="90000"/>
              </a:lnSpc>
              <a:spcBef>
                <a:spcPts val="1000"/>
              </a:spcBef>
              <a:spcAft>
                <a:spcPts val="1600"/>
              </a:spcAft>
              <a:buClr>
                <a:schemeClr val="lt1"/>
              </a:buClr>
              <a:buSzPts val="2800"/>
              <a:buNone/>
              <a:defRPr/>
            </a:pPr>
            <a:endParaRPr sz="2800"/>
          </a:p>
        </p:txBody>
      </p:sp>
      <p:pic>
        <p:nvPicPr>
          <p:cNvPr id="6" name="Google Shape;210;p25" hidden="0"/>
          <p:cNvPicPr/>
          <p:nvPr isPhoto="0" userDrawn="0"/>
        </p:nvPicPr>
        <p:blipFill>
          <a:blip r:embed="rId2">
            <a:alphaModFix/>
          </a:blip>
          <a:srcRect l="0" t="0" r="0" b="0"/>
          <a:stretch/>
        </p:blipFill>
        <p:spPr bwMode="auto">
          <a:xfrm>
            <a:off x="6096000" y="2293803"/>
            <a:ext cx="5068710" cy="358986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15;p26"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5-years old</a:t>
            </a:r>
            <a:endParaRPr/>
          </a:p>
        </p:txBody>
      </p:sp>
      <p:sp>
        <p:nvSpPr>
          <p:cNvPr id="5" name="Google Shape;216;p26"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800"/>
              <a:buChar char="●"/>
              <a:defRPr/>
            </a:pPr>
            <a:r>
              <a:rPr lang="en-US" sz="2800"/>
              <a:t>Skip</a:t>
            </a:r>
            <a:endParaRPr/>
          </a:p>
          <a:p>
            <a:pPr marL="228600" lvl="0" indent="-228600" algn="l">
              <a:lnSpc>
                <a:spcPct val="90000"/>
              </a:lnSpc>
              <a:spcBef>
                <a:spcPts val="1000"/>
              </a:spcBef>
              <a:spcAft>
                <a:spcPts val="0"/>
              </a:spcAft>
              <a:buClr>
                <a:schemeClr val="lt1"/>
              </a:buClr>
              <a:buSzPts val="2800"/>
              <a:buChar char="●"/>
              <a:defRPr/>
            </a:pPr>
            <a:r>
              <a:rPr lang="en-US" sz="2800"/>
              <a:t>Ties shoes</a:t>
            </a:r>
            <a:endParaRPr/>
          </a:p>
          <a:p>
            <a:pPr marL="228600" lvl="0" indent="-228600" algn="l">
              <a:lnSpc>
                <a:spcPct val="90000"/>
              </a:lnSpc>
              <a:spcBef>
                <a:spcPts val="1000"/>
              </a:spcBef>
              <a:spcAft>
                <a:spcPts val="0"/>
              </a:spcAft>
              <a:buClr>
                <a:schemeClr val="lt1"/>
              </a:buClr>
              <a:buSzPts val="2800"/>
              <a:buChar char="●"/>
              <a:defRPr/>
            </a:pPr>
            <a:r>
              <a:rPr lang="en-US" sz="2800"/>
              <a:t>Names 4 colors /prints name</a:t>
            </a:r>
            <a:endParaRPr/>
          </a:p>
          <a:p>
            <a:pPr marL="228600" lvl="0" indent="-228600" algn="l">
              <a:lnSpc>
                <a:spcPct val="90000"/>
              </a:lnSpc>
              <a:spcBef>
                <a:spcPts val="1000"/>
              </a:spcBef>
              <a:spcAft>
                <a:spcPts val="0"/>
              </a:spcAft>
              <a:buClr>
                <a:schemeClr val="lt1"/>
              </a:buClr>
              <a:buSzPts val="2800"/>
              <a:buChar char="●"/>
              <a:defRPr/>
            </a:pPr>
            <a:r>
              <a:rPr lang="en-US" sz="2800"/>
              <a:t>Copy a triangle</a:t>
            </a:r>
            <a:endParaRPr/>
          </a:p>
          <a:p>
            <a:pPr marL="228600" lvl="0" indent="-50800" algn="l">
              <a:lnSpc>
                <a:spcPct val="90000"/>
              </a:lnSpc>
              <a:spcBef>
                <a:spcPts val="1000"/>
              </a:spcBef>
              <a:spcAft>
                <a:spcPts val="1600"/>
              </a:spcAft>
              <a:buClr>
                <a:schemeClr val="lt1"/>
              </a:buClr>
              <a:buSzPts val="2800"/>
              <a:buNone/>
              <a:defRPr/>
            </a:pPr>
            <a:endParaRPr sz="2800"/>
          </a:p>
        </p:txBody>
      </p:sp>
      <p:pic>
        <p:nvPicPr>
          <p:cNvPr id="6" name="Google Shape;217;p26" hidden="0"/>
          <p:cNvPicPr/>
          <p:nvPr isPhoto="0" userDrawn="0"/>
        </p:nvPicPr>
        <p:blipFill>
          <a:blip r:embed="rId2">
            <a:alphaModFix/>
          </a:blip>
          <a:srcRect l="0" t="0" r="0" b="0"/>
          <a:stretch/>
        </p:blipFill>
        <p:spPr bwMode="auto">
          <a:xfrm>
            <a:off x="6954845" y="2336873"/>
            <a:ext cx="4556834" cy="326346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22;p27"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Primitive Reflexes</a:t>
            </a:r>
            <a:endParaRPr/>
          </a:p>
        </p:txBody>
      </p:sp>
      <p:sp>
        <p:nvSpPr>
          <p:cNvPr id="5" name="Google Shape;223;p27"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Autofit/>
          </a:bodyPr>
          <a:lstStyle/>
          <a:p>
            <a:pPr marL="228600" lvl="0" indent="-266700" algn="l">
              <a:lnSpc>
                <a:spcPct val="90000"/>
              </a:lnSpc>
              <a:spcBef>
                <a:spcPts val="0"/>
              </a:spcBef>
              <a:spcAft>
                <a:spcPts val="0"/>
              </a:spcAft>
              <a:buClr>
                <a:schemeClr val="lt1"/>
              </a:buClr>
              <a:buSzPts val="3000"/>
              <a:buChar char="●"/>
              <a:defRPr/>
            </a:pPr>
            <a:r>
              <a:rPr lang="en-US" sz="2300"/>
              <a:t>Primitive reflexes : are reflexes that are normally present during infancy and disappear with the development of inhibitory pathways to the subcortical motor areas (usually within the 1st year of life).</a:t>
            </a:r>
            <a:endParaRPr sz="2300"/>
          </a:p>
          <a:p>
            <a:pPr marL="228600" lvl="0" indent="-266700" algn="l">
              <a:lnSpc>
                <a:spcPct val="90000"/>
              </a:lnSpc>
              <a:spcBef>
                <a:spcPts val="1000"/>
              </a:spcBef>
              <a:spcAft>
                <a:spcPts val="0"/>
              </a:spcAft>
              <a:buClr>
                <a:schemeClr val="lt1"/>
              </a:buClr>
              <a:buSzPts val="3000"/>
              <a:buChar char="●"/>
              <a:defRPr/>
            </a:pPr>
            <a:r>
              <a:rPr lang="en-US" sz="2300"/>
              <a:t>Primitive reflexes persistence: </a:t>
            </a:r>
            <a:endParaRPr sz="2300"/>
          </a:p>
          <a:p>
            <a:pPr marL="228600" lvl="0" indent="-266700" algn="l">
              <a:lnSpc>
                <a:spcPct val="90000"/>
              </a:lnSpc>
              <a:spcBef>
                <a:spcPts val="1000"/>
              </a:spcBef>
              <a:spcAft>
                <a:spcPts val="0"/>
              </a:spcAft>
              <a:buClr>
                <a:schemeClr val="lt1"/>
              </a:buClr>
              <a:buSzPts val="3000"/>
              <a:buChar char="●"/>
              <a:defRPr/>
            </a:pPr>
            <a:r>
              <a:rPr lang="en-US" sz="2300"/>
              <a:t>In </a:t>
            </a:r>
            <a:r>
              <a:rPr lang="en-US" sz="2300" b="1"/>
              <a:t>children</a:t>
            </a:r>
            <a:r>
              <a:rPr lang="en-US" sz="2300"/>
              <a:t>; : indicates impaired brain development</a:t>
            </a:r>
            <a:endParaRPr sz="2300"/>
          </a:p>
          <a:p>
            <a:pPr marL="228600" lvl="0" indent="-266700" algn="l">
              <a:lnSpc>
                <a:spcPct val="90000"/>
              </a:lnSpc>
              <a:spcBef>
                <a:spcPts val="1000"/>
              </a:spcBef>
              <a:spcAft>
                <a:spcPts val="0"/>
              </a:spcAft>
              <a:buClr>
                <a:schemeClr val="lt1"/>
              </a:buClr>
              <a:buSzPts val="3000"/>
              <a:buChar char="●"/>
              <a:defRPr/>
            </a:pPr>
            <a:r>
              <a:rPr lang="en-US" sz="2300"/>
              <a:t>In </a:t>
            </a:r>
            <a:r>
              <a:rPr lang="en-US" sz="2300" b="1"/>
              <a:t>adults</a:t>
            </a:r>
            <a:r>
              <a:rPr lang="en-US" sz="2300"/>
              <a:t>; : suggests frontal lobe lesions .</a:t>
            </a:r>
            <a:endParaRPr sz="2300"/>
          </a:p>
          <a:p>
            <a:pPr marL="228600" lvl="0" indent="-76200" algn="l">
              <a:lnSpc>
                <a:spcPct val="90000"/>
              </a:lnSpc>
              <a:spcBef>
                <a:spcPts val="1000"/>
              </a:spcBef>
              <a:spcAft>
                <a:spcPts val="0"/>
              </a:spcAft>
              <a:buClr>
                <a:schemeClr val="lt1"/>
              </a:buClr>
              <a:buSzPts val="2400"/>
              <a:buNone/>
              <a:defRPr/>
            </a:pPr>
            <a:endParaRPr sz="2300"/>
          </a:p>
          <a:p>
            <a:pPr marL="228600" lvl="0" indent="-76200" algn="l">
              <a:lnSpc>
                <a:spcPct val="90000"/>
              </a:lnSpc>
              <a:spcBef>
                <a:spcPts val="1000"/>
              </a:spcBef>
              <a:spcAft>
                <a:spcPts val="1600"/>
              </a:spcAft>
              <a:buClr>
                <a:schemeClr val="lt1"/>
              </a:buClr>
              <a:buSzPts val="2400"/>
              <a:buNone/>
              <a:defRPr/>
            </a:pPr>
            <a:endParaRPr sz="23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28;p28"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Hand Grip</a:t>
            </a:r>
            <a:endParaRPr/>
          </a:p>
        </p:txBody>
      </p:sp>
      <p:sp>
        <p:nvSpPr>
          <p:cNvPr id="5" name="Google Shape;229;p28" hidden="0"/>
          <p:cNvSpPr txBox="1"/>
          <p:nvPr isPhoto="0" userDrawn="0">
            <p:ph type="body" idx="1" hasCustomPrompt="0"/>
          </p:nvPr>
        </p:nvSpPr>
        <p:spPr bwMode="auto">
          <a:xfrm>
            <a:off x="388773" y="2376629"/>
            <a:ext cx="5415678"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1600"/>
              </a:spcAft>
              <a:buClr>
                <a:schemeClr val="lt1"/>
              </a:buClr>
              <a:buSzPts val="3200"/>
              <a:buChar char="●"/>
              <a:defRPr/>
            </a:pPr>
            <a:r>
              <a:rPr lang="en-US" sz="3200"/>
              <a:t>Grasps object placed in palm / </a:t>
            </a:r>
            <a:r>
              <a:rPr lang="en-US" sz="3200">
                <a:solidFill>
                  <a:srgbClr val="00B0F0"/>
                </a:solidFill>
              </a:rPr>
              <a:t>5-6 m</a:t>
            </a:r>
            <a:br>
              <a:rPr lang="en-US" sz="3200"/>
            </a:br>
            <a:endParaRPr sz="3200"/>
          </a:p>
        </p:txBody>
      </p:sp>
      <p:pic>
        <p:nvPicPr>
          <p:cNvPr id="6" name="Google Shape;230;p28" hidden="0"/>
          <p:cNvPicPr/>
          <p:nvPr isPhoto="0" userDrawn="0"/>
        </p:nvPicPr>
        <p:blipFill>
          <a:blip r:embed="rId2">
            <a:alphaModFix/>
          </a:blip>
          <a:srcRect l="0" t="0" r="0" b="0"/>
          <a:stretch/>
        </p:blipFill>
        <p:spPr bwMode="auto">
          <a:xfrm>
            <a:off x="6096001" y="2376628"/>
            <a:ext cx="4306956" cy="325554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35;p29"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Sucking reflex</a:t>
            </a:r>
            <a:endParaRPr/>
          </a:p>
        </p:txBody>
      </p:sp>
      <p:sp>
        <p:nvSpPr>
          <p:cNvPr id="5" name="Google Shape;236;p29" hidden="0"/>
          <p:cNvSpPr txBox="1"/>
          <p:nvPr isPhoto="0" userDrawn="0">
            <p:ph type="body" idx="1" hasCustomPrompt="0"/>
          </p:nvPr>
        </p:nvSpPr>
        <p:spPr bwMode="auto">
          <a:xfrm>
            <a:off x="189991" y="2294390"/>
            <a:ext cx="6740896"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1600"/>
              </a:spcAft>
              <a:buClr>
                <a:schemeClr val="lt1"/>
              </a:buClr>
              <a:buSzPts val="3200"/>
              <a:buChar char="●"/>
              <a:defRPr/>
            </a:pPr>
            <a:r>
              <a:rPr lang="en-US" sz="3200"/>
              <a:t>Suck when roof of mouth Is touched / </a:t>
            </a:r>
            <a:r>
              <a:rPr lang="en-US" sz="3200">
                <a:solidFill>
                  <a:srgbClr val="00B0F0"/>
                </a:solidFill>
              </a:rPr>
              <a:t>4 m</a:t>
            </a:r>
            <a:endParaRPr/>
          </a:p>
        </p:txBody>
      </p:sp>
      <p:pic>
        <p:nvPicPr>
          <p:cNvPr id="6" name="Google Shape;237;p29" hidden="0"/>
          <p:cNvPicPr/>
          <p:nvPr isPhoto="0" userDrawn="0"/>
        </p:nvPicPr>
        <p:blipFill>
          <a:blip r:embed="rId2">
            <a:alphaModFix/>
          </a:blip>
          <a:srcRect l="0" t="0" r="0" b="0"/>
          <a:stretch/>
        </p:blipFill>
        <p:spPr bwMode="auto">
          <a:xfrm>
            <a:off x="7299275" y="2294400"/>
            <a:ext cx="4511475" cy="40214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42;p30"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Moro reflex</a:t>
            </a:r>
            <a:endParaRPr/>
          </a:p>
        </p:txBody>
      </p:sp>
      <p:sp>
        <p:nvSpPr>
          <p:cNvPr id="5" name="Google Shape;243;p30" hidden="0"/>
          <p:cNvSpPr txBox="1"/>
          <p:nvPr isPhoto="0" userDrawn="0">
            <p:ph type="body" idx="1" hasCustomPrompt="0"/>
          </p:nvPr>
        </p:nvSpPr>
        <p:spPr bwMode="auto">
          <a:xfrm>
            <a:off x="680322" y="2336873"/>
            <a:ext cx="5561452"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Extend arms when startled/ </a:t>
            </a:r>
            <a:r>
              <a:rPr lang="en-US" sz="3200">
                <a:solidFill>
                  <a:srgbClr val="00B0F0"/>
                </a:solidFill>
              </a:rPr>
              <a:t>5-6 m</a:t>
            </a:r>
            <a:endParaRPr/>
          </a:p>
          <a:p>
            <a:pPr marL="228600" lvl="0" indent="-25400" algn="l">
              <a:lnSpc>
                <a:spcPct val="90000"/>
              </a:lnSpc>
              <a:spcBef>
                <a:spcPts val="1000"/>
              </a:spcBef>
              <a:spcAft>
                <a:spcPts val="1600"/>
              </a:spcAft>
              <a:buClr>
                <a:schemeClr val="lt1"/>
              </a:buClr>
              <a:buSzPts val="3200"/>
              <a:buNone/>
              <a:defRPr/>
            </a:pPr>
            <a:endParaRPr sz="3200"/>
          </a:p>
        </p:txBody>
      </p:sp>
      <p:pic>
        <p:nvPicPr>
          <p:cNvPr id="6" name="Google Shape;244;p30" hidden="0"/>
          <p:cNvPicPr/>
          <p:nvPr isPhoto="0" userDrawn="0"/>
        </p:nvPicPr>
        <p:blipFill>
          <a:blip r:embed="rId2">
            <a:alphaModFix/>
          </a:blip>
          <a:srcRect l="0" t="0" r="0" b="0"/>
          <a:stretch/>
        </p:blipFill>
        <p:spPr bwMode="auto">
          <a:xfrm>
            <a:off x="6241774" y="2244108"/>
            <a:ext cx="5520169" cy="414012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49;p31"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Rooting reflex</a:t>
            </a:r>
            <a:endParaRPr/>
          </a:p>
        </p:txBody>
      </p:sp>
      <p:sp>
        <p:nvSpPr>
          <p:cNvPr id="5" name="Google Shape;250;p31" hidden="0"/>
          <p:cNvSpPr txBox="1"/>
          <p:nvPr isPhoto="0" userDrawn="0">
            <p:ph type="body" idx="1" hasCustomPrompt="0"/>
          </p:nvPr>
        </p:nvSpPr>
        <p:spPr bwMode="auto">
          <a:xfrm>
            <a:off x="680321" y="2336873"/>
            <a:ext cx="5415678"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Turn heard toward side of cheek stimulus / </a:t>
            </a:r>
            <a:r>
              <a:rPr lang="en-US" sz="3200">
                <a:solidFill>
                  <a:srgbClr val="00B0F0"/>
                </a:solidFill>
              </a:rPr>
              <a:t>2-3 m</a:t>
            </a:r>
            <a:endParaRPr/>
          </a:p>
          <a:p>
            <a:pPr marL="228600" lvl="0" indent="-25400" algn="l">
              <a:lnSpc>
                <a:spcPct val="90000"/>
              </a:lnSpc>
              <a:spcBef>
                <a:spcPts val="1000"/>
              </a:spcBef>
              <a:spcAft>
                <a:spcPts val="1600"/>
              </a:spcAft>
              <a:buClr>
                <a:schemeClr val="lt1"/>
              </a:buClr>
              <a:buSzPts val="3200"/>
              <a:buNone/>
              <a:defRPr/>
            </a:pPr>
            <a:endParaRPr sz="3200"/>
          </a:p>
        </p:txBody>
      </p:sp>
      <p:pic>
        <p:nvPicPr>
          <p:cNvPr id="6" name="Google Shape;251;p31" hidden="0"/>
          <p:cNvPicPr/>
          <p:nvPr isPhoto="0" userDrawn="0"/>
        </p:nvPicPr>
        <p:blipFill>
          <a:blip r:embed="rId2">
            <a:alphaModFix/>
          </a:blip>
          <a:srcRect l="0" t="0" r="0" b="0"/>
          <a:stretch/>
        </p:blipFill>
        <p:spPr bwMode="auto">
          <a:xfrm>
            <a:off x="6772933" y="2336873"/>
            <a:ext cx="4799086" cy="359931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56;p32"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Galant reflex</a:t>
            </a:r>
            <a:endParaRPr/>
          </a:p>
        </p:txBody>
      </p:sp>
      <p:sp>
        <p:nvSpPr>
          <p:cNvPr id="5" name="Google Shape;257;p32" hidden="0"/>
          <p:cNvSpPr txBox="1"/>
          <p:nvPr isPhoto="0" userDrawn="0">
            <p:ph type="body" idx="1" hasCustomPrompt="0"/>
          </p:nvPr>
        </p:nvSpPr>
        <p:spPr bwMode="auto">
          <a:xfrm>
            <a:off x="680322" y="2336873"/>
            <a:ext cx="5415678"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Stroke spine on side, baby swings torso toward touch / </a:t>
            </a:r>
            <a:r>
              <a:rPr lang="en-US" sz="3200">
                <a:solidFill>
                  <a:srgbClr val="00B0F0"/>
                </a:solidFill>
              </a:rPr>
              <a:t>2-6 m</a:t>
            </a:r>
            <a:endParaRPr/>
          </a:p>
          <a:p>
            <a:pPr marL="228600" lvl="0" indent="-25400" algn="l">
              <a:lnSpc>
                <a:spcPct val="90000"/>
              </a:lnSpc>
              <a:spcBef>
                <a:spcPts val="1000"/>
              </a:spcBef>
              <a:spcAft>
                <a:spcPts val="1600"/>
              </a:spcAft>
              <a:buClr>
                <a:schemeClr val="lt1"/>
              </a:buClr>
              <a:buSzPts val="3200"/>
              <a:buNone/>
              <a:defRPr/>
            </a:pPr>
            <a:endParaRPr sz="3200"/>
          </a:p>
        </p:txBody>
      </p:sp>
      <p:pic>
        <p:nvPicPr>
          <p:cNvPr id="6" name="Google Shape;258;p32" hidden="0"/>
          <p:cNvPicPr/>
          <p:nvPr isPhoto="0" userDrawn="0"/>
        </p:nvPicPr>
        <p:blipFill>
          <a:blip r:embed="rId2">
            <a:alphaModFix/>
          </a:blip>
          <a:srcRect l="0" t="0" r="0" b="0"/>
          <a:stretch/>
        </p:blipFill>
        <p:spPr bwMode="auto">
          <a:xfrm>
            <a:off x="5991509" y="2336873"/>
            <a:ext cx="5520169" cy="414012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63;p33"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Parachute reflex</a:t>
            </a:r>
            <a:endParaRPr/>
          </a:p>
        </p:txBody>
      </p:sp>
      <p:sp>
        <p:nvSpPr>
          <p:cNvPr id="5" name="Google Shape;264;p33" hidden="0"/>
          <p:cNvSpPr txBox="1"/>
          <p:nvPr isPhoto="0" userDrawn="0">
            <p:ph type="body" idx="1" hasCustomPrompt="0"/>
          </p:nvPr>
        </p:nvSpPr>
        <p:spPr bwMode="auto">
          <a:xfrm>
            <a:off x="375522" y="2336873"/>
            <a:ext cx="6542114"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when the child is held upright and the baby's body is rotated quickly to face forward (as in falling),The baby will extend their arms forward as if to </a:t>
            </a:r>
            <a:endParaRPr/>
          </a:p>
          <a:p>
            <a:pPr marL="0" lvl="0" indent="0" algn="l">
              <a:lnSpc>
                <a:spcPct val="90000"/>
              </a:lnSpc>
              <a:spcBef>
                <a:spcPts val="1000"/>
              </a:spcBef>
              <a:spcAft>
                <a:spcPts val="1600"/>
              </a:spcAft>
              <a:buClr>
                <a:schemeClr val="lt1"/>
              </a:buClr>
              <a:buSzPts val="3200"/>
              <a:buNone/>
              <a:defRPr/>
            </a:pPr>
            <a:r>
              <a:rPr lang="en-US" sz="3200"/>
              <a:t>  break a fall / </a:t>
            </a:r>
            <a:r>
              <a:rPr lang="en-US" sz="3200">
                <a:solidFill>
                  <a:srgbClr val="00B0F0"/>
                </a:solidFill>
              </a:rPr>
              <a:t>(6-9)1 Y</a:t>
            </a:r>
            <a:endParaRPr/>
          </a:p>
        </p:txBody>
      </p:sp>
      <p:pic>
        <p:nvPicPr>
          <p:cNvPr id="6" name="Google Shape;265;p33" hidden="0"/>
          <p:cNvPicPr/>
          <p:nvPr isPhoto="0" userDrawn="0"/>
        </p:nvPicPr>
        <p:blipFill>
          <a:blip r:embed="rId2">
            <a:alphaModFix/>
          </a:blip>
          <a:srcRect l="0" t="0" r="0" b="0"/>
          <a:stretch/>
        </p:blipFill>
        <p:spPr bwMode="auto">
          <a:xfrm>
            <a:off x="7225725" y="2336875"/>
            <a:ext cx="4590750" cy="41401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70;p34"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Landau reflex</a:t>
            </a:r>
            <a:endParaRPr/>
          </a:p>
        </p:txBody>
      </p:sp>
      <p:sp>
        <p:nvSpPr>
          <p:cNvPr id="5" name="Google Shape;271;p34" hidden="0"/>
          <p:cNvSpPr txBox="1"/>
          <p:nvPr isPhoto="0" userDrawn="0">
            <p:ph type="body" idx="1" hasCustomPrompt="0"/>
          </p:nvPr>
        </p:nvSpPr>
        <p:spPr bwMode="auto">
          <a:xfrm>
            <a:off x="680321" y="2336873"/>
            <a:ext cx="5093533"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1600"/>
              </a:spcAft>
              <a:buClr>
                <a:schemeClr val="lt1"/>
              </a:buClr>
              <a:buSzPts val="2800"/>
              <a:buChar char="●"/>
              <a:defRPr/>
            </a:pPr>
            <a:r>
              <a:rPr lang="en-US" sz="2800"/>
              <a:t>when held in a horizontal prone position, the infant maintains a convex arc with the head raised and the legs slightly flexed/ </a:t>
            </a:r>
            <a:r>
              <a:rPr lang="en-US" sz="2800">
                <a:solidFill>
                  <a:srgbClr val="00B0F0"/>
                </a:solidFill>
              </a:rPr>
              <a:t>12 – 24 m</a:t>
            </a:r>
            <a:r>
              <a:rPr lang="en-US" sz="2800"/>
              <a:t>.</a:t>
            </a:r>
            <a:endParaRPr/>
          </a:p>
        </p:txBody>
      </p:sp>
      <p:pic>
        <p:nvPicPr>
          <p:cNvPr id="6" name="Google Shape;272;p34" hidden="0"/>
          <p:cNvPicPr/>
          <p:nvPr isPhoto="0" userDrawn="0"/>
        </p:nvPicPr>
        <p:blipFill>
          <a:blip r:embed="rId2">
            <a:alphaModFix/>
          </a:blip>
          <a:srcRect l="0" t="0" r="0" b="0"/>
          <a:stretch/>
        </p:blipFill>
        <p:spPr bwMode="auto">
          <a:xfrm>
            <a:off x="6418146" y="2382706"/>
            <a:ext cx="4759937" cy="355348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77;p35"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Planter reflex VS Planter grasp reflex </a:t>
            </a:r>
            <a:endParaRPr/>
          </a:p>
        </p:txBody>
      </p:sp>
      <p:pic>
        <p:nvPicPr>
          <p:cNvPr id="5" name="Google Shape;278;p35" hidden="0"/>
          <p:cNvPicPr/>
          <p:nvPr isPhoto="0" userDrawn="0">
            <p:ph type="body" idx="1" hasCustomPrompt="0"/>
          </p:nvPr>
        </p:nvPicPr>
        <p:blipFill>
          <a:blip r:embed="rId2">
            <a:alphaModFix/>
          </a:blip>
          <a:srcRect l="0" t="0" r="0" b="0"/>
          <a:stretch/>
        </p:blipFill>
        <p:spPr bwMode="auto">
          <a:xfrm>
            <a:off x="1590836" y="2329828"/>
            <a:ext cx="4394729" cy="4114800"/>
          </a:xfrm>
          <a:prstGeom prst="rect">
            <a:avLst/>
          </a:prstGeom>
          <a:noFill/>
          <a:ln>
            <a:noFill/>
          </a:ln>
        </p:spPr>
      </p:pic>
      <p:pic>
        <p:nvPicPr>
          <p:cNvPr id="6" name="Google Shape;279;p35" hidden="0"/>
          <p:cNvPicPr/>
          <p:nvPr isPhoto="0" userDrawn="0"/>
        </p:nvPicPr>
        <p:blipFill>
          <a:blip r:embed="rId3">
            <a:alphaModFix/>
          </a:blip>
          <a:srcRect l="0" t="0" r="0" b="0"/>
          <a:stretch/>
        </p:blipFill>
        <p:spPr bwMode="auto">
          <a:xfrm>
            <a:off x="6493565" y="2329828"/>
            <a:ext cx="3800617" cy="40208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84;p36"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Developmental Delay</a:t>
            </a:r>
            <a:endParaRPr/>
          </a:p>
        </p:txBody>
      </p:sp>
      <p:sp>
        <p:nvSpPr>
          <p:cNvPr id="5" name="Google Shape;285;p36" hidden="0"/>
          <p:cNvSpPr txBox="1"/>
          <p:nvPr isPhoto="0" userDrawn="0">
            <p:ph type="body" idx="1" hasCustomPrompt="0"/>
          </p:nvPr>
        </p:nvSpPr>
        <p:spPr bwMode="auto">
          <a:xfrm>
            <a:off x="680321" y="2336873"/>
            <a:ext cx="817213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400"/>
              <a:buChar char="●"/>
              <a:defRPr/>
            </a:pPr>
            <a:r>
              <a:rPr lang="en-US" sz="2000"/>
              <a:t>Definition : </a:t>
            </a:r>
            <a:r>
              <a:rPr lang="en-US" sz="2700"/>
              <a:t>failure to get the milestone at the limit age.</a:t>
            </a:r>
            <a:endParaRPr sz="2000"/>
          </a:p>
          <a:p>
            <a:pPr marL="228600" lvl="0" indent="-247650" algn="l">
              <a:lnSpc>
                <a:spcPct val="90000"/>
              </a:lnSpc>
              <a:spcBef>
                <a:spcPts val="1000"/>
              </a:spcBef>
              <a:spcAft>
                <a:spcPts val="0"/>
              </a:spcAft>
              <a:buClr>
                <a:schemeClr val="lt1"/>
              </a:buClr>
              <a:buSzPts val="2700"/>
              <a:buChar char="●"/>
              <a:defRPr/>
            </a:pPr>
            <a:r>
              <a:rPr lang="en-US" sz="2000"/>
              <a:t>Limit age :  age at which a skill should have been achieved, - 2 SD from the mean.</a:t>
            </a:r>
            <a:endParaRPr sz="2000"/>
          </a:p>
          <a:p>
            <a:pPr marL="228600" lvl="0" indent="-76200" algn="l">
              <a:lnSpc>
                <a:spcPct val="90000"/>
              </a:lnSpc>
              <a:spcBef>
                <a:spcPts val="1000"/>
              </a:spcBef>
              <a:spcAft>
                <a:spcPts val="0"/>
              </a:spcAft>
              <a:buClr>
                <a:schemeClr val="lt1"/>
              </a:buClr>
              <a:buSzPts val="2400"/>
              <a:buNone/>
              <a:defRPr/>
            </a:pPr>
            <a:endParaRPr sz="2000"/>
          </a:p>
          <a:p>
            <a:pPr marL="228600" lvl="0" indent="-247650" algn="l">
              <a:lnSpc>
                <a:spcPct val="90000"/>
              </a:lnSpc>
              <a:spcBef>
                <a:spcPts val="1000"/>
              </a:spcBef>
              <a:spcAft>
                <a:spcPts val="0"/>
              </a:spcAft>
              <a:buClr>
                <a:schemeClr val="lt1"/>
              </a:buClr>
              <a:buSzPts val="2700"/>
              <a:buChar char="●"/>
              <a:defRPr/>
            </a:pPr>
            <a:r>
              <a:rPr lang="en-US" sz="2700" b="1" i="1"/>
              <a:t>Developmental regression </a:t>
            </a:r>
            <a:r>
              <a:rPr lang="en-US" sz="2700"/>
              <a:t>is loss of already acquired skill</a:t>
            </a:r>
            <a:endParaRPr sz="2700"/>
          </a:p>
          <a:p>
            <a:pPr marL="228600" lvl="0" indent="-76200" algn="l">
              <a:lnSpc>
                <a:spcPct val="90000"/>
              </a:lnSpc>
              <a:spcBef>
                <a:spcPts val="1000"/>
              </a:spcBef>
              <a:spcAft>
                <a:spcPts val="1600"/>
              </a:spcAft>
              <a:buClr>
                <a:schemeClr val="lt1"/>
              </a:buClr>
              <a:buSzPts val="2400"/>
              <a:buNone/>
              <a:defRPr/>
            </a:pPr>
            <a:endParaRPr sz="20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90;p37"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lnSpcReduction="10000"/>
          </a:bodyPr>
          <a:lstStyle/>
          <a:p>
            <a:pPr marL="228600" lvl="0" indent="-228600" algn="l">
              <a:lnSpc>
                <a:spcPct val="90000"/>
              </a:lnSpc>
              <a:spcBef>
                <a:spcPts val="0"/>
              </a:spcBef>
              <a:spcAft>
                <a:spcPts val="0"/>
              </a:spcAft>
              <a:buClr>
                <a:schemeClr val="lt1"/>
              </a:buClr>
              <a:buSzPts val="2800"/>
              <a:buChar char="●"/>
              <a:defRPr/>
            </a:pPr>
            <a:r>
              <a:rPr lang="en-US" sz="2800"/>
              <a:t>Developmental delay can be :</a:t>
            </a:r>
            <a:endParaRPr/>
          </a:p>
          <a:p>
            <a:pPr marL="0" lvl="0" indent="0" algn="l">
              <a:lnSpc>
                <a:spcPct val="90000"/>
              </a:lnSpc>
              <a:spcBef>
                <a:spcPts val="1000"/>
              </a:spcBef>
              <a:spcAft>
                <a:spcPts val="0"/>
              </a:spcAft>
              <a:buClr>
                <a:schemeClr val="lt1"/>
              </a:buClr>
              <a:buSzPts val="2800"/>
              <a:buNone/>
              <a:defRPr/>
            </a:pPr>
            <a:endParaRPr sz="2800"/>
          </a:p>
          <a:p>
            <a:pPr marL="228600" lvl="0" indent="-228600" algn="l">
              <a:lnSpc>
                <a:spcPct val="90000"/>
              </a:lnSpc>
              <a:spcBef>
                <a:spcPts val="1000"/>
              </a:spcBef>
              <a:spcAft>
                <a:spcPts val="0"/>
              </a:spcAft>
              <a:buClr>
                <a:schemeClr val="lt1"/>
              </a:buClr>
              <a:buSzPts val="2800"/>
              <a:buChar char="●"/>
              <a:defRPr/>
            </a:pPr>
            <a:r>
              <a:rPr lang="en-US" sz="2800" b="1"/>
              <a:t>1-</a:t>
            </a:r>
            <a:r>
              <a:rPr lang="en-US" sz="2800"/>
              <a:t> delay in a </a:t>
            </a:r>
            <a:r>
              <a:rPr lang="en-US" sz="2800" b="1">
                <a:solidFill>
                  <a:srgbClr val="7B08B2"/>
                </a:solidFill>
              </a:rPr>
              <a:t>specific domain</a:t>
            </a:r>
            <a:r>
              <a:rPr lang="en-US" sz="2800"/>
              <a:t> vs </a:t>
            </a:r>
            <a:r>
              <a:rPr lang="en-US" sz="2800" b="1">
                <a:solidFill>
                  <a:srgbClr val="7B08B2"/>
                </a:solidFill>
              </a:rPr>
              <a:t>global developmental</a:t>
            </a:r>
            <a:r>
              <a:rPr lang="en-US" sz="2800">
                <a:solidFill>
                  <a:srgbClr val="7B08B2"/>
                </a:solidFill>
              </a:rPr>
              <a:t> delay </a:t>
            </a:r>
            <a:r>
              <a:rPr lang="en-US" sz="2800"/>
              <a:t>(significant delay in 2 or more areas of development).</a:t>
            </a:r>
            <a:endParaRPr/>
          </a:p>
          <a:p>
            <a:pPr marL="0" lvl="0" indent="0" algn="l">
              <a:lnSpc>
                <a:spcPct val="90000"/>
              </a:lnSpc>
              <a:spcBef>
                <a:spcPts val="1000"/>
              </a:spcBef>
              <a:spcAft>
                <a:spcPts val="0"/>
              </a:spcAft>
              <a:buClr>
                <a:schemeClr val="lt1"/>
              </a:buClr>
              <a:buSzPts val="2800"/>
              <a:buNone/>
              <a:defRPr/>
            </a:pPr>
            <a:endParaRPr sz="2800"/>
          </a:p>
          <a:p>
            <a:pPr marL="228600" lvl="0" indent="-228600" algn="l">
              <a:lnSpc>
                <a:spcPct val="90000"/>
              </a:lnSpc>
              <a:spcBef>
                <a:spcPts val="1000"/>
              </a:spcBef>
              <a:spcAft>
                <a:spcPts val="0"/>
              </a:spcAft>
              <a:buClr>
                <a:schemeClr val="lt1"/>
              </a:buClr>
              <a:buSzPts val="2800"/>
              <a:buChar char="●"/>
              <a:defRPr/>
            </a:pPr>
            <a:r>
              <a:rPr lang="en-US" sz="2800"/>
              <a:t> </a:t>
            </a:r>
            <a:r>
              <a:rPr lang="en-US" sz="2800" b="1"/>
              <a:t> 2- </a:t>
            </a:r>
            <a:r>
              <a:rPr lang="en-US" sz="2800" b="1">
                <a:solidFill>
                  <a:srgbClr val="7B08B2"/>
                </a:solidFill>
              </a:rPr>
              <a:t>transient</a:t>
            </a:r>
            <a:r>
              <a:rPr lang="en-US" sz="2800"/>
              <a:t> vs </a:t>
            </a:r>
            <a:r>
              <a:rPr lang="en-US" sz="2800" b="1">
                <a:solidFill>
                  <a:srgbClr val="7B08B2"/>
                </a:solidFill>
              </a:rPr>
              <a:t>persistent</a:t>
            </a:r>
            <a:endParaRPr/>
          </a:p>
          <a:p>
            <a:pPr marL="228600" lvl="0" indent="-50800" algn="l">
              <a:lnSpc>
                <a:spcPct val="90000"/>
              </a:lnSpc>
              <a:spcBef>
                <a:spcPts val="1000"/>
              </a:spcBef>
              <a:spcAft>
                <a:spcPts val="0"/>
              </a:spcAft>
              <a:buClr>
                <a:schemeClr val="lt1"/>
              </a:buClr>
              <a:buSzPts val="2800"/>
              <a:buNone/>
              <a:defRPr/>
            </a:pPr>
            <a:endParaRPr sz="2800" b="1">
              <a:solidFill>
                <a:srgbClr val="7B08B2"/>
              </a:solidFill>
            </a:endParaRPr>
          </a:p>
          <a:p>
            <a:pPr marL="228600" lvl="0" indent="-50800"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295;p38"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rgbClr val="FF0000"/>
              </a:buClr>
              <a:buSzPts val="4000"/>
              <a:buFont typeface="Trebuchet MS"/>
              <a:buNone/>
              <a:defRPr/>
            </a:pPr>
            <a:r>
              <a:rPr lang="en-US" sz="4000">
                <a:solidFill>
                  <a:srgbClr val="FF0000"/>
                </a:solidFill>
              </a:rPr>
              <a:t>Prevalence</a:t>
            </a:r>
            <a:endParaRPr/>
          </a:p>
        </p:txBody>
      </p:sp>
      <p:sp>
        <p:nvSpPr>
          <p:cNvPr id="5" name="Google Shape;296;p38" hidden="0"/>
          <p:cNvSpPr txBox="1"/>
          <p:nvPr isPhoto="0" userDrawn="0">
            <p:ph type="body" idx="1" hasCustomPrompt="0"/>
          </p:nvPr>
        </p:nvSpPr>
        <p:spPr bwMode="auto">
          <a:xfrm>
            <a:off x="680321" y="2403134"/>
            <a:ext cx="6144550"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1600"/>
              </a:spcAft>
              <a:buClr>
                <a:schemeClr val="lt1"/>
              </a:buClr>
              <a:buSzPts val="3200"/>
              <a:buChar char="●"/>
              <a:defRPr/>
            </a:pPr>
            <a:r>
              <a:rPr lang="en-US" sz="3200"/>
              <a:t>Developmental delays are common in childhood, occurring in 10%–15% of preschool children. Global developmental delays are less common, occurring in 1%–3% of preschool children.</a:t>
            </a:r>
            <a:endParaRPr/>
          </a:p>
        </p:txBody>
      </p:sp>
      <p:pic>
        <p:nvPicPr>
          <p:cNvPr id="6" name="Google Shape;297;p38" hidden="0"/>
          <p:cNvPicPr/>
          <p:nvPr isPhoto="0" userDrawn="0"/>
        </p:nvPicPr>
        <p:blipFill>
          <a:blip r:embed="rId2">
            <a:alphaModFix/>
          </a:blip>
          <a:srcRect l="0" t="0" r="0" b="0"/>
          <a:stretch/>
        </p:blipFill>
        <p:spPr bwMode="auto">
          <a:xfrm>
            <a:off x="6824871" y="2233305"/>
            <a:ext cx="4493865" cy="438615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02;p39"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rgbClr val="FF0000"/>
              </a:buClr>
              <a:buSzPts val="4400"/>
              <a:buFont typeface="Trebuchet MS"/>
              <a:buNone/>
              <a:defRPr/>
            </a:pPr>
            <a:r>
              <a:rPr lang="en-US" sz="4400" b="1">
                <a:solidFill>
                  <a:srgbClr val="FF0000"/>
                </a:solidFill>
              </a:rPr>
              <a:t>Red flags</a:t>
            </a:r>
            <a:endParaRPr sz="4400"/>
          </a:p>
        </p:txBody>
      </p:sp>
      <p:sp>
        <p:nvSpPr>
          <p:cNvPr id="5" name="Google Shape;303;p39" hidden="0"/>
          <p:cNvSpPr txBox="1"/>
          <p:nvPr isPhoto="0" userDrawn="0">
            <p:ph type="body" idx="1" hasCustomPrompt="0"/>
          </p:nvPr>
        </p:nvSpPr>
        <p:spPr bwMode="auto">
          <a:xfrm>
            <a:off x="680321" y="2336872"/>
            <a:ext cx="9613861" cy="3767899"/>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a:lnSpc>
                <a:spcPct val="90000"/>
              </a:lnSpc>
              <a:spcBef>
                <a:spcPts val="0"/>
              </a:spcBef>
              <a:spcAft>
                <a:spcPts val="0"/>
              </a:spcAft>
              <a:buClr>
                <a:schemeClr val="lt1"/>
              </a:buClr>
              <a:buSzPct val="100000"/>
              <a:buFont typeface="Noto Sans Symbols"/>
              <a:buChar char="❖"/>
              <a:defRPr/>
            </a:pPr>
            <a:r>
              <a:rPr lang="en-US" sz="3200"/>
              <a:t> 0-3m :</a:t>
            </a:r>
            <a:endParaRPr/>
          </a:p>
          <a:p>
            <a:pPr marL="228600" lvl="0" indent="-228600" algn="l">
              <a:lnSpc>
                <a:spcPct val="90000"/>
              </a:lnSpc>
              <a:spcBef>
                <a:spcPts val="1000"/>
              </a:spcBef>
              <a:spcAft>
                <a:spcPts val="0"/>
              </a:spcAft>
              <a:buClr>
                <a:schemeClr val="lt1"/>
              </a:buClr>
              <a:buSzPct val="100000"/>
              <a:buChar char="●"/>
              <a:defRPr/>
            </a:pPr>
            <a:r>
              <a:rPr lang="en-US" sz="3200"/>
              <a:t>persistent fisting after 3m - failure to respond to environmental stimuli, evaluate for hearing loss.</a:t>
            </a:r>
            <a:endParaRPr/>
          </a:p>
          <a:p>
            <a:pPr marL="0" lvl="0" indent="0" algn="l">
              <a:lnSpc>
                <a:spcPct val="90000"/>
              </a:lnSpc>
              <a:spcBef>
                <a:spcPts val="1000"/>
              </a:spcBef>
              <a:spcAft>
                <a:spcPts val="0"/>
              </a:spcAft>
              <a:buClr>
                <a:schemeClr val="lt1"/>
              </a:buClr>
              <a:buSzPct val="100000"/>
              <a:buNone/>
              <a:defRPr/>
            </a:pPr>
            <a:endParaRPr sz="3200"/>
          </a:p>
          <a:p>
            <a:pPr marL="228600" lvl="0" indent="-228600" algn="l">
              <a:lnSpc>
                <a:spcPct val="90000"/>
              </a:lnSpc>
              <a:spcBef>
                <a:spcPts val="1000"/>
              </a:spcBef>
              <a:spcAft>
                <a:spcPts val="0"/>
              </a:spcAft>
              <a:buClr>
                <a:schemeClr val="lt1"/>
              </a:buClr>
              <a:buSzPct val="100000"/>
              <a:buFont typeface="Noto Sans Symbols"/>
              <a:buChar char="❖"/>
              <a:defRPr/>
            </a:pPr>
            <a:r>
              <a:rPr lang="en-US" sz="3200"/>
              <a:t> 4-6m : </a:t>
            </a:r>
            <a:endParaRPr/>
          </a:p>
          <a:p>
            <a:pPr marL="228600" lvl="0" indent="-228600" algn="l">
              <a:lnSpc>
                <a:spcPct val="90000"/>
              </a:lnSpc>
              <a:spcBef>
                <a:spcPts val="1000"/>
              </a:spcBef>
              <a:spcAft>
                <a:spcPts val="0"/>
              </a:spcAft>
              <a:buClr>
                <a:schemeClr val="lt1"/>
              </a:buClr>
              <a:buSzPct val="100000"/>
              <a:buChar char="●"/>
              <a:defRPr/>
            </a:pPr>
            <a:r>
              <a:rPr lang="en-US" sz="3200"/>
              <a:t>poor head control, evaluate for hypotonia</a:t>
            </a:r>
            <a:endParaRPr/>
          </a:p>
          <a:p>
            <a:pPr marL="228600" lvl="0" indent="-228600" algn="l">
              <a:lnSpc>
                <a:spcPct val="90000"/>
              </a:lnSpc>
              <a:spcBef>
                <a:spcPts val="1000"/>
              </a:spcBef>
              <a:spcAft>
                <a:spcPts val="0"/>
              </a:spcAft>
              <a:buClr>
                <a:schemeClr val="lt1"/>
              </a:buClr>
              <a:buSzPct val="100000"/>
              <a:buChar char="●"/>
              <a:defRPr/>
            </a:pPr>
            <a:r>
              <a:rPr lang="en-US" sz="3200"/>
              <a:t>failure to reach for objects by 5m, evaluate for motor or visual deficit</a:t>
            </a:r>
            <a:endParaRPr/>
          </a:p>
          <a:p>
            <a:pPr marL="228600" lvl="0" indent="-40639" algn="l">
              <a:lnSpc>
                <a:spcPct val="90000"/>
              </a:lnSpc>
              <a:spcBef>
                <a:spcPts val="1000"/>
              </a:spcBef>
              <a:spcAft>
                <a:spcPts val="1600"/>
              </a:spcAft>
              <a:buClr>
                <a:schemeClr val="lt1"/>
              </a:buClr>
              <a:buSzPct val="100000"/>
              <a:buNone/>
              <a:defRPr/>
            </a:pPr>
            <a:endParaRPr sz="32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08;p40"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09;p40" hidden="0"/>
          <p:cNvSpPr txBox="1"/>
          <p:nvPr isPhoto="0" userDrawn="0">
            <p:ph type="body" idx="1" hasCustomPrompt="0"/>
          </p:nvPr>
        </p:nvSpPr>
        <p:spPr bwMode="auto">
          <a:xfrm>
            <a:off x="680321" y="2601915"/>
            <a:ext cx="9855157" cy="3891650"/>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Font typeface="Noto Sans Symbols"/>
              <a:buChar char="❖"/>
              <a:defRPr/>
            </a:pPr>
            <a:r>
              <a:rPr lang="en-US" sz="3200"/>
              <a:t> 6-12m :</a:t>
            </a:r>
            <a:endParaRPr/>
          </a:p>
          <a:p>
            <a:pPr marL="228600" lvl="0" indent="-228600" algn="l">
              <a:lnSpc>
                <a:spcPct val="90000"/>
              </a:lnSpc>
              <a:spcBef>
                <a:spcPts val="1000"/>
              </a:spcBef>
              <a:spcAft>
                <a:spcPts val="0"/>
              </a:spcAft>
              <a:buClr>
                <a:schemeClr val="lt1"/>
              </a:buClr>
              <a:buSzPts val="3200"/>
              <a:buChar char="●"/>
              <a:defRPr/>
            </a:pPr>
            <a:r>
              <a:rPr lang="en-US" sz="3200"/>
              <a:t>Persistent of primitive reflexes</a:t>
            </a:r>
            <a:endParaRPr/>
          </a:p>
          <a:p>
            <a:pPr marL="228600" lvl="0" indent="-228600" algn="l">
              <a:lnSpc>
                <a:spcPct val="90000"/>
              </a:lnSpc>
              <a:spcBef>
                <a:spcPts val="1000"/>
              </a:spcBef>
              <a:spcAft>
                <a:spcPts val="0"/>
              </a:spcAft>
              <a:buClr>
                <a:schemeClr val="lt1"/>
              </a:buClr>
              <a:buSzPts val="3200"/>
              <a:buChar char="●"/>
              <a:defRPr/>
            </a:pPr>
            <a:r>
              <a:rPr lang="en-US" sz="3200"/>
              <a:t>Absent babbling by 6m</a:t>
            </a:r>
            <a:endParaRPr/>
          </a:p>
          <a:p>
            <a:pPr marL="228600" lvl="0" indent="-228600" algn="l">
              <a:lnSpc>
                <a:spcPct val="90000"/>
              </a:lnSpc>
              <a:spcBef>
                <a:spcPts val="1000"/>
              </a:spcBef>
              <a:spcAft>
                <a:spcPts val="0"/>
              </a:spcAft>
              <a:buClr>
                <a:schemeClr val="lt1"/>
              </a:buClr>
              <a:buSzPts val="3200"/>
              <a:buChar char="●"/>
              <a:defRPr/>
            </a:pPr>
            <a:r>
              <a:rPr lang="en-US" sz="3200"/>
              <a:t>Inability to recognize sounds by 10m</a:t>
            </a:r>
            <a:endParaRPr/>
          </a:p>
          <a:p>
            <a:pPr marL="228600" lvl="0" indent="-25400" algn="l">
              <a:lnSpc>
                <a:spcPct val="90000"/>
              </a:lnSpc>
              <a:spcBef>
                <a:spcPts val="1000"/>
              </a:spcBef>
              <a:spcAft>
                <a:spcPts val="0"/>
              </a:spcAft>
              <a:buClr>
                <a:schemeClr val="lt1"/>
              </a:buClr>
              <a:buSzPts val="3200"/>
              <a:buNone/>
              <a:defRPr/>
            </a:pPr>
            <a:endParaRPr sz="3200"/>
          </a:p>
          <a:p>
            <a:pPr marL="0" lvl="0" indent="0" algn="l">
              <a:lnSpc>
                <a:spcPct val="90000"/>
              </a:lnSpc>
              <a:spcBef>
                <a:spcPts val="1000"/>
              </a:spcBef>
              <a:spcAft>
                <a:spcPts val="1600"/>
              </a:spcAft>
              <a:buClr>
                <a:schemeClr val="lt1"/>
              </a:buClr>
              <a:buSzPts val="3200"/>
              <a:buNone/>
              <a:defRPr/>
            </a:pPr>
            <a:endParaRPr sz="32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14;p41"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15;p41"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lnSpcReduction="20000"/>
          </a:bodyPr>
          <a:lstStyle/>
          <a:p>
            <a:pPr marL="228600" lvl="0" indent="-228600" algn="l">
              <a:lnSpc>
                <a:spcPct val="90000"/>
              </a:lnSpc>
              <a:spcBef>
                <a:spcPts val="0"/>
              </a:spcBef>
              <a:spcAft>
                <a:spcPts val="0"/>
              </a:spcAft>
              <a:buClr>
                <a:schemeClr val="lt1"/>
              </a:buClr>
              <a:buSzPts val="2800"/>
              <a:buFont typeface="Noto Sans Symbols"/>
              <a:buChar char="❖"/>
              <a:defRPr/>
            </a:pPr>
            <a:r>
              <a:rPr lang="en-US" sz="2800"/>
              <a:t>12-24m :</a:t>
            </a:r>
            <a:endParaRPr/>
          </a:p>
          <a:p>
            <a:pPr marL="228600" lvl="0" indent="-228600" algn="l">
              <a:lnSpc>
                <a:spcPct val="90000"/>
              </a:lnSpc>
              <a:spcBef>
                <a:spcPts val="1000"/>
              </a:spcBef>
              <a:spcAft>
                <a:spcPts val="0"/>
              </a:spcAft>
              <a:buClr>
                <a:schemeClr val="lt1"/>
              </a:buClr>
              <a:buSzPts val="2800"/>
              <a:buChar char="●"/>
              <a:defRPr/>
            </a:pPr>
            <a:r>
              <a:rPr lang="en-US" sz="2800"/>
              <a:t>Hand preference before 18 m.</a:t>
            </a:r>
            <a:endParaRPr/>
          </a:p>
          <a:p>
            <a:pPr marL="228600" lvl="0" indent="-228600" algn="l">
              <a:lnSpc>
                <a:spcPct val="90000"/>
              </a:lnSpc>
              <a:spcBef>
                <a:spcPts val="1000"/>
              </a:spcBef>
              <a:spcAft>
                <a:spcPts val="0"/>
              </a:spcAft>
              <a:buClr>
                <a:schemeClr val="lt1"/>
              </a:buClr>
              <a:buSzPts val="2800"/>
              <a:buChar char="●"/>
              <a:defRPr/>
            </a:pPr>
            <a:r>
              <a:rPr lang="en-US" sz="2800"/>
              <a:t>Inability to walk up and down stairs by 24m.</a:t>
            </a:r>
            <a:endParaRPr/>
          </a:p>
          <a:p>
            <a:pPr marL="228600" lvl="0" indent="-228600" algn="l">
              <a:lnSpc>
                <a:spcPct val="90000"/>
              </a:lnSpc>
              <a:spcBef>
                <a:spcPts val="1000"/>
              </a:spcBef>
              <a:spcAft>
                <a:spcPts val="0"/>
              </a:spcAft>
              <a:buClr>
                <a:schemeClr val="lt1"/>
              </a:buClr>
              <a:buSzPts val="2800"/>
              <a:buChar char="●"/>
              <a:defRPr/>
            </a:pPr>
            <a:r>
              <a:rPr lang="en-US" sz="2800"/>
              <a:t>Advanced non communicative speech, e.g. Echolalia, evaluate for pervasive developmental disorders.</a:t>
            </a:r>
            <a:endParaRPr/>
          </a:p>
          <a:p>
            <a:pPr marL="0" lvl="0" indent="0" algn="l">
              <a:lnSpc>
                <a:spcPct val="90000"/>
              </a:lnSpc>
              <a:spcBef>
                <a:spcPts val="1000"/>
              </a:spcBef>
              <a:spcAft>
                <a:spcPts val="0"/>
              </a:spcAft>
              <a:buClr>
                <a:schemeClr val="lt1"/>
              </a:buClr>
              <a:buSzPts val="2800"/>
              <a:buNone/>
              <a:defRPr/>
            </a:pPr>
            <a:endParaRPr sz="2800"/>
          </a:p>
          <a:p>
            <a:pPr marL="0" lvl="0" indent="0" algn="l">
              <a:lnSpc>
                <a:spcPct val="90000"/>
              </a:lnSpc>
              <a:spcBef>
                <a:spcPts val="1000"/>
              </a:spcBef>
              <a:spcAft>
                <a:spcPts val="0"/>
              </a:spcAft>
              <a:buClr>
                <a:schemeClr val="lt1"/>
              </a:buClr>
              <a:buSzPts val="2800"/>
              <a:buNone/>
              <a:defRPr/>
            </a:pPr>
            <a:r>
              <a:rPr lang="en-US" sz="2800"/>
              <a:t>- Delayed language development require hearing assessment in all ages.</a:t>
            </a:r>
            <a:endParaRPr/>
          </a:p>
          <a:p>
            <a:pPr marL="228600" lvl="0" indent="-50800"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20;p42"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a:t>Causes of Global  Developmental Delay</a:t>
            </a:r>
            <a:endParaRPr/>
          </a:p>
        </p:txBody>
      </p:sp>
      <p:sp>
        <p:nvSpPr>
          <p:cNvPr id="5" name="Google Shape;321;p42"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fontScale="92500" lnSpcReduction="10000"/>
          </a:bodyPr>
          <a:lstStyle/>
          <a:p>
            <a:pPr marL="228600" lvl="0" indent="-213359" algn="l">
              <a:lnSpc>
                <a:spcPct val="90000"/>
              </a:lnSpc>
              <a:spcBef>
                <a:spcPts val="0"/>
              </a:spcBef>
              <a:spcAft>
                <a:spcPts val="0"/>
              </a:spcAft>
              <a:buClr>
                <a:schemeClr val="lt1"/>
              </a:buClr>
              <a:buSzPct val="100000"/>
              <a:buChar char="●"/>
              <a:defRPr/>
            </a:pPr>
            <a:r>
              <a:rPr lang="en-US" sz="3200"/>
              <a:t>Global developmental delay can be the presenting feature of a huge number of neurodevelopmental disorders.</a:t>
            </a:r>
            <a:endParaRPr/>
          </a:p>
          <a:p>
            <a:pPr marL="228600" lvl="0" indent="-213359" algn="l">
              <a:lnSpc>
                <a:spcPct val="90000"/>
              </a:lnSpc>
              <a:spcBef>
                <a:spcPts val="1000"/>
              </a:spcBef>
              <a:spcAft>
                <a:spcPts val="0"/>
              </a:spcAft>
              <a:buClr>
                <a:schemeClr val="lt1"/>
              </a:buClr>
              <a:buSzPct val="100000"/>
              <a:buChar char="●"/>
              <a:defRPr/>
            </a:pPr>
            <a:r>
              <a:rPr lang="en-US" sz="3200"/>
              <a:t>Careful evaluation and investigation can reveal a cause in </a:t>
            </a:r>
            <a:r>
              <a:rPr lang="en-US" sz="3200">
                <a:solidFill>
                  <a:srgbClr val="00B050"/>
                </a:solidFill>
              </a:rPr>
              <a:t>50-70%</a:t>
            </a:r>
            <a:r>
              <a:rPr lang="en-US" sz="3200"/>
              <a:t> of cases.</a:t>
            </a:r>
            <a:endParaRPr/>
          </a:p>
          <a:p>
            <a:pPr marL="228600" lvl="0" indent="-213359" algn="l">
              <a:lnSpc>
                <a:spcPct val="90000"/>
              </a:lnSpc>
              <a:spcBef>
                <a:spcPts val="1000"/>
              </a:spcBef>
              <a:spcAft>
                <a:spcPts val="0"/>
              </a:spcAft>
              <a:buClr>
                <a:schemeClr val="lt1"/>
              </a:buClr>
              <a:buSzPct val="100000"/>
              <a:buChar char="●"/>
              <a:defRPr/>
            </a:pPr>
            <a:r>
              <a:rPr lang="en-US" sz="3200"/>
              <a:t>This leaves a large minority where the cause is not determined.</a:t>
            </a:r>
            <a:endParaRPr/>
          </a:p>
          <a:p>
            <a:pPr marL="228600" lvl="0" indent="-25400" algn="l">
              <a:lnSpc>
                <a:spcPct val="90000"/>
              </a:lnSpc>
              <a:spcBef>
                <a:spcPts val="1000"/>
              </a:spcBef>
              <a:spcAft>
                <a:spcPts val="0"/>
              </a:spcAft>
              <a:buClr>
                <a:schemeClr val="lt1"/>
              </a:buClr>
              <a:buSzPct val="100000"/>
              <a:buNone/>
              <a:defRPr/>
            </a:pPr>
            <a:endParaRPr sz="3200"/>
          </a:p>
          <a:p>
            <a:pPr marL="228600" lvl="0" indent="-25400" algn="l">
              <a:lnSpc>
                <a:spcPct val="90000"/>
              </a:lnSpc>
              <a:spcBef>
                <a:spcPts val="1000"/>
              </a:spcBef>
              <a:spcAft>
                <a:spcPts val="1600"/>
              </a:spcAft>
              <a:buClr>
                <a:schemeClr val="lt1"/>
              </a:buClr>
              <a:buSzPct val="100000"/>
              <a:buNone/>
              <a:defRPr/>
            </a:pPr>
            <a:endParaRPr sz="32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26;p43"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b="1"/>
              <a:t>Why finding a cause ?</a:t>
            </a:r>
            <a:endParaRPr/>
          </a:p>
        </p:txBody>
      </p:sp>
      <p:sp>
        <p:nvSpPr>
          <p:cNvPr id="5" name="Google Shape;327;p43" hidden="0"/>
          <p:cNvSpPr txBox="1"/>
          <p:nvPr isPhoto="0" userDrawn="0">
            <p:ph type="body" idx="1" hasCustomPrompt="0"/>
          </p:nvPr>
        </p:nvSpPr>
        <p:spPr bwMode="auto">
          <a:xfrm>
            <a:off x="680319" y="2469394"/>
            <a:ext cx="9613861" cy="4024170"/>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800"/>
              <a:buChar char="●"/>
              <a:defRPr/>
            </a:pPr>
            <a:r>
              <a:rPr lang="en-US" sz="2800"/>
              <a:t>The family gains understanding of the condition, including prognostic information.</a:t>
            </a:r>
            <a:endParaRPr/>
          </a:p>
          <a:p>
            <a:pPr marL="228600" lvl="0" indent="-228600" algn="l">
              <a:lnSpc>
                <a:spcPct val="90000"/>
              </a:lnSpc>
              <a:spcBef>
                <a:spcPts val="1000"/>
              </a:spcBef>
              <a:spcAft>
                <a:spcPts val="0"/>
              </a:spcAft>
              <a:buClr>
                <a:schemeClr val="lt1"/>
              </a:buClr>
              <a:buSzPts val="2800"/>
              <a:buChar char="●"/>
              <a:defRPr/>
            </a:pPr>
            <a:r>
              <a:rPr lang="en-US" sz="2800"/>
              <a:t>Lessens parental blame.</a:t>
            </a:r>
            <a:endParaRPr/>
          </a:p>
          <a:p>
            <a:pPr marL="228600" lvl="0" indent="-228600" algn="l">
              <a:lnSpc>
                <a:spcPct val="90000"/>
              </a:lnSpc>
              <a:spcBef>
                <a:spcPts val="1000"/>
              </a:spcBef>
              <a:spcAft>
                <a:spcPts val="0"/>
              </a:spcAft>
              <a:buClr>
                <a:schemeClr val="lt1"/>
              </a:buClr>
              <a:buSzPts val="2800"/>
              <a:buChar char="●"/>
              <a:defRPr/>
            </a:pPr>
            <a:r>
              <a:rPr lang="en-US" sz="2800"/>
              <a:t>Ameliorates or prevents co-morbidity by identifying factors likely to cause secondary  disability that are potentially preventable e.g. surveillance of other systems such as  vision and hearing.</a:t>
            </a:r>
            <a:endParaRPr/>
          </a:p>
          <a:p>
            <a:pPr marL="228600" lvl="0" indent="-50800"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32;p44"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33;p44" hidden="0"/>
          <p:cNvSpPr txBox="1"/>
          <p:nvPr isPhoto="0" userDrawn="0">
            <p:ph type="body" idx="1" hasCustomPrompt="0"/>
          </p:nvPr>
        </p:nvSpPr>
        <p:spPr bwMode="auto">
          <a:xfrm>
            <a:off x="680321" y="2575339"/>
            <a:ext cx="9613800" cy="2804400"/>
          </a:xfrm>
          <a:prstGeom prst="rect">
            <a:avLst/>
          </a:prstGeom>
          <a:noFill/>
          <a:ln>
            <a:noFill/>
          </a:ln>
        </p:spPr>
        <p:txBody>
          <a:bodyPr spcFirstLastPara="1" wrap="square" lIns="91425" tIns="45700" rIns="91425" bIns="45700" anchor="t" anchorCtr="0">
            <a:spAutoFit/>
          </a:bodyPr>
          <a:lstStyle/>
          <a:p>
            <a:pPr marL="228600" lvl="0" indent="-228600" algn="l">
              <a:lnSpc>
                <a:spcPct val="90000"/>
              </a:lnSpc>
              <a:spcBef>
                <a:spcPts val="0"/>
              </a:spcBef>
              <a:spcAft>
                <a:spcPts val="0"/>
              </a:spcAft>
              <a:buClr>
                <a:schemeClr val="lt1"/>
              </a:buClr>
              <a:buSzPts val="2800"/>
              <a:buChar char="●"/>
              <a:defRPr/>
            </a:pPr>
            <a:r>
              <a:rPr lang="en-US" sz="2800"/>
              <a:t>Appropriate genetic counselling about recurrence risk for future children and the wider family.</a:t>
            </a:r>
            <a:endParaRPr/>
          </a:p>
          <a:p>
            <a:pPr marL="228600" lvl="0" indent="-228600" algn="l">
              <a:lnSpc>
                <a:spcPct val="90000"/>
              </a:lnSpc>
              <a:spcBef>
                <a:spcPts val="1000"/>
              </a:spcBef>
              <a:spcAft>
                <a:spcPts val="0"/>
              </a:spcAft>
              <a:buClr>
                <a:schemeClr val="lt1"/>
              </a:buClr>
              <a:buSzPts val="2800"/>
              <a:buChar char="●"/>
              <a:defRPr/>
            </a:pPr>
            <a:r>
              <a:rPr lang="en-US" sz="2800"/>
              <a:t>Accessing more support</a:t>
            </a:r>
            <a:endParaRPr/>
          </a:p>
          <a:p>
            <a:pPr marL="228600" lvl="0" indent="-228600" algn="l">
              <a:lnSpc>
                <a:spcPct val="90000"/>
              </a:lnSpc>
              <a:spcBef>
                <a:spcPts val="1000"/>
              </a:spcBef>
              <a:spcAft>
                <a:spcPts val="0"/>
              </a:spcAft>
              <a:buClr>
                <a:schemeClr val="lt1"/>
              </a:buClr>
              <a:buSzPts val="2800"/>
              <a:buChar char="●"/>
              <a:defRPr/>
            </a:pPr>
            <a:r>
              <a:rPr lang="en-US" sz="2800"/>
              <a:t>To address concerns about possible causes e.g. events during pregnancy or delivery.</a:t>
            </a:r>
            <a:endParaRPr/>
          </a:p>
          <a:p>
            <a:pPr marL="228600" lvl="0" indent="-228600" algn="l">
              <a:lnSpc>
                <a:spcPct val="90000"/>
              </a:lnSpc>
              <a:spcBef>
                <a:spcPts val="1000"/>
              </a:spcBef>
              <a:spcAft>
                <a:spcPts val="1600"/>
              </a:spcAft>
              <a:buClr>
                <a:schemeClr val="lt1"/>
              </a:buClr>
              <a:buSzPts val="2800"/>
              <a:buChar char="●"/>
              <a:defRPr/>
            </a:pPr>
            <a:r>
              <a:rPr lang="en-US" sz="2800"/>
              <a:t>Potential treatment for a few conditions.</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oogle Shape;338;p45" hidden="0"/>
          <p:cNvPicPr/>
          <p:nvPr isPhoto="0" userDrawn="0"/>
        </p:nvPicPr>
        <p:blipFill>
          <a:blip r:embed="rId2">
            <a:alphaModFix/>
          </a:blip>
          <a:srcRect l="0" t="0" r="0" b="0"/>
          <a:stretch/>
        </p:blipFill>
        <p:spPr bwMode="auto">
          <a:xfrm>
            <a:off x="1" y="0"/>
            <a:ext cx="12192000" cy="685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43;p46"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sz="3600" b="1"/>
              <a:t>Examples of disorders with developmental delay</a:t>
            </a:r>
            <a:endParaRPr/>
          </a:p>
        </p:txBody>
      </p:sp>
      <p:sp>
        <p:nvSpPr>
          <p:cNvPr id="5" name="Google Shape;344;p46" hidden="0"/>
          <p:cNvSpPr txBox="1"/>
          <p:nvPr isPhoto="0" userDrawn="0">
            <p:ph type="body" idx="1" hasCustomPrompt="0"/>
          </p:nvPr>
        </p:nvSpPr>
        <p:spPr bwMode="auto">
          <a:xfrm>
            <a:off x="680321" y="2336872"/>
            <a:ext cx="9613861" cy="3767899"/>
          </a:xfrm>
          <a:prstGeom prst="rect">
            <a:avLst/>
          </a:prstGeom>
          <a:noFill/>
          <a:ln>
            <a:noFill/>
          </a:ln>
        </p:spPr>
        <p:txBody>
          <a:bodyPr spcFirstLastPara="1" wrap="square" lIns="91425" tIns="45700" rIns="91425" bIns="45700" anchor="t" anchorCtr="0">
            <a:normAutofit fontScale="92500" lnSpcReduction="20000"/>
          </a:bodyPr>
          <a:lstStyle/>
          <a:p>
            <a:pPr marL="228600" lvl="0" indent="-211455" algn="l">
              <a:lnSpc>
                <a:spcPct val="90000"/>
              </a:lnSpc>
              <a:spcBef>
                <a:spcPts val="0"/>
              </a:spcBef>
              <a:spcAft>
                <a:spcPts val="0"/>
              </a:spcAft>
              <a:buClr>
                <a:srgbClr val="FFFF00"/>
              </a:buClr>
              <a:buSzPct val="100000"/>
              <a:buFont typeface="Noto Sans Symbols"/>
              <a:buChar char="⮚"/>
              <a:defRPr/>
            </a:pPr>
            <a:r>
              <a:rPr lang="en-US" sz="3600" b="1">
                <a:solidFill>
                  <a:schemeClr val="bg2"/>
                </a:solidFill>
              </a:rPr>
              <a:t>Down syndrome(trisomy 21)</a:t>
            </a:r>
            <a:endParaRPr>
              <a:solidFill>
                <a:schemeClr val="bg2"/>
              </a:solidFill>
            </a:endParaRPr>
          </a:p>
          <a:p>
            <a:pPr marL="0" lvl="0" indent="0" algn="l">
              <a:lnSpc>
                <a:spcPct val="90000"/>
              </a:lnSpc>
              <a:spcBef>
                <a:spcPts val="1000"/>
              </a:spcBef>
              <a:spcAft>
                <a:spcPts val="0"/>
              </a:spcAft>
              <a:buClr>
                <a:schemeClr val="lt1"/>
              </a:buClr>
              <a:buSzPct val="100000"/>
              <a:buNone/>
              <a:defRPr/>
            </a:pPr>
            <a:r>
              <a:rPr lang="en-US" sz="2800"/>
              <a:t>The most common viable chromosomal disorder &amp; most common </a:t>
            </a:r>
            <a:r>
              <a:rPr lang="en-US" sz="2800" b="1">
                <a:solidFill>
                  <a:srgbClr val="00FF00"/>
                </a:solidFill>
              </a:rPr>
              <a:t>genetic</a:t>
            </a:r>
            <a:r>
              <a:rPr lang="en-US" sz="2800"/>
              <a:t> cause of intellectual disability.</a:t>
            </a:r>
            <a:endParaRPr/>
          </a:p>
          <a:p>
            <a:pPr marL="228600" lvl="0" indent="-215265" algn="l">
              <a:lnSpc>
                <a:spcPct val="90000"/>
              </a:lnSpc>
              <a:spcBef>
                <a:spcPts val="1000"/>
              </a:spcBef>
              <a:spcAft>
                <a:spcPts val="0"/>
              </a:spcAft>
              <a:buClr>
                <a:schemeClr val="lt1"/>
              </a:buClr>
              <a:buSzPct val="100000"/>
              <a:buChar char="●"/>
              <a:defRPr/>
            </a:pPr>
            <a:r>
              <a:rPr lang="en-US" sz="2800"/>
              <a:t>developmental delay, hypotonia, poor Moro reflex.</a:t>
            </a:r>
            <a:endParaRPr/>
          </a:p>
          <a:p>
            <a:pPr marL="228600" lvl="0" indent="-215265" algn="l">
              <a:lnSpc>
                <a:spcPct val="90000"/>
              </a:lnSpc>
              <a:spcBef>
                <a:spcPts val="1000"/>
              </a:spcBef>
              <a:spcAft>
                <a:spcPts val="0"/>
              </a:spcAft>
              <a:buClr>
                <a:schemeClr val="lt1"/>
              </a:buClr>
              <a:buSzPct val="100000"/>
              <a:buChar char="●"/>
              <a:defRPr/>
            </a:pPr>
            <a:r>
              <a:rPr lang="en-US" sz="2800"/>
              <a:t>Developmental impairment becomes apparent in the first year of life. In general, the average age of sitting (11 months), creeping (17 months), and walking (26 months) is approximately twice the typical age.</a:t>
            </a:r>
            <a:endParaRPr sz="2800"/>
          </a:p>
          <a:p>
            <a:pPr marL="228600" lvl="0" indent="-50800" algn="l">
              <a:lnSpc>
                <a:spcPct val="90000"/>
              </a:lnSpc>
              <a:spcBef>
                <a:spcPts val="1000"/>
              </a:spcBef>
              <a:spcAft>
                <a:spcPts val="0"/>
              </a:spcAft>
              <a:buClr>
                <a:schemeClr val="lt1"/>
              </a:buClr>
              <a:buSzPct val="100000"/>
              <a:buNone/>
              <a:defRPr/>
            </a:pPr>
            <a:endParaRPr sz="2800" b="1">
              <a:solidFill>
                <a:srgbClr val="FFFF00"/>
              </a:solidFill>
            </a:endParaRPr>
          </a:p>
          <a:p>
            <a:pPr marL="228600" lvl="0" indent="-25400" algn="l">
              <a:lnSpc>
                <a:spcPct val="90000"/>
              </a:lnSpc>
              <a:spcBef>
                <a:spcPts val="1000"/>
              </a:spcBef>
              <a:spcAft>
                <a:spcPts val="1600"/>
              </a:spcAft>
              <a:buClr>
                <a:schemeClr val="lt1"/>
              </a:buClr>
              <a:buSzPct val="100000"/>
              <a:buNone/>
              <a:defRPr/>
            </a:pPr>
            <a:endParaRPr sz="3200" b="1">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49;p47"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50;p47" hidden="0"/>
          <p:cNvSpPr txBox="1"/>
          <p:nvPr isPhoto="0" userDrawn="0">
            <p:ph type="body" idx="1" hasCustomPrompt="0"/>
          </p:nvPr>
        </p:nvSpPr>
        <p:spPr bwMode="auto">
          <a:xfrm>
            <a:off x="680321" y="2138090"/>
            <a:ext cx="9613861" cy="4156693"/>
          </a:xfrm>
          <a:prstGeom prst="rect">
            <a:avLst/>
          </a:prstGeom>
          <a:noFill/>
          <a:ln>
            <a:noFill/>
          </a:ln>
        </p:spPr>
        <p:txBody>
          <a:bodyPr spcFirstLastPara="1" vertOverflow="overflow" horzOverflow="clip" vert="horz" wrap="square" lIns="91423" tIns="45699" rIns="91423" bIns="45699" numCol="1" spcCol="0" rtlCol="0" fromWordArt="0" anchor="t" anchorCtr="0" forceAA="0" upright="0" compatLnSpc="0">
            <a:normAutofit fontScale="85000" lnSpcReduction="3000"/>
          </a:bodyPr>
          <a:lstStyle/>
          <a:p>
            <a:pPr marL="228600" lvl="0" indent="-228600" algn="l">
              <a:lnSpc>
                <a:spcPct val="90000"/>
              </a:lnSpc>
              <a:spcBef>
                <a:spcPts val="0"/>
              </a:spcBef>
              <a:spcAft>
                <a:spcPts val="0"/>
              </a:spcAft>
              <a:buClr>
                <a:schemeClr val="lt1"/>
              </a:buClr>
              <a:buSzPct val="100000"/>
              <a:buChar char="●"/>
              <a:defRPr/>
            </a:pPr>
            <a:r>
              <a:rPr lang="en-US" sz="3600" b="1"/>
              <a:t>Down syndrome presents with :</a:t>
            </a:r>
            <a:endParaRPr sz="2000"/>
          </a:p>
          <a:p>
            <a:pPr marL="228600" lvl="0" indent="-228600" algn="l">
              <a:lnSpc>
                <a:spcPct val="90000"/>
              </a:lnSpc>
              <a:spcBef>
                <a:spcPts val="1000"/>
              </a:spcBef>
              <a:spcAft>
                <a:spcPts val="0"/>
              </a:spcAft>
              <a:buClr>
                <a:schemeClr val="lt1"/>
              </a:buClr>
              <a:buSzPct val="141176"/>
              <a:buChar char="●"/>
              <a:defRPr/>
            </a:pPr>
            <a:r>
              <a:rPr lang="en-US" sz="2000"/>
              <a:t>Intellectual disability</a:t>
            </a:r>
            <a:endParaRPr sz="2000"/>
          </a:p>
          <a:p>
            <a:pPr marL="228600" lvl="0" indent="-228600" algn="l">
              <a:lnSpc>
                <a:spcPct val="90000"/>
              </a:lnSpc>
              <a:spcBef>
                <a:spcPts val="1000"/>
              </a:spcBef>
              <a:spcAft>
                <a:spcPts val="0"/>
              </a:spcAft>
              <a:buClr>
                <a:schemeClr val="lt1"/>
              </a:buClr>
              <a:buSzPct val="141176"/>
              <a:buChar char="●"/>
              <a:defRPr/>
            </a:pPr>
            <a:r>
              <a:rPr lang="en-US" sz="2000"/>
              <a:t>Flat facies</a:t>
            </a:r>
            <a:endParaRPr sz="2000"/>
          </a:p>
          <a:p>
            <a:pPr marL="228600" lvl="0" indent="-228600" algn="l">
              <a:lnSpc>
                <a:spcPct val="90000"/>
              </a:lnSpc>
              <a:spcBef>
                <a:spcPts val="1000"/>
              </a:spcBef>
              <a:spcAft>
                <a:spcPts val="0"/>
              </a:spcAft>
              <a:buClr>
                <a:srgbClr val="FFFF00"/>
              </a:buClr>
              <a:buSzPct val="141176"/>
              <a:buChar char="●"/>
              <a:defRPr/>
            </a:pPr>
            <a:r>
              <a:rPr lang="en-US" sz="2000" b="1">
                <a:solidFill>
                  <a:schemeClr val="bg2"/>
                </a:solidFill>
              </a:rPr>
              <a:t>Prominent epicanthal folds</a:t>
            </a:r>
            <a:endParaRPr sz="2000">
              <a:solidFill>
                <a:schemeClr val="bg2"/>
              </a:solidFill>
            </a:endParaRPr>
          </a:p>
          <a:p>
            <a:pPr marL="228600" lvl="0" indent="-228600" algn="l">
              <a:lnSpc>
                <a:spcPct val="90000"/>
              </a:lnSpc>
              <a:spcBef>
                <a:spcPts val="1000"/>
              </a:spcBef>
              <a:spcAft>
                <a:spcPts val="0"/>
              </a:spcAft>
              <a:buClr>
                <a:srgbClr val="FFFF00"/>
              </a:buClr>
              <a:buSzPct val="141176"/>
              <a:buChar char="●"/>
              <a:defRPr/>
            </a:pPr>
            <a:r>
              <a:rPr lang="en-US" sz="2000" b="1">
                <a:solidFill>
                  <a:schemeClr val="bg2"/>
                </a:solidFill>
              </a:rPr>
              <a:t>Single palmer crease</a:t>
            </a:r>
            <a:endParaRPr sz="2000">
              <a:solidFill>
                <a:schemeClr val="bg2"/>
              </a:solidFill>
            </a:endParaRPr>
          </a:p>
          <a:p>
            <a:pPr marL="228600" lvl="0" indent="-228600" algn="l">
              <a:lnSpc>
                <a:spcPct val="90000"/>
              </a:lnSpc>
              <a:spcBef>
                <a:spcPts val="1000"/>
              </a:spcBef>
              <a:spcAft>
                <a:spcPts val="0"/>
              </a:spcAft>
              <a:buClr>
                <a:srgbClr val="FFFF00"/>
              </a:buClr>
              <a:buSzPct val="141176"/>
              <a:buChar char="●"/>
              <a:defRPr/>
            </a:pPr>
            <a:r>
              <a:rPr lang="en-US" sz="2000" b="1">
                <a:solidFill>
                  <a:schemeClr val="bg2"/>
                </a:solidFill>
              </a:rPr>
              <a:t>Incurved 5</a:t>
            </a:r>
            <a:r>
              <a:rPr lang="en-US" sz="2000" b="1" baseline="30000">
                <a:solidFill>
                  <a:schemeClr val="bg2"/>
                </a:solidFill>
              </a:rPr>
              <a:t>th</a:t>
            </a:r>
            <a:r>
              <a:rPr lang="en-US" sz="2000" b="1">
                <a:solidFill>
                  <a:schemeClr val="bg2"/>
                </a:solidFill>
              </a:rPr>
              <a:t> finger</a:t>
            </a:r>
            <a:endParaRPr sz="2000">
              <a:solidFill>
                <a:schemeClr val="bg2"/>
              </a:solidFill>
            </a:endParaRPr>
          </a:p>
          <a:p>
            <a:pPr marL="228600" lvl="0" indent="-228600" algn="l">
              <a:lnSpc>
                <a:spcPct val="90000"/>
              </a:lnSpc>
              <a:spcBef>
                <a:spcPts val="1000"/>
              </a:spcBef>
              <a:spcAft>
                <a:spcPts val="0"/>
              </a:spcAft>
              <a:buClr>
                <a:srgbClr val="FFFF00"/>
              </a:buClr>
              <a:buSzPct val="141176"/>
              <a:buChar char="●"/>
              <a:defRPr/>
            </a:pPr>
            <a:r>
              <a:rPr lang="en-US" sz="2000" b="1">
                <a:solidFill>
                  <a:schemeClr val="bg2"/>
                </a:solidFill>
              </a:rPr>
              <a:t>Bushfield spots</a:t>
            </a:r>
            <a:endParaRPr sz="2000">
              <a:solidFill>
                <a:schemeClr val="bg2"/>
              </a:solidFill>
            </a:endParaRPr>
          </a:p>
          <a:p>
            <a:pPr marL="228600" lvl="0" indent="-228600" algn="l">
              <a:lnSpc>
                <a:spcPct val="90000"/>
              </a:lnSpc>
              <a:spcBef>
                <a:spcPts val="1000"/>
              </a:spcBef>
              <a:spcAft>
                <a:spcPts val="0"/>
              </a:spcAft>
              <a:buClr>
                <a:schemeClr val="lt1"/>
              </a:buClr>
              <a:buSzPct val="141176"/>
              <a:buChar char="●"/>
              <a:defRPr/>
            </a:pPr>
            <a:r>
              <a:rPr lang="en-US" sz="2000">
                <a:solidFill>
                  <a:schemeClr val="bg2"/>
                </a:solidFill>
              </a:rPr>
              <a:t>Gap between 1</a:t>
            </a:r>
            <a:r>
              <a:rPr lang="en-US" sz="2000" baseline="30000">
                <a:solidFill>
                  <a:schemeClr val="bg2"/>
                </a:solidFill>
              </a:rPr>
              <a:t>st</a:t>
            </a:r>
            <a:r>
              <a:rPr lang="en-US" sz="2000">
                <a:solidFill>
                  <a:schemeClr val="bg2"/>
                </a:solidFill>
              </a:rPr>
              <a:t> &amp; </a:t>
            </a:r>
            <a:r>
              <a:rPr lang="en-US" sz="2000"/>
              <a:t>2</a:t>
            </a:r>
            <a:r>
              <a:rPr lang="en-US" sz="2000" baseline="30000"/>
              <a:t>nd</a:t>
            </a:r>
            <a:r>
              <a:rPr lang="en-US" sz="2000"/>
              <a:t> toes</a:t>
            </a:r>
            <a:endParaRPr sz="2000"/>
          </a:p>
          <a:p>
            <a:pPr marL="228600" lvl="0" indent="-228600" algn="l">
              <a:lnSpc>
                <a:spcPct val="90000"/>
              </a:lnSpc>
              <a:spcBef>
                <a:spcPts val="1000"/>
              </a:spcBef>
              <a:spcAft>
                <a:spcPts val="0"/>
              </a:spcAft>
              <a:buClr>
                <a:schemeClr val="lt1"/>
              </a:buClr>
              <a:buSzPct val="141176"/>
              <a:buChar char="●"/>
              <a:defRPr/>
            </a:pPr>
            <a:r>
              <a:rPr lang="en-US" sz="2000"/>
              <a:t>Duodenal atresia</a:t>
            </a:r>
            <a:endParaRPr sz="2000"/>
          </a:p>
          <a:p>
            <a:pPr marL="228600" lvl="0" indent="-228600" algn="l">
              <a:lnSpc>
                <a:spcPct val="90000"/>
              </a:lnSpc>
              <a:spcBef>
                <a:spcPts val="1000"/>
              </a:spcBef>
              <a:spcAft>
                <a:spcPts val="0"/>
              </a:spcAft>
              <a:buClr>
                <a:schemeClr val="lt1"/>
              </a:buClr>
              <a:buSzPct val="141176"/>
              <a:buChar char="●"/>
              <a:defRPr/>
            </a:pPr>
            <a:r>
              <a:rPr lang="en-US" sz="2000"/>
              <a:t>Hirschsprung disease</a:t>
            </a:r>
            <a:endParaRPr sz="2000"/>
          </a:p>
          <a:p>
            <a:pPr marL="228600" lvl="0" indent="-228600" algn="l">
              <a:lnSpc>
                <a:spcPct val="90000"/>
              </a:lnSpc>
              <a:spcBef>
                <a:spcPts val="1000"/>
              </a:spcBef>
              <a:spcAft>
                <a:spcPts val="1600"/>
              </a:spcAft>
              <a:buClr>
                <a:schemeClr val="lt1"/>
              </a:buClr>
              <a:buSzPct val="141176"/>
              <a:buChar char="●"/>
              <a:defRPr/>
            </a:pPr>
            <a:r>
              <a:rPr lang="en-US" sz="2000"/>
              <a:t>Congenital heart disease (ASD)</a:t>
            </a:r>
            <a:endParaRPr sz="2000"/>
          </a:p>
        </p:txBody>
      </p:sp>
      <p:pic>
        <p:nvPicPr>
          <p:cNvPr id="6" name="Google Shape;351;p47" hidden="0"/>
          <p:cNvPicPr/>
          <p:nvPr isPhoto="0" userDrawn="0"/>
        </p:nvPicPr>
        <p:blipFill>
          <a:blip r:embed="rId2">
            <a:alphaModFix/>
          </a:blip>
          <a:srcRect l="0" t="0" r="0" b="0"/>
          <a:stretch/>
        </p:blipFill>
        <p:spPr bwMode="auto">
          <a:xfrm flipH="0" flipV="0">
            <a:off x="6740037" y="2081224"/>
            <a:ext cx="4992222" cy="397237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56;p48"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57;p48" hidden="0"/>
          <p:cNvSpPr txBox="1"/>
          <p:nvPr isPhoto="0" userDrawn="0">
            <p:ph type="body" idx="1" hasCustomPrompt="0"/>
          </p:nvPr>
        </p:nvSpPr>
        <p:spPr bwMode="auto">
          <a:xfrm>
            <a:off x="680319" y="2124838"/>
            <a:ext cx="9613861" cy="3979934"/>
          </a:xfrm>
          <a:prstGeom prst="rect">
            <a:avLst/>
          </a:prstGeom>
          <a:noFill/>
          <a:ln>
            <a:noFill/>
          </a:ln>
        </p:spPr>
        <p:txBody>
          <a:bodyPr spcFirstLastPara="1" wrap="square" lIns="91425" tIns="45700" rIns="91425" bIns="45700" anchor="t" anchorCtr="0">
            <a:normAutofit lnSpcReduction="20000"/>
          </a:bodyPr>
          <a:lstStyle/>
          <a:p>
            <a:pPr marL="228600" lvl="0" indent="-228600" algn="l">
              <a:lnSpc>
                <a:spcPct val="90000"/>
              </a:lnSpc>
              <a:spcBef>
                <a:spcPts val="0"/>
              </a:spcBef>
              <a:spcAft>
                <a:spcPts val="0"/>
              </a:spcAft>
              <a:buClr>
                <a:srgbClr val="FFFF00"/>
              </a:buClr>
              <a:buSzPts val="3600"/>
              <a:buFont typeface="Noto Sans Symbols"/>
              <a:buChar char="⮚"/>
              <a:defRPr/>
            </a:pPr>
            <a:r>
              <a:rPr lang="en-US" sz="3600" b="1">
                <a:solidFill>
                  <a:schemeClr val="bg2"/>
                </a:solidFill>
              </a:rPr>
              <a:t>Rett syndrome</a:t>
            </a:r>
            <a:endParaRPr/>
          </a:p>
          <a:p>
            <a:pPr marL="228600" lvl="0" indent="-228600" algn="l">
              <a:lnSpc>
                <a:spcPct val="90000"/>
              </a:lnSpc>
              <a:spcBef>
                <a:spcPts val="1000"/>
              </a:spcBef>
              <a:spcAft>
                <a:spcPts val="0"/>
              </a:spcAft>
              <a:buClr>
                <a:schemeClr val="lt1"/>
              </a:buClr>
              <a:buSzPts val="1372"/>
              <a:buChar char="●"/>
              <a:defRPr/>
            </a:pPr>
            <a:r>
              <a:rPr lang="en-US" sz="2800"/>
              <a:t>almost exclusively females.</a:t>
            </a:r>
            <a:endParaRPr/>
          </a:p>
          <a:p>
            <a:pPr marL="228600" lvl="0" indent="-228600" algn="l">
              <a:lnSpc>
                <a:spcPct val="90000"/>
              </a:lnSpc>
              <a:spcBef>
                <a:spcPts val="1000"/>
              </a:spcBef>
              <a:spcAft>
                <a:spcPts val="0"/>
              </a:spcAft>
              <a:buClr>
                <a:schemeClr val="lt1"/>
              </a:buClr>
              <a:buSzPts val="1372"/>
              <a:buChar char="●"/>
              <a:defRPr/>
            </a:pPr>
            <a:r>
              <a:rPr lang="en-US" sz="2800"/>
              <a:t> develop normally initially, then gradually loose speech, purposeful hand use after 18 months of age.</a:t>
            </a:r>
            <a:endParaRPr/>
          </a:p>
          <a:p>
            <a:pPr marL="228600" lvl="0" indent="-228600" algn="l">
              <a:lnSpc>
                <a:spcPct val="90000"/>
              </a:lnSpc>
              <a:spcBef>
                <a:spcPts val="1000"/>
              </a:spcBef>
              <a:spcAft>
                <a:spcPts val="0"/>
              </a:spcAft>
              <a:buClr>
                <a:schemeClr val="lt1"/>
              </a:buClr>
              <a:buSzPts val="1372"/>
              <a:buChar char="●"/>
              <a:defRPr/>
            </a:pPr>
            <a:r>
              <a:rPr lang="en-US" sz="2800"/>
              <a:t> deceleration in head growth.</a:t>
            </a:r>
            <a:endParaRPr/>
          </a:p>
          <a:p>
            <a:pPr marL="228600" lvl="0" indent="-228600" algn="l">
              <a:lnSpc>
                <a:spcPct val="90000"/>
              </a:lnSpc>
              <a:spcBef>
                <a:spcPts val="1000"/>
              </a:spcBef>
              <a:spcAft>
                <a:spcPts val="0"/>
              </a:spcAft>
              <a:buClr>
                <a:schemeClr val="lt1"/>
              </a:buClr>
              <a:buSzPts val="1372"/>
              <a:buChar char="●"/>
              <a:defRPr/>
            </a:pPr>
            <a:r>
              <a:rPr lang="en-US" sz="2800"/>
              <a:t> mutation in MECP2 gene.</a:t>
            </a:r>
            <a:endParaRPr/>
          </a:p>
          <a:p>
            <a:pPr marL="228600" lvl="0" indent="-228600" algn="l">
              <a:lnSpc>
                <a:spcPct val="90000"/>
              </a:lnSpc>
              <a:spcBef>
                <a:spcPts val="1000"/>
              </a:spcBef>
              <a:spcAft>
                <a:spcPts val="0"/>
              </a:spcAft>
              <a:buClr>
                <a:schemeClr val="lt1"/>
              </a:buClr>
              <a:buSzPts val="1372"/>
              <a:buChar char="●"/>
              <a:defRPr/>
            </a:pPr>
            <a:r>
              <a:rPr lang="en-US" sz="2800"/>
              <a:t> After Down syndrome, Rett syndrome is believed to be the most common cause of developmental delay in females. </a:t>
            </a:r>
            <a:endParaRPr/>
          </a:p>
          <a:p>
            <a:pPr marL="228600" lvl="0" indent="-50800" algn="l">
              <a:lnSpc>
                <a:spcPct val="90000"/>
              </a:lnSpc>
              <a:spcBef>
                <a:spcPts val="1000"/>
              </a:spcBef>
              <a:spcAft>
                <a:spcPts val="0"/>
              </a:spcAft>
              <a:buClr>
                <a:schemeClr val="lt1"/>
              </a:buClr>
              <a:buSzPts val="2800"/>
              <a:buNone/>
              <a:defRPr/>
            </a:pPr>
            <a:endParaRPr sz="2800" b="1"/>
          </a:p>
          <a:p>
            <a:pPr marL="228600" lvl="0" indent="-76200" algn="l">
              <a:lnSpc>
                <a:spcPct val="90000"/>
              </a:lnSpc>
              <a:spcBef>
                <a:spcPts val="1000"/>
              </a:spcBef>
              <a:spcAft>
                <a:spcPts val="1600"/>
              </a:spcAft>
              <a:buClr>
                <a:schemeClr val="lt1"/>
              </a:buClr>
              <a:buSzPts val="2400"/>
              <a:buNone/>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62;p49"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63;p49" hidden="0"/>
          <p:cNvSpPr txBox="1"/>
          <p:nvPr isPhoto="0" userDrawn="0">
            <p:ph type="body" idx="1" hasCustomPrompt="0"/>
          </p:nvPr>
        </p:nvSpPr>
        <p:spPr bwMode="auto">
          <a:xfrm>
            <a:off x="680319" y="2032073"/>
            <a:ext cx="9613861" cy="3599316"/>
          </a:xfrm>
          <a:prstGeom prst="rect">
            <a:avLst/>
          </a:prstGeom>
          <a:noFill/>
          <a:ln>
            <a:noFill/>
          </a:ln>
        </p:spPr>
        <p:txBody>
          <a:bodyPr spcFirstLastPara="1" wrap="square" lIns="91425" tIns="45700" rIns="91425" bIns="45700" anchor="t" anchorCtr="0">
            <a:normAutofit lnSpcReduction="20000"/>
          </a:bodyPr>
          <a:lstStyle/>
          <a:p>
            <a:pPr marL="228600" lvl="0" indent="-228600" algn="l">
              <a:lnSpc>
                <a:spcPct val="90000"/>
              </a:lnSpc>
              <a:spcBef>
                <a:spcPts val="0"/>
              </a:spcBef>
              <a:spcAft>
                <a:spcPts val="0"/>
              </a:spcAft>
              <a:buClr>
                <a:srgbClr val="FFFF00"/>
              </a:buClr>
              <a:buSzPts val="3600"/>
              <a:buFont typeface="Noto Sans Symbols"/>
              <a:buChar char="⮚"/>
              <a:defRPr/>
            </a:pPr>
            <a:r>
              <a:rPr lang="en-US" sz="3600" b="1">
                <a:solidFill>
                  <a:schemeClr val="bg2"/>
                </a:solidFill>
              </a:rPr>
              <a:t>Fragile X – syndrome</a:t>
            </a:r>
            <a:endParaRPr>
              <a:solidFill>
                <a:schemeClr val="bg2"/>
              </a:solidFill>
            </a:endParaRPr>
          </a:p>
          <a:p>
            <a:pPr marL="228600" lvl="0" indent="-228600" algn="l">
              <a:lnSpc>
                <a:spcPct val="90000"/>
              </a:lnSpc>
              <a:spcBef>
                <a:spcPts val="1000"/>
              </a:spcBef>
              <a:spcAft>
                <a:spcPts val="0"/>
              </a:spcAft>
              <a:buClr>
                <a:schemeClr val="lt1"/>
              </a:buClr>
              <a:buSzPts val="2800"/>
              <a:buChar char="●"/>
              <a:defRPr/>
            </a:pPr>
            <a:r>
              <a:rPr lang="en-US" sz="2800"/>
              <a:t>X-linked dominant trinucleotide repeat expansion disease.</a:t>
            </a:r>
            <a:endParaRPr/>
          </a:p>
          <a:p>
            <a:pPr marL="228600" lvl="0" indent="-228600" algn="l">
              <a:lnSpc>
                <a:spcPct val="90000"/>
              </a:lnSpc>
              <a:spcBef>
                <a:spcPts val="1000"/>
              </a:spcBef>
              <a:spcAft>
                <a:spcPts val="0"/>
              </a:spcAft>
              <a:buClr>
                <a:schemeClr val="lt1"/>
              </a:buClr>
              <a:buSzPts val="2800"/>
              <a:buChar char="●"/>
              <a:defRPr/>
            </a:pPr>
            <a:r>
              <a:rPr lang="en-US" sz="2800"/>
              <a:t>The most common </a:t>
            </a:r>
            <a:r>
              <a:rPr lang="en-US" sz="2800" b="1">
                <a:solidFill>
                  <a:srgbClr val="00FF00"/>
                </a:solidFill>
              </a:rPr>
              <a:t>inherited</a:t>
            </a:r>
            <a:r>
              <a:rPr lang="en-US" sz="2800"/>
              <a:t> cause of ID &amp; 2</a:t>
            </a:r>
            <a:r>
              <a:rPr lang="en-US" sz="2800" baseline="30000"/>
              <a:t>nd</a:t>
            </a:r>
            <a:r>
              <a:rPr lang="en-US" sz="2800"/>
              <a:t> most common cause of genetically associated mental deficiency (after down syndrome).</a:t>
            </a:r>
            <a:endParaRPr/>
          </a:p>
          <a:p>
            <a:pPr marL="0" lvl="0" indent="0" algn="l">
              <a:lnSpc>
                <a:spcPct val="90000"/>
              </a:lnSpc>
              <a:spcBef>
                <a:spcPts val="1000"/>
              </a:spcBef>
              <a:spcAft>
                <a:spcPts val="0"/>
              </a:spcAft>
              <a:buClr>
                <a:schemeClr val="lt1"/>
              </a:buClr>
              <a:buSzPts val="2800"/>
              <a:buNone/>
              <a:defRPr/>
            </a:pPr>
            <a:r>
              <a:rPr lang="en-US" sz="2800"/>
              <a:t>- May show genetic anticipation.</a:t>
            </a:r>
            <a:endParaRPr/>
          </a:p>
          <a:p>
            <a:pPr marL="0" lvl="0" indent="0" algn="l">
              <a:lnSpc>
                <a:spcPct val="90000"/>
              </a:lnSpc>
              <a:spcBef>
                <a:spcPts val="1000"/>
              </a:spcBef>
              <a:spcAft>
                <a:spcPts val="0"/>
              </a:spcAft>
              <a:buClr>
                <a:schemeClr val="lt1"/>
              </a:buClr>
              <a:buSzPts val="2800"/>
              <a:buNone/>
              <a:defRPr/>
            </a:pPr>
            <a:r>
              <a:rPr lang="en-US" sz="2800"/>
              <a:t>- Self – mutilation is common.</a:t>
            </a:r>
            <a:endParaRPr/>
          </a:p>
          <a:p>
            <a:pPr marL="228600" lvl="0" indent="0" algn="l">
              <a:lnSpc>
                <a:spcPct val="90000"/>
              </a:lnSpc>
              <a:spcBef>
                <a:spcPts val="1000"/>
              </a:spcBef>
              <a:spcAft>
                <a:spcPts val="1600"/>
              </a:spcAft>
              <a:buClr>
                <a:schemeClr val="lt1"/>
              </a:buClr>
              <a:buSzPts val="3600"/>
              <a:buFont typeface="Noto Sans Symbols"/>
              <a:buNone/>
              <a:defRPr/>
            </a:pPr>
            <a:endParaRPr sz="3600" b="1">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68;p50" hidden="0"/>
          <p:cNvSpPr txBox="1"/>
          <p:nvPr isPhoto="0" userDrawn="0">
            <p:ph type="title" hasCustomPrompt="0"/>
          </p:nvPr>
        </p:nvSpPr>
        <p:spPr bwMode="auto">
          <a:xfrm>
            <a:off x="680319" y="792984"/>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69;p50" hidden="0"/>
          <p:cNvSpPr txBox="1"/>
          <p:nvPr isPhoto="0" userDrawn="0">
            <p:ph type="body" idx="1" hasCustomPrompt="0"/>
          </p:nvPr>
        </p:nvSpPr>
        <p:spPr bwMode="auto">
          <a:xfrm>
            <a:off x="680319" y="2164595"/>
            <a:ext cx="9613861" cy="3599316"/>
          </a:xfrm>
          <a:prstGeom prst="rect">
            <a:avLst/>
          </a:prstGeom>
          <a:noFill/>
          <a:ln>
            <a:noFill/>
          </a:ln>
        </p:spPr>
        <p:txBody>
          <a:bodyPr spcFirstLastPara="1" wrap="square" lIns="91425" tIns="45700" rIns="91425" bIns="45700" anchor="t" anchorCtr="0">
            <a:normAutofit/>
          </a:bodyPr>
          <a:lstStyle/>
          <a:p>
            <a:pPr marL="0" lvl="0" indent="0" algn="l">
              <a:lnSpc>
                <a:spcPct val="90000"/>
              </a:lnSpc>
              <a:spcBef>
                <a:spcPts val="0"/>
              </a:spcBef>
              <a:spcAft>
                <a:spcPts val="0"/>
              </a:spcAft>
              <a:buClr>
                <a:schemeClr val="lt1"/>
              </a:buClr>
              <a:buSzPts val="2800"/>
              <a:buNone/>
              <a:defRPr/>
            </a:pPr>
            <a:r>
              <a:rPr lang="en-US" sz="2800"/>
              <a:t>Fragile x syndrome may presents with :</a:t>
            </a:r>
            <a:endParaRPr/>
          </a:p>
          <a:p>
            <a:pPr marL="228600" lvl="0" indent="-228600" algn="l">
              <a:lnSpc>
                <a:spcPct val="90000"/>
              </a:lnSpc>
              <a:spcBef>
                <a:spcPts val="1000"/>
              </a:spcBef>
              <a:spcAft>
                <a:spcPts val="0"/>
              </a:spcAft>
              <a:buClr>
                <a:schemeClr val="lt1"/>
              </a:buClr>
              <a:buSzPts val="2800"/>
              <a:buChar char="●"/>
              <a:defRPr/>
            </a:pPr>
            <a:r>
              <a:rPr lang="en-US" sz="2800"/>
              <a:t>Post-pubertal marcroorchidism</a:t>
            </a:r>
            <a:endParaRPr/>
          </a:p>
          <a:p>
            <a:pPr marL="228600" lvl="0" indent="-228600" algn="l">
              <a:lnSpc>
                <a:spcPct val="90000"/>
              </a:lnSpc>
              <a:spcBef>
                <a:spcPts val="1000"/>
              </a:spcBef>
              <a:spcAft>
                <a:spcPts val="0"/>
              </a:spcAft>
              <a:buClr>
                <a:schemeClr val="lt1"/>
              </a:buClr>
              <a:buSzPts val="2800"/>
              <a:buChar char="●"/>
              <a:defRPr/>
            </a:pPr>
            <a:r>
              <a:rPr lang="en-US" sz="2800"/>
              <a:t>Long face with large jaw</a:t>
            </a:r>
            <a:endParaRPr/>
          </a:p>
          <a:p>
            <a:pPr marL="228600" lvl="0" indent="-228600" algn="l">
              <a:lnSpc>
                <a:spcPct val="90000"/>
              </a:lnSpc>
              <a:spcBef>
                <a:spcPts val="1000"/>
              </a:spcBef>
              <a:spcAft>
                <a:spcPts val="0"/>
              </a:spcAft>
              <a:buClr>
                <a:schemeClr val="lt1"/>
              </a:buClr>
              <a:buSzPts val="2800"/>
              <a:buChar char="●"/>
              <a:defRPr/>
            </a:pPr>
            <a:r>
              <a:rPr lang="en-US" sz="2800"/>
              <a:t>Large everted ears</a:t>
            </a:r>
            <a:endParaRPr/>
          </a:p>
          <a:p>
            <a:pPr marL="228600" lvl="0" indent="-228600" algn="l">
              <a:lnSpc>
                <a:spcPct val="90000"/>
              </a:lnSpc>
              <a:spcBef>
                <a:spcPts val="1000"/>
              </a:spcBef>
              <a:spcAft>
                <a:spcPts val="0"/>
              </a:spcAft>
              <a:buClr>
                <a:schemeClr val="lt1"/>
              </a:buClr>
              <a:buSzPts val="2800"/>
              <a:buChar char="●"/>
              <a:defRPr/>
            </a:pPr>
            <a:r>
              <a:rPr lang="en-US" sz="2800"/>
              <a:t>Autism</a:t>
            </a:r>
            <a:endParaRPr/>
          </a:p>
          <a:p>
            <a:pPr marL="228600" lvl="0" indent="-228600" algn="l">
              <a:lnSpc>
                <a:spcPct val="90000"/>
              </a:lnSpc>
              <a:spcBef>
                <a:spcPts val="1000"/>
              </a:spcBef>
              <a:spcAft>
                <a:spcPts val="0"/>
              </a:spcAft>
              <a:buClr>
                <a:schemeClr val="lt1"/>
              </a:buClr>
              <a:buSzPts val="2800"/>
              <a:buChar char="●"/>
              <a:defRPr/>
            </a:pPr>
            <a:r>
              <a:rPr lang="en-US" sz="2800"/>
              <a:t>Mitral valve prolapse</a:t>
            </a:r>
            <a:endParaRPr/>
          </a:p>
          <a:p>
            <a:pPr marL="228600" lvl="0" indent="-228600" algn="l">
              <a:lnSpc>
                <a:spcPct val="90000"/>
              </a:lnSpc>
              <a:spcBef>
                <a:spcPts val="1000"/>
              </a:spcBef>
              <a:spcAft>
                <a:spcPts val="1600"/>
              </a:spcAft>
              <a:buClr>
                <a:schemeClr val="lt1"/>
              </a:buClr>
              <a:buSzPts val="2800"/>
              <a:buChar char="●"/>
              <a:defRPr/>
            </a:pPr>
            <a:r>
              <a:rPr lang="en-US" sz="2800"/>
              <a:t>Hypermobile joints</a:t>
            </a:r>
            <a:endParaRPr/>
          </a:p>
        </p:txBody>
      </p:sp>
      <p:pic>
        <p:nvPicPr>
          <p:cNvPr id="6" name="Google Shape;370;p50" hidden="0"/>
          <p:cNvPicPr/>
          <p:nvPr isPhoto="0" userDrawn="0"/>
        </p:nvPicPr>
        <p:blipFill>
          <a:blip r:embed="rId2">
            <a:alphaModFix/>
          </a:blip>
          <a:srcRect l="0" t="0" r="0" b="0"/>
          <a:stretch/>
        </p:blipFill>
        <p:spPr bwMode="auto">
          <a:xfrm>
            <a:off x="7421218" y="2164595"/>
            <a:ext cx="3269413" cy="457999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75;p51"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76;p51" hidden="0"/>
          <p:cNvSpPr txBox="1"/>
          <p:nvPr isPhoto="0" userDrawn="0">
            <p:ph type="body" idx="1" hasCustomPrompt="0"/>
          </p:nvPr>
        </p:nvSpPr>
        <p:spPr bwMode="auto">
          <a:xfrm>
            <a:off x="680319" y="2124838"/>
            <a:ext cx="9613861" cy="4156692"/>
          </a:xfrm>
          <a:prstGeom prst="rect">
            <a:avLst/>
          </a:prstGeom>
          <a:noFill/>
          <a:ln>
            <a:noFill/>
          </a:ln>
        </p:spPr>
        <p:txBody>
          <a:bodyPr spcFirstLastPara="1" wrap="square" lIns="91425" tIns="45700" rIns="91425" bIns="45700" anchor="t" anchorCtr="0">
            <a:normAutofit fontScale="62500" lnSpcReduction="20000"/>
          </a:bodyPr>
          <a:lstStyle/>
          <a:p>
            <a:pPr marL="228600" lvl="0" indent="-194310" algn="l">
              <a:lnSpc>
                <a:spcPct val="90000"/>
              </a:lnSpc>
              <a:spcBef>
                <a:spcPts val="0"/>
              </a:spcBef>
              <a:spcAft>
                <a:spcPts val="0"/>
              </a:spcAft>
              <a:buClr>
                <a:srgbClr val="FFFF00"/>
              </a:buClr>
              <a:buSzPct val="100000"/>
              <a:buFont typeface="Noto Sans Symbols"/>
              <a:buChar char="⮚"/>
              <a:defRPr/>
            </a:pPr>
            <a:r>
              <a:rPr lang="en-US" sz="3600" b="1">
                <a:solidFill>
                  <a:schemeClr val="bg2"/>
                </a:solidFill>
              </a:rPr>
              <a:t>Congenital Hypothyroidism</a:t>
            </a:r>
            <a:endParaRPr>
              <a:solidFill>
                <a:schemeClr val="bg2"/>
              </a:solidFill>
            </a:endParaRPr>
          </a:p>
          <a:p>
            <a:pPr marL="0" lvl="0" indent="0" algn="l">
              <a:lnSpc>
                <a:spcPct val="90000"/>
              </a:lnSpc>
              <a:spcBef>
                <a:spcPts val="1000"/>
              </a:spcBef>
              <a:spcAft>
                <a:spcPts val="0"/>
              </a:spcAft>
              <a:buClr>
                <a:schemeClr val="lt1"/>
              </a:buClr>
              <a:buSzPct val="100000"/>
              <a:buNone/>
              <a:defRPr/>
            </a:pPr>
            <a:r>
              <a:rPr lang="en-US" sz="3300"/>
              <a:t>They have coarse facies and retardation of physical and mental development</a:t>
            </a:r>
            <a:r>
              <a:rPr lang="en-US" sz="2800"/>
              <a:t>.</a:t>
            </a:r>
            <a:endParaRPr/>
          </a:p>
          <a:p>
            <a:pPr marL="0" lvl="0" indent="0" algn="l">
              <a:lnSpc>
                <a:spcPct val="90000"/>
              </a:lnSpc>
              <a:spcBef>
                <a:spcPts val="1000"/>
              </a:spcBef>
              <a:spcAft>
                <a:spcPts val="0"/>
              </a:spcAft>
              <a:buClr>
                <a:schemeClr val="lt1"/>
              </a:buClr>
              <a:buSzPct val="100000"/>
              <a:buNone/>
              <a:defRPr/>
            </a:pPr>
            <a:endParaRPr sz="2800"/>
          </a:p>
          <a:p>
            <a:pPr marL="0" lvl="0" indent="0" algn="l">
              <a:lnSpc>
                <a:spcPct val="90000"/>
              </a:lnSpc>
              <a:spcBef>
                <a:spcPts val="1000"/>
              </a:spcBef>
              <a:spcAft>
                <a:spcPts val="0"/>
              </a:spcAft>
              <a:buClr>
                <a:schemeClr val="lt1"/>
              </a:buClr>
              <a:buSzPct val="100000"/>
              <a:buNone/>
              <a:defRPr/>
            </a:pPr>
            <a:r>
              <a:rPr lang="en-US" sz="2800" b="1"/>
              <a:t>Signs &amp; Symptoms:</a:t>
            </a:r>
            <a:endParaRPr/>
          </a:p>
          <a:p>
            <a:pPr marL="228600" lvl="0" indent="-201930" algn="l">
              <a:lnSpc>
                <a:spcPct val="90000"/>
              </a:lnSpc>
              <a:spcBef>
                <a:spcPts val="1000"/>
              </a:spcBef>
              <a:spcAft>
                <a:spcPts val="0"/>
              </a:spcAft>
              <a:buClr>
                <a:schemeClr val="lt1"/>
              </a:buClr>
              <a:buSzPct val="100000"/>
              <a:buChar char="●"/>
              <a:defRPr/>
            </a:pPr>
            <a:r>
              <a:rPr lang="en-US" sz="2800"/>
              <a:t>Birthweight and length are normal</a:t>
            </a:r>
            <a:endParaRPr/>
          </a:p>
          <a:p>
            <a:pPr marL="228600" lvl="0" indent="-201930" algn="l">
              <a:lnSpc>
                <a:spcPct val="90000"/>
              </a:lnSpc>
              <a:spcBef>
                <a:spcPts val="1000"/>
              </a:spcBef>
              <a:spcAft>
                <a:spcPts val="0"/>
              </a:spcAft>
              <a:buClr>
                <a:schemeClr val="lt1"/>
              </a:buClr>
              <a:buSzPct val="100000"/>
              <a:buChar char="●"/>
              <a:defRPr/>
            </a:pPr>
            <a:r>
              <a:rPr lang="en-US" sz="2800"/>
              <a:t>Sleepiness.</a:t>
            </a:r>
            <a:endParaRPr/>
          </a:p>
          <a:p>
            <a:pPr marL="228600" lvl="0" indent="-201930" algn="l">
              <a:lnSpc>
                <a:spcPct val="90000"/>
              </a:lnSpc>
              <a:spcBef>
                <a:spcPts val="1000"/>
              </a:spcBef>
              <a:spcAft>
                <a:spcPts val="0"/>
              </a:spcAft>
              <a:buClr>
                <a:schemeClr val="lt1"/>
              </a:buClr>
              <a:buSzPct val="100000"/>
              <a:buChar char="●"/>
              <a:defRPr/>
            </a:pPr>
            <a:r>
              <a:rPr lang="en-US" sz="2800"/>
              <a:t>Feeding difficulties</a:t>
            </a:r>
            <a:endParaRPr/>
          </a:p>
          <a:p>
            <a:pPr marL="228600" lvl="0" indent="-201930" algn="l">
              <a:lnSpc>
                <a:spcPct val="90000"/>
              </a:lnSpc>
              <a:spcBef>
                <a:spcPts val="1000"/>
              </a:spcBef>
              <a:spcAft>
                <a:spcPts val="0"/>
              </a:spcAft>
              <a:buClr>
                <a:schemeClr val="lt1"/>
              </a:buClr>
              <a:buSzPct val="100000"/>
              <a:buChar char="●"/>
              <a:defRPr/>
            </a:pPr>
            <a:r>
              <a:rPr lang="en-US" sz="2800"/>
              <a:t>Respiratory difficulties</a:t>
            </a:r>
            <a:endParaRPr/>
          </a:p>
          <a:p>
            <a:pPr marL="228600" lvl="0" indent="-201930" algn="l">
              <a:lnSpc>
                <a:spcPct val="90000"/>
              </a:lnSpc>
              <a:spcBef>
                <a:spcPts val="1000"/>
              </a:spcBef>
              <a:spcAft>
                <a:spcPts val="0"/>
              </a:spcAft>
              <a:buClr>
                <a:schemeClr val="lt1"/>
              </a:buClr>
              <a:buSzPct val="100000"/>
              <a:buChar char="●"/>
              <a:defRPr/>
            </a:pPr>
            <a:r>
              <a:rPr lang="en-US" sz="2800"/>
              <a:t>Prolonged jaundice.</a:t>
            </a:r>
            <a:endParaRPr/>
          </a:p>
          <a:p>
            <a:pPr marL="228600" lvl="0" indent="-201930" algn="l">
              <a:lnSpc>
                <a:spcPct val="90000"/>
              </a:lnSpc>
              <a:spcBef>
                <a:spcPts val="1000"/>
              </a:spcBef>
              <a:spcAft>
                <a:spcPts val="0"/>
              </a:spcAft>
              <a:buClr>
                <a:schemeClr val="lt1"/>
              </a:buClr>
              <a:buSzPct val="100000"/>
              <a:buChar char="●"/>
              <a:defRPr/>
            </a:pPr>
            <a:r>
              <a:rPr lang="en-US" sz="2800"/>
              <a:t>Goitre.</a:t>
            </a:r>
            <a:endParaRPr/>
          </a:p>
          <a:p>
            <a:pPr marL="228600" lvl="0" indent="-51435" algn="l">
              <a:lnSpc>
                <a:spcPct val="90000"/>
              </a:lnSpc>
              <a:spcBef>
                <a:spcPts val="1000"/>
              </a:spcBef>
              <a:spcAft>
                <a:spcPts val="0"/>
              </a:spcAft>
              <a:buClr>
                <a:schemeClr val="lt1"/>
              </a:buClr>
              <a:buSzPct val="100000"/>
              <a:buFont typeface="Noto Sans Symbols"/>
              <a:buNone/>
              <a:defRPr/>
            </a:pPr>
            <a:endParaRPr sz="3600" b="1">
              <a:solidFill>
                <a:srgbClr val="FFFF00"/>
              </a:solidFill>
            </a:endParaRPr>
          </a:p>
          <a:p>
            <a:pPr marL="228600" lvl="0" indent="-51435" algn="l">
              <a:lnSpc>
                <a:spcPct val="90000"/>
              </a:lnSpc>
              <a:spcBef>
                <a:spcPts val="1000"/>
              </a:spcBef>
              <a:spcAft>
                <a:spcPts val="1600"/>
              </a:spcAft>
              <a:buClr>
                <a:schemeClr val="lt1"/>
              </a:buClr>
              <a:buSzPct val="100000"/>
              <a:buFont typeface="Noto Sans Symbols"/>
              <a:buNone/>
              <a:defRPr/>
            </a:pPr>
            <a:endParaRPr sz="3600">
              <a:solidFill>
                <a:srgbClr val="FFFF00"/>
              </a:solidFill>
            </a:endParaRPr>
          </a:p>
        </p:txBody>
      </p:sp>
      <p:pic>
        <p:nvPicPr>
          <p:cNvPr id="6" name="Google Shape;377;p51" hidden="0"/>
          <p:cNvPicPr/>
          <p:nvPr isPhoto="0" userDrawn="0"/>
        </p:nvPicPr>
        <p:blipFill>
          <a:blip r:embed="rId2">
            <a:alphaModFix/>
          </a:blip>
          <a:srcRect l="0" t="0" r="0" b="0"/>
          <a:stretch/>
        </p:blipFill>
        <p:spPr bwMode="auto">
          <a:xfrm>
            <a:off x="6096000" y="3091558"/>
            <a:ext cx="4248632" cy="348064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82;p52"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endParaRPr/>
          </a:p>
        </p:txBody>
      </p:sp>
      <p:sp>
        <p:nvSpPr>
          <p:cNvPr id="5" name="Google Shape;383;p52" hidden="0"/>
          <p:cNvSpPr txBox="1"/>
          <p:nvPr isPhoto="0" userDrawn="0">
            <p:ph type="body" idx="1" hasCustomPrompt="0"/>
          </p:nvPr>
        </p:nvSpPr>
        <p:spPr bwMode="auto">
          <a:xfrm flipH="0" flipV="0">
            <a:off x="547797" y="2261850"/>
            <a:ext cx="4236235" cy="4078671"/>
          </a:xfrm>
          <a:prstGeom prst="rect">
            <a:avLst/>
          </a:prstGeom>
          <a:noFill/>
          <a:ln>
            <a:noFill/>
          </a:ln>
        </p:spPr>
        <p:txBody>
          <a:bodyPr spcFirstLastPara="1" vertOverflow="overflow" horzOverflow="clip" vert="horz" wrap="square" lIns="91423" tIns="45699" rIns="91423" bIns="45699" numCol="1" spcCol="0" rtlCol="0" fromWordArt="0" anchor="t" anchorCtr="0" forceAA="0" upright="0" compatLnSpc="0">
            <a:normAutofit fontScale="95000" lnSpcReduction="1000"/>
          </a:bodyPr>
          <a:lstStyle/>
          <a:p>
            <a:pPr marL="228600" lvl="0" indent="-228600" algn="l">
              <a:lnSpc>
                <a:spcPct val="90000"/>
              </a:lnSpc>
              <a:spcBef>
                <a:spcPts val="0"/>
              </a:spcBef>
              <a:spcAft>
                <a:spcPts val="0"/>
              </a:spcAft>
              <a:buClr>
                <a:schemeClr val="lt1"/>
              </a:buClr>
              <a:buSzPts val="2400"/>
              <a:buChar char="●"/>
              <a:defRPr/>
            </a:pPr>
            <a:r>
              <a:rPr lang="en-US" sz="2000"/>
              <a:t>Large abdomen</a:t>
            </a:r>
            <a:endParaRPr sz="2000"/>
          </a:p>
          <a:p>
            <a:pPr marL="228600" lvl="0" indent="-228600" algn="l">
              <a:lnSpc>
                <a:spcPct val="90000"/>
              </a:lnSpc>
              <a:spcBef>
                <a:spcPts val="1000"/>
              </a:spcBef>
              <a:spcAft>
                <a:spcPts val="0"/>
              </a:spcAft>
              <a:buClr>
                <a:schemeClr val="lt1"/>
              </a:buClr>
              <a:buSzPts val="2400"/>
              <a:buChar char="●"/>
              <a:defRPr/>
            </a:pPr>
            <a:r>
              <a:rPr lang="en-US" sz="2000"/>
              <a:t>Umbilical hernia.</a:t>
            </a:r>
            <a:endParaRPr sz="2000"/>
          </a:p>
          <a:p>
            <a:pPr marL="228600" lvl="0" indent="-228600" algn="l">
              <a:lnSpc>
                <a:spcPct val="90000"/>
              </a:lnSpc>
              <a:spcBef>
                <a:spcPts val="1000"/>
              </a:spcBef>
              <a:spcAft>
                <a:spcPts val="0"/>
              </a:spcAft>
              <a:buClr>
                <a:schemeClr val="lt1"/>
              </a:buClr>
              <a:buSzPts val="2400"/>
              <a:buChar char="●"/>
              <a:defRPr/>
            </a:pPr>
            <a:r>
              <a:rPr lang="en-US" sz="2000"/>
              <a:t>Dry, cold and mottled skin</a:t>
            </a:r>
            <a:endParaRPr sz="2000"/>
          </a:p>
          <a:p>
            <a:pPr marL="228600" lvl="0" indent="-228600" algn="l">
              <a:lnSpc>
                <a:spcPct val="90000"/>
              </a:lnSpc>
              <a:spcBef>
                <a:spcPts val="1000"/>
              </a:spcBef>
              <a:spcAft>
                <a:spcPts val="0"/>
              </a:spcAft>
              <a:buClr>
                <a:schemeClr val="lt1"/>
              </a:buClr>
              <a:buSzPts val="2400"/>
              <a:buChar char="●"/>
              <a:defRPr/>
            </a:pPr>
            <a:r>
              <a:rPr lang="en-US" sz="2000"/>
              <a:t>Wide posterior and anterior</a:t>
            </a:r>
            <a:endParaRPr sz="2000"/>
          </a:p>
          <a:p>
            <a:pPr marL="228600" lvl="0" indent="-228600" algn="l">
              <a:lnSpc>
                <a:spcPct val="90000"/>
              </a:lnSpc>
              <a:spcBef>
                <a:spcPts val="1000"/>
              </a:spcBef>
              <a:spcAft>
                <a:spcPts val="0"/>
              </a:spcAft>
              <a:buClr>
                <a:schemeClr val="lt1"/>
              </a:buClr>
              <a:buSzPts val="2400"/>
              <a:buChar char="●"/>
              <a:defRPr/>
            </a:pPr>
            <a:r>
              <a:rPr lang="en-US" sz="2000"/>
              <a:t>fontanels.</a:t>
            </a:r>
            <a:endParaRPr sz="2000"/>
          </a:p>
          <a:p>
            <a:pPr marL="228600" lvl="0" indent="-228600" algn="l">
              <a:lnSpc>
                <a:spcPct val="90000"/>
              </a:lnSpc>
              <a:spcBef>
                <a:spcPts val="1000"/>
              </a:spcBef>
              <a:spcAft>
                <a:spcPts val="0"/>
              </a:spcAft>
              <a:buClr>
                <a:schemeClr val="lt1"/>
              </a:buClr>
              <a:buSzPts val="2400"/>
              <a:buChar char="●"/>
              <a:defRPr/>
            </a:pPr>
            <a:r>
              <a:rPr lang="en-US" sz="2800"/>
              <a:t>The mouth is open, and the thick, broad tongue protrudes</a:t>
            </a:r>
            <a:endParaRPr sz="2000"/>
          </a:p>
          <a:p>
            <a:pPr marL="228600" lvl="0" indent="-228600" algn="l">
              <a:lnSpc>
                <a:spcPct val="90000"/>
              </a:lnSpc>
              <a:spcBef>
                <a:spcPts val="1000"/>
              </a:spcBef>
              <a:spcAft>
                <a:spcPts val="0"/>
              </a:spcAft>
              <a:buClr>
                <a:schemeClr val="lt1"/>
              </a:buClr>
              <a:buSzPts val="2400"/>
              <a:buChar char="●"/>
              <a:defRPr/>
            </a:pPr>
            <a:r>
              <a:rPr lang="en-US" sz="2800"/>
              <a:t>The neck is short and thick</a:t>
            </a:r>
            <a:endParaRPr sz="2000"/>
          </a:p>
          <a:p>
            <a:pPr marL="228600" lvl="0" indent="-76200" algn="l">
              <a:lnSpc>
                <a:spcPct val="90000"/>
              </a:lnSpc>
              <a:spcBef>
                <a:spcPts val="1000"/>
              </a:spcBef>
              <a:spcAft>
                <a:spcPts val="1600"/>
              </a:spcAft>
              <a:buClr>
                <a:schemeClr val="lt1"/>
              </a:buClr>
              <a:buSzPts val="2400"/>
              <a:buNone/>
              <a:defRPr/>
            </a:pPr>
            <a:endParaRPr sz="2000"/>
          </a:p>
        </p:txBody>
      </p:sp>
      <p:sp>
        <p:nvSpPr>
          <p:cNvPr id="6" name="Google Shape;384;p52" hidden="0"/>
          <p:cNvSpPr txBox="1"/>
          <p:nvPr isPhoto="0" userDrawn="0"/>
        </p:nvSpPr>
        <p:spPr bwMode="auto">
          <a:xfrm>
            <a:off x="5289850" y="2164595"/>
            <a:ext cx="4236236" cy="3416320"/>
          </a:xfrm>
          <a:prstGeom prst="rect">
            <a:avLst/>
          </a:prstGeom>
          <a:noFill/>
          <a:ln>
            <a:noFill/>
          </a:ln>
        </p:spPr>
        <p:txBody>
          <a:bodyPr spcFirstLastPara="1" wrap="square" lIns="91425" tIns="45700" rIns="91425" bIns="45700" anchor="t" anchorCtr="0">
            <a:spAutoFit/>
          </a:bodyPr>
          <a:lstStyle/>
          <a:p>
            <a:pPr marL="342900" marR="0" lvl="0" indent="-342900" algn="l">
              <a:spcBef>
                <a:spcPts val="0"/>
              </a:spcBef>
              <a:spcAft>
                <a:spcPts val="0"/>
              </a:spcAft>
              <a:buClr>
                <a:schemeClr val="lt1"/>
              </a:buClr>
              <a:buSzPts val="2400"/>
              <a:buFont typeface="Arial"/>
              <a:buChar char="•"/>
              <a:defRPr/>
            </a:pPr>
            <a:r>
              <a:rPr lang="en-US" sz="2400" b="0" i="0" u="none" strike="noStrike" cap="none">
                <a:solidFill>
                  <a:schemeClr val="lt1"/>
                </a:solidFill>
                <a:latin typeface="Trebuchet MS"/>
                <a:ea typeface="Trebuchet MS"/>
                <a:cs typeface="Trebuchet MS"/>
              </a:rPr>
              <a:t>The hands are broad and the fingers are short.</a:t>
            </a:r>
            <a:endParaRPr/>
          </a:p>
          <a:p>
            <a:pPr marL="342900" marR="0" lvl="0" indent="-342900" algn="l">
              <a:spcBef>
                <a:spcPts val="0"/>
              </a:spcBef>
              <a:spcAft>
                <a:spcPts val="0"/>
              </a:spcAft>
              <a:buClr>
                <a:schemeClr val="lt1"/>
              </a:buClr>
              <a:buSzPts val="2400"/>
              <a:buFont typeface="Arial"/>
              <a:buChar char="•"/>
              <a:defRPr/>
            </a:pPr>
            <a:r>
              <a:rPr lang="en-US" sz="2400" b="0" i="0" u="none" strike="noStrike" cap="none">
                <a:solidFill>
                  <a:schemeClr val="lt1"/>
                </a:solidFill>
                <a:latin typeface="Trebuchet MS"/>
                <a:ea typeface="Trebuchet MS"/>
                <a:cs typeface="Trebuchet MS"/>
              </a:rPr>
              <a:t>The muscles are usually hypotonic</a:t>
            </a:r>
            <a:endParaRPr/>
          </a:p>
          <a:p>
            <a:pPr marL="342900" marR="0" lvl="0" indent="-342900" algn="l">
              <a:spcBef>
                <a:spcPts val="0"/>
              </a:spcBef>
              <a:spcAft>
                <a:spcPts val="0"/>
              </a:spcAft>
              <a:buClr>
                <a:schemeClr val="lt1"/>
              </a:buClr>
              <a:buSzPts val="2400"/>
              <a:buFont typeface="Arial"/>
              <a:buChar char="•"/>
              <a:defRPr/>
            </a:pPr>
            <a:r>
              <a:rPr lang="en-US" sz="2400" b="0" i="0" u="none" strike="noStrike" cap="none">
                <a:solidFill>
                  <a:schemeClr val="lt1"/>
                </a:solidFill>
                <a:latin typeface="Trebuchet MS"/>
                <a:ea typeface="Trebuchet MS"/>
                <a:cs typeface="Trebuchet MS"/>
              </a:rPr>
              <a:t>The hairline reaches far down on the forehead</a:t>
            </a:r>
            <a:endParaRPr/>
          </a:p>
          <a:p>
            <a:pPr marL="342900" marR="0" lvl="0" indent="-342900" algn="l">
              <a:spcBef>
                <a:spcPts val="0"/>
              </a:spcBef>
              <a:spcAft>
                <a:spcPts val="0"/>
              </a:spcAft>
              <a:buClr>
                <a:schemeClr val="lt1"/>
              </a:buClr>
              <a:buSzPts val="2400"/>
              <a:buFont typeface="Arial"/>
              <a:buChar char="•"/>
              <a:defRPr/>
            </a:pPr>
            <a:r>
              <a:rPr lang="en-US" sz="2400" b="0" i="0" u="none" strike="noStrike" cap="none">
                <a:solidFill>
                  <a:schemeClr val="lt1"/>
                </a:solidFill>
                <a:latin typeface="Trebuchet MS"/>
                <a:ea typeface="Trebuchet MS"/>
                <a:cs typeface="Trebuchet MS"/>
              </a:rPr>
              <a:t>Sexual maturation may be delayed</a:t>
            </a:r>
            <a:endParaRPr/>
          </a:p>
          <a:p>
            <a:pPr marL="342900" marR="0" lvl="0" indent="-190500" algn="l">
              <a:spcBef>
                <a:spcPts val="0"/>
              </a:spcBef>
              <a:spcAft>
                <a:spcPts val="0"/>
              </a:spcAft>
              <a:buClr>
                <a:schemeClr val="lt1"/>
              </a:buClr>
              <a:buSzPts val="2400"/>
              <a:buFont typeface="Arial"/>
              <a:buNone/>
              <a:defRPr/>
            </a:pPr>
            <a:endParaRPr sz="2400" b="0" i="0" u="none" strike="noStrike" cap="none">
              <a:solidFill>
                <a:schemeClr val="lt1"/>
              </a:solidFill>
              <a:latin typeface="Trebuchet MS"/>
              <a:ea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89;p53" hidden="0"/>
          <p:cNvSpPr txBox="1"/>
          <p:nvPr isPhoto="0" userDrawn="0">
            <p:ph type="title" hasCustomPrompt="0"/>
          </p:nvPr>
        </p:nvSpPr>
        <p:spPr bwMode="auto">
          <a:xfrm>
            <a:off x="680322" y="779733"/>
            <a:ext cx="8423922" cy="1080938"/>
          </a:xfrm>
          <a:prstGeom prst="rect">
            <a:avLst/>
          </a:prstGeom>
          <a:noFill/>
          <a:ln>
            <a:noFill/>
          </a:ln>
        </p:spPr>
        <p:txBody>
          <a:bodyPr spcFirstLastPara="1" wrap="square" lIns="91425" tIns="45700" rIns="91425" bIns="45700" anchor="ctr" anchorCtr="0">
            <a:normAutofit fontScale="90000"/>
          </a:bodyPr>
          <a:lstStyle/>
          <a:p>
            <a:pPr marL="0" lvl="0" indent="0" algn="l">
              <a:lnSpc>
                <a:spcPct val="90000"/>
              </a:lnSpc>
              <a:spcBef>
                <a:spcPts val="0"/>
              </a:spcBef>
              <a:spcAft>
                <a:spcPts val="0"/>
              </a:spcAft>
              <a:buClr>
                <a:schemeClr val="lt1"/>
              </a:buClr>
              <a:buSzPct val="100000"/>
              <a:buFont typeface="Trebuchet MS"/>
              <a:buNone/>
              <a:defRPr/>
            </a:pPr>
            <a:r>
              <a:rPr lang="en-US" sz="4000" b="1">
                <a:latin typeface="Trebuchet MS"/>
                <a:ea typeface="Trebuchet MS"/>
                <a:cs typeface="Trebuchet MS"/>
              </a:rPr>
              <a:t>Approach to a Child with  Developmental Delay</a:t>
            </a:r>
            <a:endParaRPr sz="4000" b="1"/>
          </a:p>
        </p:txBody>
      </p:sp>
      <p:sp>
        <p:nvSpPr>
          <p:cNvPr id="5" name="Google Shape;390;p53"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lnSpcReduction="20000"/>
          </a:bodyPr>
          <a:lstStyle/>
          <a:p>
            <a:pPr marL="228600" lvl="0" indent="-241934" algn="l">
              <a:lnSpc>
                <a:spcPct val="90000"/>
              </a:lnSpc>
              <a:spcBef>
                <a:spcPts val="0"/>
              </a:spcBef>
              <a:spcAft>
                <a:spcPts val="0"/>
              </a:spcAft>
              <a:buClr>
                <a:schemeClr val="lt1"/>
              </a:buClr>
              <a:buSzPts val="2800"/>
              <a:buChar char="●"/>
              <a:defRPr/>
            </a:pPr>
            <a:r>
              <a:rPr lang="en-US" sz="2800"/>
              <a:t>1-Developmental screening</a:t>
            </a:r>
            <a:br>
              <a:rPr lang="en-US" sz="2800"/>
            </a:br>
            <a:br>
              <a:rPr lang="en-US" sz="2800"/>
            </a:br>
            <a:r>
              <a:rPr lang="en-US" sz="2800"/>
              <a:t>2-Detailed History </a:t>
            </a:r>
            <a:br>
              <a:rPr lang="en-US" sz="2800"/>
            </a:br>
            <a:br>
              <a:rPr lang="en-US" sz="2800"/>
            </a:br>
            <a:r>
              <a:rPr lang="en-US" sz="2800"/>
              <a:t>3-Physical Examination</a:t>
            </a:r>
            <a:br>
              <a:rPr lang="en-US" sz="2800"/>
            </a:br>
            <a:br>
              <a:rPr lang="en-US" sz="2800"/>
            </a:br>
            <a:r>
              <a:rPr lang="en-US" sz="2800"/>
              <a:t>4- Investigations </a:t>
            </a:r>
            <a:endParaRPr/>
          </a:p>
          <a:p>
            <a:pPr marL="228600" lvl="0" indent="-64135" algn="l">
              <a:lnSpc>
                <a:spcPct val="90000"/>
              </a:lnSpc>
              <a:spcBef>
                <a:spcPts val="1000"/>
              </a:spcBef>
              <a:spcAft>
                <a:spcPts val="0"/>
              </a:spcAft>
              <a:buClr>
                <a:schemeClr val="lt1"/>
              </a:buClr>
              <a:buSzPts val="2800"/>
              <a:buNone/>
              <a:defRPr/>
            </a:pPr>
            <a:endParaRPr sz="2800"/>
          </a:p>
          <a:p>
            <a:pPr marL="228600" lvl="0" indent="-241934" algn="l">
              <a:lnSpc>
                <a:spcPct val="90000"/>
              </a:lnSpc>
              <a:spcBef>
                <a:spcPts val="1000"/>
              </a:spcBef>
              <a:spcAft>
                <a:spcPts val="1600"/>
              </a:spcAft>
              <a:buClr>
                <a:schemeClr val="lt1"/>
              </a:buClr>
              <a:buSzPts val="2800"/>
              <a:buChar char="●"/>
              <a:defRPr/>
            </a:pPr>
            <a:r>
              <a:rPr lang="en-US" sz="2800"/>
              <a:t>The approach is mainly clinical.</a:t>
            </a:r>
            <a:br>
              <a:rPr lang="en-US" sz="2800"/>
            </a:b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395;p54"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Developmental screening</a:t>
            </a:r>
            <a:endParaRPr/>
          </a:p>
        </p:txBody>
      </p:sp>
      <p:sp>
        <p:nvSpPr>
          <p:cNvPr id="5" name="Google Shape;396;p54" hidden="0"/>
          <p:cNvSpPr txBox="1"/>
          <p:nvPr isPhoto="0" userDrawn="0">
            <p:ph type="body" idx="1" hasCustomPrompt="0"/>
          </p:nvPr>
        </p:nvSpPr>
        <p:spPr bwMode="auto">
          <a:xfrm>
            <a:off x="468286" y="2310368"/>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400"/>
              <a:buChar char="●"/>
              <a:defRPr/>
            </a:pPr>
            <a:r>
              <a:rPr lang="en-US" sz="2400"/>
              <a:t>all children should be screened for developmental delay and disabilities at well child doctor visit at:</a:t>
            </a:r>
            <a:endParaRPr/>
          </a:p>
          <a:p>
            <a:pPr marL="228600" lvl="0" indent="-228600" algn="l">
              <a:lnSpc>
                <a:spcPct val="90000"/>
              </a:lnSpc>
              <a:spcBef>
                <a:spcPts val="1000"/>
              </a:spcBef>
              <a:spcAft>
                <a:spcPts val="0"/>
              </a:spcAft>
              <a:buClr>
                <a:schemeClr val="lt1"/>
              </a:buClr>
              <a:buSzPts val="2400"/>
              <a:buFont typeface="Trebuchet MS"/>
              <a:buChar char="-"/>
              <a:defRPr/>
            </a:pPr>
            <a:r>
              <a:rPr lang="en-US" sz="2400"/>
              <a:t>9 months</a:t>
            </a:r>
            <a:endParaRPr/>
          </a:p>
          <a:p>
            <a:pPr marL="228600" lvl="0" indent="-228600" algn="l">
              <a:lnSpc>
                <a:spcPct val="90000"/>
              </a:lnSpc>
              <a:spcBef>
                <a:spcPts val="1000"/>
              </a:spcBef>
              <a:spcAft>
                <a:spcPts val="0"/>
              </a:spcAft>
              <a:buClr>
                <a:schemeClr val="lt1"/>
              </a:buClr>
              <a:buSzPts val="2400"/>
              <a:buFont typeface="Trebuchet MS"/>
              <a:buChar char="-"/>
              <a:defRPr/>
            </a:pPr>
            <a:r>
              <a:rPr lang="en-US" sz="2400"/>
              <a:t>18 months</a:t>
            </a:r>
            <a:endParaRPr/>
          </a:p>
          <a:p>
            <a:pPr marL="228600" lvl="0" indent="-228600" algn="l">
              <a:lnSpc>
                <a:spcPct val="90000"/>
              </a:lnSpc>
              <a:spcBef>
                <a:spcPts val="1000"/>
              </a:spcBef>
              <a:spcAft>
                <a:spcPts val="0"/>
              </a:spcAft>
              <a:buClr>
                <a:schemeClr val="lt1"/>
              </a:buClr>
              <a:buSzPts val="2400"/>
              <a:buFont typeface="Trebuchet MS"/>
              <a:buChar char="-"/>
              <a:defRPr/>
            </a:pPr>
            <a:r>
              <a:rPr lang="en-US" sz="2400"/>
              <a:t>24 or 30 months</a:t>
            </a:r>
            <a:endParaRPr/>
          </a:p>
          <a:p>
            <a:pPr marL="228600" lvl="0" indent="-228600" algn="l">
              <a:lnSpc>
                <a:spcPct val="90000"/>
              </a:lnSpc>
              <a:spcBef>
                <a:spcPts val="1000"/>
              </a:spcBef>
              <a:spcAft>
                <a:spcPts val="0"/>
              </a:spcAft>
              <a:buClr>
                <a:schemeClr val="lt1"/>
              </a:buClr>
              <a:buSzPts val="2400"/>
              <a:buChar char="●"/>
              <a:defRPr/>
            </a:pPr>
            <a:r>
              <a:rPr lang="en-US" sz="2400"/>
              <a:t>Additional screening might be needed if a child is at high risk for developmental problem, e.g. : preterm, low birth weight and others to reassure if normal development pattern and timings.</a:t>
            </a:r>
            <a:endParaRPr/>
          </a:p>
          <a:p>
            <a:pPr marL="228600" lvl="0" indent="-76200" algn="l">
              <a:lnSpc>
                <a:spcPct val="90000"/>
              </a:lnSpc>
              <a:spcBef>
                <a:spcPts val="1000"/>
              </a:spcBef>
              <a:spcAft>
                <a:spcPts val="1600"/>
              </a:spcAft>
              <a:buClr>
                <a:schemeClr val="lt1"/>
              </a:buClr>
              <a:buSzPts val="2400"/>
              <a:buNone/>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01;p55"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0" lvl="0" indent="0" algn="l">
              <a:lnSpc>
                <a:spcPct val="90000"/>
              </a:lnSpc>
              <a:spcBef>
                <a:spcPts val="0"/>
              </a:spcBef>
              <a:spcAft>
                <a:spcPts val="0"/>
              </a:spcAft>
              <a:buClr>
                <a:schemeClr val="lt1"/>
              </a:buClr>
              <a:buSzPts val="2400"/>
              <a:buNone/>
              <a:defRPr/>
            </a:pPr>
            <a:r>
              <a:rPr lang="en-US" sz="2400"/>
              <a:t>• Spot </a:t>
            </a:r>
            <a:r>
              <a:rPr lang="en-US" sz="2400" b="1" i="1"/>
              <a:t>regression</a:t>
            </a:r>
            <a:r>
              <a:rPr lang="en-US" sz="2400"/>
              <a:t> </a:t>
            </a:r>
            <a:endParaRPr/>
          </a:p>
          <a:p>
            <a:pPr marL="0" lvl="0" indent="0" algn="l">
              <a:lnSpc>
                <a:spcPct val="90000"/>
              </a:lnSpc>
              <a:spcBef>
                <a:spcPts val="1000"/>
              </a:spcBef>
              <a:spcAft>
                <a:spcPts val="0"/>
              </a:spcAft>
              <a:buClr>
                <a:schemeClr val="lt1"/>
              </a:buClr>
              <a:buSzPts val="2400"/>
              <a:buNone/>
              <a:defRPr/>
            </a:pPr>
            <a:r>
              <a:rPr lang="en-US" sz="2400"/>
              <a:t>• Any genetic disorder to make?</a:t>
            </a:r>
            <a:endParaRPr/>
          </a:p>
          <a:p>
            <a:pPr marL="0" lvl="0" indent="0" algn="l">
              <a:lnSpc>
                <a:spcPct val="90000"/>
              </a:lnSpc>
              <a:spcBef>
                <a:spcPts val="1000"/>
              </a:spcBef>
              <a:spcAft>
                <a:spcPts val="0"/>
              </a:spcAft>
              <a:buClr>
                <a:schemeClr val="lt1"/>
              </a:buClr>
              <a:buSzPts val="2400"/>
              <a:buNone/>
              <a:defRPr/>
            </a:pPr>
            <a:r>
              <a:rPr lang="en-US" sz="2400"/>
              <a:t>• Identify those with specific areas of impairment or global concerns </a:t>
            </a:r>
            <a:endParaRPr/>
          </a:p>
          <a:p>
            <a:pPr marL="228600" lvl="0" indent="-228600" algn="l">
              <a:lnSpc>
                <a:spcPct val="90000"/>
              </a:lnSpc>
              <a:spcBef>
                <a:spcPts val="1000"/>
              </a:spcBef>
              <a:spcAft>
                <a:spcPts val="0"/>
              </a:spcAft>
              <a:buClr>
                <a:schemeClr val="lt1"/>
              </a:buClr>
              <a:buSzPts val="2400"/>
              <a:buChar char="●"/>
              <a:defRPr/>
            </a:pPr>
            <a:r>
              <a:rPr lang="en-US" sz="2400"/>
              <a:t> Allows early support or interventions eg. hearing aids, physiotherapy</a:t>
            </a:r>
            <a:endParaRPr/>
          </a:p>
          <a:p>
            <a:pPr marL="228600" lvl="0" indent="-76200" algn="l">
              <a:lnSpc>
                <a:spcPct val="90000"/>
              </a:lnSpc>
              <a:spcBef>
                <a:spcPts val="1000"/>
              </a:spcBef>
              <a:spcAft>
                <a:spcPts val="1600"/>
              </a:spcAft>
              <a:buClr>
                <a:schemeClr val="lt1"/>
              </a:buClr>
              <a:buSzPts val="2400"/>
              <a:buNone/>
              <a:defRPr/>
            </a:pPr>
            <a:endParaRPr/>
          </a:p>
        </p:txBody>
      </p:sp>
      <p:sp>
        <p:nvSpPr>
          <p:cNvPr id="5" name="Google Shape;402;p55" hidden="0"/>
          <p:cNvSpPr txBox="1"/>
          <p:nvPr isPhoto="0" userDrawn="0">
            <p:ph type="title" hasCustomPrompt="0"/>
          </p:nvPr>
        </p:nvSpPr>
        <p:spPr bwMode="auto">
          <a:xfrm>
            <a:off x="681037" y="752475"/>
            <a:ext cx="9613900" cy="108108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Developmental screening</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07;p56"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400"/>
              <a:buChar char="●"/>
              <a:defRPr/>
            </a:pPr>
            <a:r>
              <a:rPr lang="en-US"/>
              <a:t>Two major categories</a:t>
            </a:r>
            <a:endParaRPr/>
          </a:p>
          <a:p>
            <a:pPr marL="685800" lvl="1" indent="-228600" algn="l">
              <a:lnSpc>
                <a:spcPct val="90000"/>
              </a:lnSpc>
              <a:spcBef>
                <a:spcPts val="500"/>
              </a:spcBef>
              <a:spcAft>
                <a:spcPts val="0"/>
              </a:spcAft>
              <a:buClr>
                <a:schemeClr val="lt1"/>
              </a:buClr>
              <a:buSzPts val="2400"/>
              <a:buChar char="○"/>
              <a:defRPr/>
            </a:pPr>
            <a:r>
              <a:rPr lang="en-US" sz="2400"/>
              <a:t>Developmental </a:t>
            </a:r>
            <a:endParaRPr/>
          </a:p>
          <a:p>
            <a:pPr marL="685800" lvl="1" indent="-228600" algn="l">
              <a:lnSpc>
                <a:spcPct val="90000"/>
              </a:lnSpc>
              <a:spcBef>
                <a:spcPts val="500"/>
              </a:spcBef>
              <a:spcAft>
                <a:spcPts val="0"/>
              </a:spcAft>
              <a:buClr>
                <a:schemeClr val="lt1"/>
              </a:buClr>
              <a:buSzPts val="2400"/>
              <a:buChar char="○"/>
              <a:defRPr/>
            </a:pPr>
            <a:r>
              <a:rPr lang="en-US" sz="2400"/>
              <a:t>Behavioral</a:t>
            </a:r>
            <a:endParaRPr/>
          </a:p>
          <a:p>
            <a:pPr marL="228600" lvl="0" indent="-228600" algn="l">
              <a:lnSpc>
                <a:spcPct val="90000"/>
              </a:lnSpc>
              <a:spcBef>
                <a:spcPts val="1000"/>
              </a:spcBef>
              <a:spcAft>
                <a:spcPts val="0"/>
              </a:spcAft>
              <a:buClr>
                <a:schemeClr val="lt1"/>
              </a:buClr>
              <a:buSzPts val="2400"/>
              <a:buChar char="●"/>
              <a:defRPr/>
            </a:pPr>
            <a:r>
              <a:rPr lang="en-US"/>
              <a:t>Two mechanisms of administration</a:t>
            </a:r>
            <a:endParaRPr/>
          </a:p>
          <a:p>
            <a:pPr marL="685800" lvl="1" indent="-228600" algn="l">
              <a:lnSpc>
                <a:spcPct val="90000"/>
              </a:lnSpc>
              <a:spcBef>
                <a:spcPts val="500"/>
              </a:spcBef>
              <a:spcAft>
                <a:spcPts val="0"/>
              </a:spcAft>
              <a:buClr>
                <a:schemeClr val="lt1"/>
              </a:buClr>
              <a:buSzPts val="2400"/>
              <a:buChar char="○"/>
              <a:defRPr/>
            </a:pPr>
            <a:r>
              <a:rPr lang="en-US" sz="2400"/>
              <a:t>Parental : Age and  Parent</a:t>
            </a:r>
            <a:r>
              <a:rPr lang="en-US" sz="2400">
                <a:latin typeface="Arial"/>
                <a:ea typeface="Arial"/>
                <a:cs typeface="Arial"/>
              </a:rPr>
              <a:t>’</a:t>
            </a:r>
            <a:r>
              <a:rPr lang="en-US" sz="2400"/>
              <a:t>s evaluations of developmental status</a:t>
            </a:r>
            <a:endParaRPr/>
          </a:p>
          <a:p>
            <a:pPr marL="502918" lvl="1" indent="0" algn="l">
              <a:lnSpc>
                <a:spcPct val="90000"/>
              </a:lnSpc>
              <a:spcBef>
                <a:spcPts val="500"/>
              </a:spcBef>
              <a:spcAft>
                <a:spcPts val="0"/>
              </a:spcAft>
              <a:buClr>
                <a:schemeClr val="lt1"/>
              </a:buClr>
              <a:buSzPts val="2400"/>
              <a:buNone/>
              <a:defRPr/>
            </a:pPr>
            <a:endParaRPr sz="2400"/>
          </a:p>
          <a:p>
            <a:pPr marL="685800" lvl="1" indent="-228600" algn="l">
              <a:lnSpc>
                <a:spcPct val="90000"/>
              </a:lnSpc>
              <a:spcBef>
                <a:spcPts val="500"/>
              </a:spcBef>
              <a:spcAft>
                <a:spcPts val="0"/>
              </a:spcAft>
              <a:buClr>
                <a:schemeClr val="lt1"/>
              </a:buClr>
              <a:buSzPts val="2400"/>
              <a:buChar char="○"/>
              <a:defRPr/>
            </a:pPr>
            <a:r>
              <a:rPr lang="en-US" sz="2400"/>
              <a:t>Provider : Denver</a:t>
            </a:r>
            <a:br>
              <a:rPr lang="en-US" sz="2400"/>
            </a:br>
            <a:r>
              <a:rPr lang="en-US" sz="2400"/>
              <a:t>fine and gross motor, language, and social skills</a:t>
            </a:r>
            <a:endParaRPr/>
          </a:p>
          <a:p>
            <a:pPr marL="0" lvl="0" indent="0" algn="l">
              <a:lnSpc>
                <a:spcPct val="90000"/>
              </a:lnSpc>
              <a:spcBef>
                <a:spcPts val="1000"/>
              </a:spcBef>
              <a:spcAft>
                <a:spcPts val="1600"/>
              </a:spcAft>
              <a:buClr>
                <a:schemeClr val="lt1"/>
              </a:buClr>
              <a:buSzPts val="2400"/>
              <a:buNone/>
              <a:defRPr/>
            </a:pPr>
            <a:endParaRPr/>
          </a:p>
        </p:txBody>
      </p:sp>
      <p:sp>
        <p:nvSpPr>
          <p:cNvPr id="5" name="Google Shape;408;p56" hidden="0"/>
          <p:cNvSpPr txBox="1"/>
          <p:nvPr isPhoto="0" userDrawn="0">
            <p:ph type="title" hasCustomPrompt="0"/>
          </p:nvPr>
        </p:nvSpPr>
        <p:spPr bwMode="auto">
          <a:xfrm>
            <a:off x="681037" y="752475"/>
            <a:ext cx="9613900" cy="108108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Developmental screening</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13;p57"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Obstetrical History </a:t>
            </a:r>
            <a:endParaRPr/>
          </a:p>
        </p:txBody>
      </p:sp>
      <p:sp>
        <p:nvSpPr>
          <p:cNvPr id="5" name="Google Shape;414;p57" hidden="0"/>
          <p:cNvSpPr txBox="1"/>
          <p:nvPr isPhoto="0" userDrawn="0">
            <p:ph type="body" idx="1" hasCustomPrompt="0"/>
          </p:nvPr>
        </p:nvSpPr>
        <p:spPr bwMode="auto">
          <a:xfrm>
            <a:off x="681037" y="2336800"/>
            <a:ext cx="9613900" cy="3598863"/>
          </a:xfrm>
          <a:prstGeom prst="rect">
            <a:avLst/>
          </a:prstGeom>
          <a:noFill/>
          <a:ln>
            <a:noFill/>
          </a:ln>
        </p:spPr>
        <p:txBody>
          <a:bodyPr spcFirstLastPara="1" wrap="square" lIns="91425" tIns="45700" rIns="91425" bIns="45700" anchor="t" anchorCtr="0">
            <a:noAutofit/>
          </a:bodyPr>
          <a:lstStyle/>
          <a:p>
            <a:pPr marL="228600" lvl="0" indent="-228600" algn="l">
              <a:lnSpc>
                <a:spcPct val="90000"/>
              </a:lnSpc>
              <a:spcBef>
                <a:spcPts val="0"/>
              </a:spcBef>
              <a:spcAft>
                <a:spcPts val="1600"/>
              </a:spcAft>
              <a:buClr>
                <a:schemeClr val="lt1"/>
              </a:buClr>
              <a:buSzPts val="3200"/>
              <a:buChar char="●"/>
              <a:defRPr/>
            </a:pPr>
            <a:r>
              <a:rPr lang="en-US" sz="3200"/>
              <a:t>Prenatal Hx :</a:t>
            </a:r>
            <a:br>
              <a:rPr lang="en-US" sz="3200"/>
            </a:br>
            <a:br>
              <a:rPr lang="en-US" sz="3200"/>
            </a:br>
            <a:r>
              <a:rPr lang="en-US" sz="3200"/>
              <a:t>- </a:t>
            </a:r>
            <a:r>
              <a:rPr lang="en-US" sz="3200">
                <a:latin typeface="Calibri"/>
                <a:ea typeface="Calibri"/>
                <a:cs typeface="Calibri"/>
              </a:rPr>
              <a:t>Any Complications</a:t>
            </a:r>
            <a:br>
              <a:rPr lang="en-US" sz="3200">
                <a:latin typeface="Calibri"/>
                <a:ea typeface="Calibri"/>
                <a:cs typeface="Calibri"/>
              </a:rPr>
            </a:br>
            <a:r>
              <a:rPr lang="en-US" sz="3200">
                <a:latin typeface="Calibri"/>
                <a:ea typeface="Calibri"/>
                <a:cs typeface="Calibri"/>
              </a:rPr>
              <a:t>- Prenatal diagnoses made (eg. Down  Syndrome)</a:t>
            </a:r>
            <a:br>
              <a:rPr lang="en-US" sz="3200">
                <a:latin typeface="Calibri"/>
                <a:ea typeface="Calibri"/>
                <a:cs typeface="Calibri"/>
              </a:rPr>
            </a:br>
            <a:r>
              <a:rPr lang="en-US" sz="3200">
                <a:latin typeface="Calibri"/>
                <a:ea typeface="Calibri"/>
                <a:cs typeface="Calibri"/>
              </a:rPr>
              <a:t>- Infections (eg. TORCH)</a:t>
            </a:r>
            <a:br>
              <a:rPr lang="en-US" sz="3200">
                <a:latin typeface="Calibri"/>
                <a:ea typeface="Calibri"/>
                <a:cs typeface="Calibri"/>
              </a:rPr>
            </a:br>
            <a:r>
              <a:rPr lang="en-US" sz="3200">
                <a:latin typeface="Calibri"/>
                <a:ea typeface="Calibri"/>
                <a:cs typeface="Calibri"/>
              </a:rPr>
              <a:t> - gestational DM</a:t>
            </a:r>
            <a:br>
              <a:rPr lang="en-US" sz="3200">
                <a:latin typeface="Calibri"/>
                <a:ea typeface="Calibri"/>
                <a:cs typeface="Calibri"/>
              </a:rPr>
            </a:br>
            <a:br>
              <a:rPr lang="en-US" sz="3200">
                <a:latin typeface="Calibri"/>
                <a:ea typeface="Calibri"/>
                <a:cs typeface="Calibri"/>
              </a:rPr>
            </a:br>
            <a:br>
              <a:rPr lang="en-US" sz="3200">
                <a:latin typeface="Calibri"/>
                <a:ea typeface="Calibri"/>
                <a:cs typeface="Calibri"/>
              </a:rPr>
            </a:br>
            <a:br>
              <a:rPr lang="en-US" sz="3200">
                <a:latin typeface="Calibri"/>
                <a:ea typeface="Calibri"/>
                <a:cs typeface="Calibri"/>
              </a:rPr>
            </a:br>
            <a:br>
              <a:rPr lang="en-US" sz="3200">
                <a:latin typeface="Calibri"/>
                <a:ea typeface="Calibri"/>
                <a:cs typeface="Calibri"/>
              </a:rPr>
            </a:br>
            <a:br>
              <a:rPr lang="en-US" sz="3200">
                <a:latin typeface="Calibri"/>
                <a:ea typeface="Calibri"/>
                <a:cs typeface="Calibri"/>
              </a:rPr>
            </a:br>
            <a:endParaRPr sz="3200">
              <a:latin typeface="Calibri"/>
              <a:ea typeface="Calibri"/>
              <a:cs typeface="Calibri"/>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19;p58"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Obstetrical History </a:t>
            </a:r>
            <a:endParaRPr/>
          </a:p>
        </p:txBody>
      </p:sp>
      <p:sp>
        <p:nvSpPr>
          <p:cNvPr id="5" name="Google Shape;420;p58" hidden="0"/>
          <p:cNvSpPr txBox="1"/>
          <p:nvPr isPhoto="0" userDrawn="0">
            <p:ph type="body" idx="1" hasCustomPrompt="0"/>
          </p:nvPr>
        </p:nvSpPr>
        <p:spPr bwMode="auto">
          <a:xfrm>
            <a:off x="680321" y="2293422"/>
            <a:ext cx="12465837"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800"/>
              <a:buChar char="●"/>
              <a:defRPr/>
            </a:pPr>
            <a:r>
              <a:rPr lang="en-US" sz="2800">
                <a:latin typeface="Calibri"/>
                <a:ea typeface="Calibri"/>
                <a:cs typeface="Calibri"/>
              </a:rPr>
              <a:t>Perinatal &amp; Neonatal Hx :</a:t>
            </a:r>
            <a:endParaRPr/>
          </a:p>
          <a:p>
            <a:pPr marL="0" lvl="0" indent="0" algn="l">
              <a:lnSpc>
                <a:spcPct val="90000"/>
              </a:lnSpc>
              <a:spcBef>
                <a:spcPts val="1000"/>
              </a:spcBef>
              <a:spcAft>
                <a:spcPts val="0"/>
              </a:spcAft>
              <a:buClr>
                <a:schemeClr val="lt1"/>
              </a:buClr>
              <a:buSzPts val="2800"/>
              <a:buNone/>
              <a:defRPr/>
            </a:pPr>
            <a:r>
              <a:rPr lang="en-US" sz="2800">
                <a:latin typeface="Calibri"/>
                <a:ea typeface="Calibri"/>
                <a:cs typeface="Calibri"/>
              </a:rPr>
              <a:t>- Prematurity, LBW, obstetric complications ,</a:t>
            </a:r>
            <a:endParaRPr/>
          </a:p>
          <a:p>
            <a:pPr marL="0" lvl="0" indent="0" algn="l">
              <a:lnSpc>
                <a:spcPct val="90000"/>
              </a:lnSpc>
              <a:spcBef>
                <a:spcPts val="1000"/>
              </a:spcBef>
              <a:spcAft>
                <a:spcPts val="1600"/>
              </a:spcAft>
              <a:buClr>
                <a:schemeClr val="lt1"/>
              </a:buClr>
              <a:buSzPts val="2800"/>
              <a:buNone/>
              <a:defRPr/>
            </a:pPr>
            <a:r>
              <a:rPr lang="en-US" sz="2800">
                <a:latin typeface="Calibri"/>
                <a:ea typeface="Calibri"/>
                <a:cs typeface="Calibri"/>
              </a:rPr>
              <a:t>encephalopathy, hyperbilirubinemia.</a:t>
            </a:r>
            <a:br>
              <a:rPr lang="en-US" sz="2800">
                <a:latin typeface="Calibri"/>
                <a:ea typeface="Calibri"/>
                <a:cs typeface="Calibri"/>
              </a:rPr>
            </a:br>
            <a:r>
              <a:rPr lang="en-US" sz="2800">
                <a:latin typeface="Calibri"/>
                <a:ea typeface="Calibri"/>
                <a:cs typeface="Calibri"/>
              </a:rPr>
              <a:t>- APGAR scores</a:t>
            </a:r>
            <a:br>
              <a:rPr lang="en-US" sz="2800">
                <a:latin typeface="Calibri"/>
                <a:ea typeface="Calibri"/>
                <a:cs typeface="Calibri"/>
              </a:rPr>
            </a:br>
            <a:r>
              <a:rPr lang="en-US" sz="2800">
                <a:latin typeface="Calibri"/>
                <a:ea typeface="Calibri"/>
                <a:cs typeface="Calibri"/>
              </a:rPr>
              <a:t>- trauma</a:t>
            </a:r>
            <a:br>
              <a:rPr lang="en-US" sz="2800">
                <a:latin typeface="Calibri"/>
                <a:ea typeface="Calibri"/>
                <a:cs typeface="Calibri"/>
              </a:rPr>
            </a:br>
            <a:r>
              <a:rPr lang="en-US" sz="2800">
                <a:latin typeface="Calibri"/>
                <a:ea typeface="Calibri"/>
                <a:cs typeface="Calibri"/>
              </a:rPr>
              <a:t>- Infections (eg. Group B Strep)</a:t>
            </a:r>
            <a:br>
              <a:rPr lang="en-US" sz="2800">
                <a:latin typeface="Calibri"/>
                <a:ea typeface="Calibri"/>
                <a:cs typeface="Calibri"/>
              </a:rPr>
            </a:br>
            <a:r>
              <a:rPr lang="en-US" sz="2800">
                <a:latin typeface="Calibri"/>
                <a:ea typeface="Calibri"/>
                <a:cs typeface="Calibri"/>
              </a:rPr>
              <a:t>- Seizures ,hearing test performed</a:t>
            </a:r>
            <a:br>
              <a:rPr lang="en-US" sz="2800">
                <a:latin typeface="Calibri"/>
                <a:ea typeface="Calibri"/>
                <a:cs typeface="Calibri"/>
              </a:rPr>
            </a:br>
            <a:r>
              <a:rPr lang="en-US" sz="2800">
                <a:latin typeface="Calibri"/>
                <a:ea typeface="Calibri"/>
                <a:cs typeface="Calibri"/>
              </a:rPr>
              <a:t>- Newborn screening performed</a:t>
            </a: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25;p59"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Family History &amp; Social history</a:t>
            </a:r>
            <a:endParaRPr/>
          </a:p>
        </p:txBody>
      </p:sp>
      <p:sp>
        <p:nvSpPr>
          <p:cNvPr id="5" name="Google Shape;426;p59" hidden="0"/>
          <p:cNvSpPr txBox="1"/>
          <p:nvPr isPhoto="0" userDrawn="0">
            <p:ph type="body" idx="1" hasCustomPrompt="0"/>
          </p:nvPr>
        </p:nvSpPr>
        <p:spPr bwMode="auto">
          <a:xfrm>
            <a:off x="494791" y="2505456"/>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consanguinity, inherited disorders,Relatives with developmental delay, genetic abnormalities, syndromes.</a:t>
            </a:r>
            <a:endParaRPr/>
          </a:p>
          <a:p>
            <a:pPr marL="228600" lvl="0" indent="-25400" algn="l">
              <a:lnSpc>
                <a:spcPct val="90000"/>
              </a:lnSpc>
              <a:spcBef>
                <a:spcPts val="1000"/>
              </a:spcBef>
              <a:spcAft>
                <a:spcPts val="0"/>
              </a:spcAft>
              <a:buClr>
                <a:schemeClr val="lt1"/>
              </a:buClr>
              <a:buSzPts val="3200"/>
              <a:buNone/>
              <a:defRPr/>
            </a:pPr>
            <a:endParaRPr sz="3200"/>
          </a:p>
          <a:p>
            <a:pPr marL="228600" lvl="0" indent="-228600" algn="l">
              <a:lnSpc>
                <a:spcPct val="90000"/>
              </a:lnSpc>
              <a:spcBef>
                <a:spcPts val="1000"/>
              </a:spcBef>
              <a:spcAft>
                <a:spcPts val="1600"/>
              </a:spcAft>
              <a:buClr>
                <a:schemeClr val="lt1"/>
              </a:buClr>
              <a:buSzPts val="3200"/>
              <a:buChar char="●"/>
              <a:defRPr/>
            </a:pPr>
            <a:r>
              <a:rPr lang="en-US" sz="3200"/>
              <a:t>Evidence of neglect or abuse which may have a negative  influence on development.</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31;p60"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Behavior</a:t>
            </a:r>
            <a:endParaRPr/>
          </a:p>
        </p:txBody>
      </p:sp>
      <p:sp>
        <p:nvSpPr>
          <p:cNvPr id="5" name="Google Shape;432;p60" hidden="0"/>
          <p:cNvSpPr txBox="1"/>
          <p:nvPr isPhoto="0" userDrawn="0">
            <p:ph type="body" idx="1" hasCustomPrompt="0"/>
          </p:nvPr>
        </p:nvSpPr>
        <p:spPr bwMode="auto">
          <a:xfrm>
            <a:off x="680321" y="2681429"/>
            <a:ext cx="9908166"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800"/>
              <a:buChar char="●"/>
              <a:defRPr/>
            </a:pPr>
            <a:r>
              <a:rPr lang="en-US" sz="2800"/>
              <a:t>Behavioral disturbances, aggression, self  injury, defiance, inattention, anxiety,  depression, sleep disturbances, stereotypic  behaviors, poor social skills, hyperactivity,  difficult temperaments.</a:t>
            </a:r>
            <a:endParaRPr/>
          </a:p>
          <a:p>
            <a:pPr marL="228600" lvl="0" indent="-50800"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37;p61"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Physical Examination</a:t>
            </a:r>
            <a:endParaRPr sz="4000" b="1"/>
          </a:p>
        </p:txBody>
      </p:sp>
      <p:sp>
        <p:nvSpPr>
          <p:cNvPr id="5" name="Google Shape;438;p61" hidden="0"/>
          <p:cNvSpPr txBox="1"/>
          <p:nvPr isPhoto="0" userDrawn="0">
            <p:ph type="body" idx="1" hasCustomPrompt="0"/>
          </p:nvPr>
        </p:nvSpPr>
        <p:spPr bwMode="auto">
          <a:xfrm>
            <a:off x="680321" y="2336872"/>
            <a:ext cx="9613861" cy="3767899"/>
          </a:xfrm>
          <a:prstGeom prst="rect">
            <a:avLst/>
          </a:prstGeom>
          <a:noFill/>
          <a:ln>
            <a:noFill/>
          </a:ln>
        </p:spPr>
        <p:txBody>
          <a:bodyPr spcFirstLastPara="1" wrap="square" lIns="91425" tIns="45700" rIns="91425" bIns="45700" anchor="t" anchorCtr="0">
            <a:normAutofit lnSpcReduction="20000"/>
          </a:bodyPr>
          <a:lstStyle/>
          <a:p>
            <a:pPr marL="228600" lvl="0" indent="-228600" algn="l">
              <a:lnSpc>
                <a:spcPct val="90000"/>
              </a:lnSpc>
              <a:spcBef>
                <a:spcPts val="0"/>
              </a:spcBef>
              <a:spcAft>
                <a:spcPts val="0"/>
              </a:spcAft>
              <a:buClr>
                <a:schemeClr val="lt1"/>
              </a:buClr>
              <a:buSzPts val="2800"/>
              <a:buChar char="●"/>
              <a:defRPr/>
            </a:pPr>
            <a:r>
              <a:rPr lang="en-US" sz="2800"/>
              <a:t>physical examination is important  in the assessment of a developmentally delayed child.</a:t>
            </a:r>
            <a:endParaRPr/>
          </a:p>
          <a:p>
            <a:pPr marL="228600" lvl="0" indent="-228600" algn="l">
              <a:lnSpc>
                <a:spcPct val="90000"/>
              </a:lnSpc>
              <a:spcBef>
                <a:spcPts val="1000"/>
              </a:spcBef>
              <a:spcAft>
                <a:spcPts val="0"/>
              </a:spcAft>
              <a:buClr>
                <a:schemeClr val="lt1"/>
              </a:buClr>
              <a:buSzPts val="2800"/>
              <a:buChar char="●"/>
              <a:defRPr/>
            </a:pPr>
            <a:r>
              <a:rPr lang="en-US" sz="2800"/>
              <a:t>Characteristic findings on physical exam may  provide clues as to the cause of the  developmental delay.</a:t>
            </a:r>
            <a:endParaRPr/>
          </a:p>
          <a:p>
            <a:pPr marL="228600" lvl="0" indent="-228600" algn="l">
              <a:lnSpc>
                <a:spcPct val="90000"/>
              </a:lnSpc>
              <a:spcBef>
                <a:spcPts val="1000"/>
              </a:spcBef>
              <a:spcAft>
                <a:spcPts val="0"/>
              </a:spcAft>
              <a:buClr>
                <a:schemeClr val="lt1"/>
              </a:buClr>
              <a:buSzPts val="2800"/>
              <a:buChar char="●"/>
              <a:defRPr/>
            </a:pPr>
            <a:r>
              <a:rPr lang="en-US" sz="2800"/>
              <a:t>General, growth parameters,(HC), dysmorphic features, neurologic exam</a:t>
            </a:r>
            <a:endParaRPr/>
          </a:p>
          <a:p>
            <a:pPr marL="228600" lvl="0" indent="-228600" algn="l">
              <a:lnSpc>
                <a:spcPct val="90000"/>
              </a:lnSpc>
              <a:spcBef>
                <a:spcPts val="1000"/>
              </a:spcBef>
              <a:spcAft>
                <a:spcPts val="0"/>
              </a:spcAft>
              <a:buClr>
                <a:schemeClr val="lt1"/>
              </a:buClr>
              <a:buSzPts val="2800"/>
              <a:buChar char="●"/>
              <a:defRPr/>
            </a:pPr>
            <a:r>
              <a:rPr lang="en-US" sz="2800"/>
              <a:t>child placed in different postures </a:t>
            </a:r>
            <a:endParaRPr/>
          </a:p>
          <a:p>
            <a:pPr marL="228600" lvl="0" indent="-228600" algn="l">
              <a:lnSpc>
                <a:spcPct val="90000"/>
              </a:lnSpc>
              <a:spcBef>
                <a:spcPts val="1000"/>
              </a:spcBef>
              <a:spcAft>
                <a:spcPts val="0"/>
              </a:spcAft>
              <a:buClr>
                <a:schemeClr val="lt1"/>
              </a:buClr>
              <a:buSzPts val="2800"/>
              <a:buChar char="●"/>
              <a:defRPr/>
            </a:pPr>
            <a:r>
              <a:rPr lang="en-US" sz="2800"/>
              <a:t>Hearing and vision</a:t>
            </a:r>
            <a:endParaRPr/>
          </a:p>
          <a:p>
            <a:pPr marL="228600" lvl="0" indent="-50800"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43;p62"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sz="3600" b="1"/>
              <a:t>Physical Examination</a:t>
            </a:r>
            <a:endParaRPr/>
          </a:p>
        </p:txBody>
      </p:sp>
      <p:sp>
        <p:nvSpPr>
          <p:cNvPr id="5" name="Google Shape;444;p62"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800"/>
              <a:buChar char="●"/>
              <a:defRPr/>
            </a:pPr>
            <a:r>
              <a:rPr lang="en-US" sz="2800"/>
              <a:t>Muscle tone, landau reflex.</a:t>
            </a:r>
            <a:endParaRPr/>
          </a:p>
          <a:p>
            <a:pPr marL="228600" lvl="0" indent="-228600" algn="l">
              <a:lnSpc>
                <a:spcPct val="90000"/>
              </a:lnSpc>
              <a:spcBef>
                <a:spcPts val="1000"/>
              </a:spcBef>
              <a:spcAft>
                <a:spcPts val="0"/>
              </a:spcAft>
              <a:buClr>
                <a:schemeClr val="lt1"/>
              </a:buClr>
              <a:buSzPts val="2800"/>
              <a:buChar char="●"/>
              <a:defRPr/>
            </a:pPr>
            <a:r>
              <a:rPr lang="en-US" sz="2800"/>
              <a:t>Primitive reflexes.</a:t>
            </a:r>
            <a:endParaRPr/>
          </a:p>
          <a:p>
            <a:pPr marL="228600" lvl="0" indent="-228600" algn="l">
              <a:lnSpc>
                <a:spcPct val="90000"/>
              </a:lnSpc>
              <a:spcBef>
                <a:spcPts val="1000"/>
              </a:spcBef>
              <a:spcAft>
                <a:spcPts val="0"/>
              </a:spcAft>
              <a:buClr>
                <a:schemeClr val="lt1"/>
              </a:buClr>
              <a:buSzPts val="2800"/>
              <a:buChar char="●"/>
              <a:defRPr/>
            </a:pPr>
            <a:r>
              <a:rPr lang="en-US" sz="2800"/>
              <a:t>Consider the corrected age in preterm babies.</a:t>
            </a:r>
            <a:endParaRPr/>
          </a:p>
          <a:p>
            <a:pPr marL="228600" lvl="0" indent="-228600" algn="l">
              <a:lnSpc>
                <a:spcPct val="90000"/>
              </a:lnSpc>
              <a:spcBef>
                <a:spcPts val="1000"/>
              </a:spcBef>
              <a:spcAft>
                <a:spcPts val="0"/>
              </a:spcAft>
              <a:buClr>
                <a:schemeClr val="lt1"/>
              </a:buClr>
              <a:buSzPts val="2800"/>
              <a:buChar char="●"/>
              <a:defRPr/>
            </a:pPr>
            <a:r>
              <a:rPr lang="en-US" sz="2800"/>
              <a:t> Prerequisites  : Infant or child in a good temper</a:t>
            </a:r>
            <a:br>
              <a:rPr lang="en-US" sz="2800"/>
            </a:br>
            <a:r>
              <a:rPr lang="en-US" sz="2800"/>
              <a:t>Should not be hungry , tired, had convulsion prior or under effect of sedative  drugs.</a:t>
            </a:r>
            <a:endParaRPr/>
          </a:p>
          <a:p>
            <a:pPr marL="228600" lvl="0" indent="-50800" algn="l">
              <a:lnSpc>
                <a:spcPct val="90000"/>
              </a:lnSpc>
              <a:spcBef>
                <a:spcPts val="1000"/>
              </a:spcBef>
              <a:spcAft>
                <a:spcPts val="1600"/>
              </a:spcAft>
              <a:buClr>
                <a:schemeClr val="lt1"/>
              </a:buClr>
              <a:buSzPts val="2800"/>
              <a:buNone/>
              <a:defRPr/>
            </a:pPr>
            <a:endParaRPr sz="2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49;p63"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Growth Parameters</a:t>
            </a:r>
            <a:endParaRPr sz="4000" b="1"/>
          </a:p>
        </p:txBody>
      </p:sp>
      <p:sp>
        <p:nvSpPr>
          <p:cNvPr id="5" name="Google Shape;450;p63" hidden="0"/>
          <p:cNvSpPr txBox="1"/>
          <p:nvPr isPhoto="0" userDrawn="0">
            <p:ph type="body" idx="1" hasCustomPrompt="0"/>
          </p:nvPr>
        </p:nvSpPr>
        <p:spPr bwMode="auto">
          <a:xfrm flipH="0" flipV="0">
            <a:off x="680319" y="2204350"/>
            <a:ext cx="9613860" cy="4463148"/>
          </a:xfrm>
          <a:prstGeom prst="rect">
            <a:avLst/>
          </a:prstGeom>
          <a:noFill/>
          <a:ln>
            <a:noFill/>
          </a:ln>
        </p:spPr>
        <p:txBody>
          <a:bodyPr spcFirstLastPara="1" vertOverflow="overflow" horzOverflow="clip" vert="horz" wrap="square" lIns="91423" tIns="45699" rIns="91423" bIns="45699" numCol="1" spcCol="0" rtlCol="0" fromWordArt="0" anchor="t" anchorCtr="0" forceAA="0" upright="0" compatLnSpc="0">
            <a:noAutofit/>
          </a:bodyPr>
          <a:lstStyle/>
          <a:p>
            <a:pPr marL="0" lvl="0" indent="0" algn="l">
              <a:lnSpc>
                <a:spcPct val="90000"/>
              </a:lnSpc>
              <a:spcBef>
                <a:spcPts val="0"/>
              </a:spcBef>
              <a:spcAft>
                <a:spcPts val="0"/>
              </a:spcAft>
              <a:buClr>
                <a:schemeClr val="lt1"/>
              </a:buClr>
              <a:buSzPct val="100000"/>
              <a:buNone/>
              <a:defRPr/>
            </a:pPr>
            <a:r>
              <a:rPr lang="en-US" sz="2400" b="1"/>
              <a:t>Head Circumference </a:t>
            </a:r>
            <a:endParaRPr sz="800"/>
          </a:p>
          <a:p>
            <a:pPr marL="0" lvl="0" indent="0" algn="l">
              <a:lnSpc>
                <a:spcPct val="90000"/>
              </a:lnSpc>
              <a:spcBef>
                <a:spcPts val="1000"/>
              </a:spcBef>
              <a:spcAft>
                <a:spcPts val="0"/>
              </a:spcAft>
              <a:buClr>
                <a:schemeClr val="lt1"/>
              </a:buClr>
              <a:buSzPct val="100000"/>
              <a:buNone/>
              <a:defRPr/>
            </a:pPr>
            <a:r>
              <a:rPr lang="en-US" sz="1600"/>
              <a:t>- Macrocephaly : eg in hydrocephalus</a:t>
            </a:r>
            <a:br>
              <a:rPr lang="en-US" sz="1600"/>
            </a:br>
            <a:endParaRPr sz="1600"/>
          </a:p>
          <a:p>
            <a:pPr marL="228600" lvl="0" indent="-215265" algn="l">
              <a:lnSpc>
                <a:spcPct val="90000"/>
              </a:lnSpc>
              <a:spcBef>
                <a:spcPts val="1000"/>
              </a:spcBef>
              <a:spcAft>
                <a:spcPts val="0"/>
              </a:spcAft>
              <a:buClr>
                <a:schemeClr val="lt1"/>
              </a:buClr>
              <a:buSzPct val="100000"/>
              <a:buFont typeface="Trebuchet MS"/>
              <a:buChar char="-"/>
              <a:defRPr/>
            </a:pPr>
            <a:r>
              <a:rPr lang="en-US" sz="1600"/>
              <a:t>Microcephaly:  eg in Rett’s Disorder</a:t>
            </a:r>
            <a:br>
              <a:rPr lang="en-US" sz="1600"/>
            </a:br>
            <a:br>
              <a:rPr lang="en-US" sz="800"/>
            </a:br>
            <a:r>
              <a:rPr lang="en-US" sz="2400" b="1"/>
              <a:t>Length</a:t>
            </a:r>
            <a:endParaRPr sz="800"/>
          </a:p>
          <a:p>
            <a:pPr marL="0" lvl="0" indent="0" algn="l">
              <a:lnSpc>
                <a:spcPct val="90000"/>
              </a:lnSpc>
              <a:spcBef>
                <a:spcPts val="1000"/>
              </a:spcBef>
              <a:spcAft>
                <a:spcPts val="0"/>
              </a:spcAft>
              <a:buClr>
                <a:schemeClr val="lt1"/>
              </a:buClr>
              <a:buSzPct val="100000"/>
              <a:buNone/>
              <a:defRPr/>
            </a:pPr>
            <a:r>
              <a:rPr lang="en-US" sz="2200"/>
              <a:t>- s</a:t>
            </a:r>
            <a:r>
              <a:rPr lang="en-US" sz="2200"/>
              <a:t>hort stature: Turner syndrome, William's syndrome</a:t>
            </a:r>
            <a:endParaRPr sz="800"/>
          </a:p>
          <a:p>
            <a:pPr marL="0" lvl="0" indent="0" algn="l">
              <a:lnSpc>
                <a:spcPct val="90000"/>
              </a:lnSpc>
              <a:spcBef>
                <a:spcPts val="1000"/>
              </a:spcBef>
              <a:spcAft>
                <a:spcPts val="0"/>
              </a:spcAft>
              <a:buClr>
                <a:schemeClr val="lt1"/>
              </a:buClr>
              <a:buSzPct val="100000"/>
              <a:buNone/>
              <a:defRPr/>
            </a:pPr>
            <a:br>
              <a:rPr lang="en-US" sz="2200"/>
            </a:br>
            <a:r>
              <a:rPr lang="en-US" sz="800"/>
              <a:t>  </a:t>
            </a:r>
            <a:r>
              <a:rPr lang="en-US" sz="2400"/>
              <a:t>Weight</a:t>
            </a:r>
            <a:endParaRPr sz="800"/>
          </a:p>
          <a:p>
            <a:pPr marL="0" lvl="0" indent="0" algn="l">
              <a:lnSpc>
                <a:spcPct val="90000"/>
              </a:lnSpc>
              <a:spcBef>
                <a:spcPts val="1000"/>
              </a:spcBef>
              <a:spcAft>
                <a:spcPts val="0"/>
              </a:spcAft>
              <a:buClr>
                <a:schemeClr val="lt1"/>
              </a:buClr>
              <a:buSzPct val="141176"/>
              <a:buNone/>
              <a:defRPr/>
            </a:pPr>
            <a:br>
              <a:rPr lang="en-US" sz="800"/>
            </a:br>
            <a:r>
              <a:rPr lang="en-US" sz="800"/>
              <a:t>  </a:t>
            </a:r>
            <a:r>
              <a:rPr lang="en-US" sz="2200"/>
              <a:t>Obesity: Beckwith - Wiedemann syndrome</a:t>
            </a:r>
            <a:endParaRPr sz="800"/>
          </a:p>
          <a:p>
            <a:pPr marL="0" lvl="0" indent="0" algn="l">
              <a:lnSpc>
                <a:spcPct val="90000"/>
              </a:lnSpc>
              <a:spcBef>
                <a:spcPts val="1000"/>
              </a:spcBef>
              <a:spcAft>
                <a:spcPts val="0"/>
              </a:spcAft>
              <a:buClr>
                <a:schemeClr val="lt1"/>
              </a:buClr>
              <a:buSzPct val="141176"/>
              <a:buNone/>
              <a:defRPr/>
            </a:pPr>
            <a:endParaRPr sz="800"/>
          </a:p>
          <a:p>
            <a:pPr marL="0" lvl="0" indent="0" algn="l">
              <a:lnSpc>
                <a:spcPct val="90000"/>
              </a:lnSpc>
              <a:spcBef>
                <a:spcPts val="1000"/>
              </a:spcBef>
              <a:spcAft>
                <a:spcPts val="1600"/>
              </a:spcAft>
              <a:buClr>
                <a:schemeClr val="lt1"/>
              </a:buClr>
              <a:buSzPct val="141176"/>
              <a:buNone/>
              <a:defRPr/>
            </a:pPr>
            <a:endParaRPr sz="800"/>
          </a:p>
        </p:txBody>
      </p:sp>
      <p:pic>
        <p:nvPicPr>
          <p:cNvPr id="6" name="Google Shape;451;p63" descr="A hand holding a baby&#10;&#10;Description generated with high confidence" hidden="0"/>
          <p:cNvPicPr/>
          <p:nvPr isPhoto="0" userDrawn="0"/>
        </p:nvPicPr>
        <p:blipFill>
          <a:blip r:embed="rId2">
            <a:alphaModFix/>
          </a:blip>
          <a:srcRect l="0" t="0" r="0" b="0"/>
          <a:stretch/>
        </p:blipFill>
        <p:spPr bwMode="auto">
          <a:xfrm>
            <a:off x="5941518" y="2157275"/>
            <a:ext cx="2543665" cy="1652826"/>
          </a:xfrm>
          <a:prstGeom prst="rect">
            <a:avLst/>
          </a:prstGeom>
          <a:noFill/>
          <a:ln w="9525" cap="flat" cmpd="sng">
            <a:solidFill>
              <a:schemeClr val="dk1"/>
            </a:solidFill>
            <a:prstDash val="solid"/>
            <a:round/>
            <a:headEnd type="none" w="sm" len="sm"/>
            <a:tailEnd type="none" w="sm" len="sm"/>
          </a:ln>
        </p:spPr>
      </p:pic>
      <p:pic>
        <p:nvPicPr>
          <p:cNvPr id="7" name="Google Shape;452;p63" hidden="0"/>
          <p:cNvPicPr/>
          <p:nvPr isPhoto="0" userDrawn="0"/>
        </p:nvPicPr>
        <p:blipFill>
          <a:blip r:embed="rId3">
            <a:alphaModFix/>
          </a:blip>
          <a:srcRect l="0" t="0" r="0" b="0"/>
          <a:stretch/>
        </p:blipFill>
        <p:spPr bwMode="auto">
          <a:xfrm>
            <a:off x="8537215" y="2157274"/>
            <a:ext cx="2608258" cy="1652826"/>
          </a:xfrm>
          <a:prstGeom prst="rect">
            <a:avLst/>
          </a:prstGeom>
          <a:noFill/>
          <a:ln>
            <a:noFill/>
          </a:ln>
        </p:spPr>
      </p:pic>
      <p:pic>
        <p:nvPicPr>
          <p:cNvPr id="8" name="Google Shape;453;p63" hidden="0"/>
          <p:cNvPicPr/>
          <p:nvPr isPhoto="0" userDrawn="0"/>
        </p:nvPicPr>
        <p:blipFill>
          <a:blip r:embed="rId4">
            <a:alphaModFix/>
          </a:blip>
          <a:srcRect l="0" t="0" r="0" b="0"/>
          <a:stretch/>
        </p:blipFill>
        <p:spPr bwMode="auto">
          <a:xfrm>
            <a:off x="7478983" y="3810101"/>
            <a:ext cx="3240844" cy="229467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58;p64" hidden="0"/>
          <p:cNvSpPr txBox="1"/>
          <p:nvPr isPhoto="0" userDrawn="0">
            <p:ph type="title" hasCustomPrompt="0"/>
          </p:nvPr>
        </p:nvSpPr>
        <p:spPr bwMode="auto">
          <a:xfrm>
            <a:off x="494791" y="724578"/>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Dysmorphic features, any abnormalities </a:t>
            </a:r>
            <a:endParaRPr/>
          </a:p>
        </p:txBody>
      </p:sp>
      <p:sp>
        <p:nvSpPr>
          <p:cNvPr id="5" name="Google Shape;459;p64" hidden="0"/>
          <p:cNvSpPr txBox="1"/>
          <p:nvPr isPhoto="0" userDrawn="0">
            <p:ph type="body" idx="1" hasCustomPrompt="0"/>
          </p:nvPr>
        </p:nvSpPr>
        <p:spPr bwMode="auto">
          <a:xfrm>
            <a:off x="494790" y="2229763"/>
            <a:ext cx="9613861" cy="3599316"/>
          </a:xfrm>
          <a:prstGeom prst="rect">
            <a:avLst/>
          </a:prstGeom>
          <a:noFill/>
          <a:ln>
            <a:noFill/>
          </a:ln>
        </p:spPr>
        <p:txBody>
          <a:bodyPr spcFirstLastPara="1" wrap="square" lIns="91425" tIns="45700" rIns="91425" bIns="45700" anchor="t" anchorCtr="0">
            <a:normAutofit lnSpcReduction="20000"/>
          </a:bodyPr>
          <a:lstStyle/>
          <a:p>
            <a:pPr marL="228600" lvl="0" indent="-228600" algn="l">
              <a:lnSpc>
                <a:spcPct val="90000"/>
              </a:lnSpc>
              <a:spcBef>
                <a:spcPts val="0"/>
              </a:spcBef>
              <a:spcAft>
                <a:spcPts val="0"/>
              </a:spcAft>
              <a:buClr>
                <a:schemeClr val="lt1"/>
              </a:buClr>
              <a:buSzPts val="2800"/>
              <a:buChar char="●"/>
              <a:defRPr/>
            </a:pPr>
            <a:r>
              <a:rPr lang="en-US" sz="2800"/>
              <a:t>Flat occiput: Down syndrome</a:t>
            </a:r>
            <a:endParaRPr/>
          </a:p>
          <a:p>
            <a:pPr marL="228600" lvl="0" indent="-228600" algn="l">
              <a:lnSpc>
                <a:spcPct val="90000"/>
              </a:lnSpc>
              <a:spcBef>
                <a:spcPts val="1000"/>
              </a:spcBef>
              <a:spcAft>
                <a:spcPts val="0"/>
              </a:spcAft>
              <a:buClr>
                <a:schemeClr val="lt1"/>
              </a:buClr>
              <a:buSzPts val="2800"/>
              <a:buChar char="●"/>
              <a:defRPr/>
            </a:pPr>
            <a:r>
              <a:rPr lang="en-US" sz="2800"/>
              <a:t>Prominent occiput: trisomy 18</a:t>
            </a:r>
            <a:endParaRPr/>
          </a:p>
          <a:p>
            <a:pPr marL="228600" lvl="0" indent="-228600" algn="l">
              <a:lnSpc>
                <a:spcPct val="90000"/>
              </a:lnSpc>
              <a:spcBef>
                <a:spcPts val="1000"/>
              </a:spcBef>
              <a:spcAft>
                <a:spcPts val="0"/>
              </a:spcAft>
              <a:buClr>
                <a:schemeClr val="lt1"/>
              </a:buClr>
              <a:buSzPts val="2800"/>
              <a:buChar char="●"/>
              <a:defRPr/>
            </a:pPr>
            <a:r>
              <a:rPr lang="en-US" sz="2800"/>
              <a:t>Low nasal bridge: Down syndrome</a:t>
            </a:r>
            <a:endParaRPr/>
          </a:p>
          <a:p>
            <a:pPr marL="228600" lvl="0" indent="-228600" algn="l">
              <a:lnSpc>
                <a:spcPct val="90000"/>
              </a:lnSpc>
              <a:spcBef>
                <a:spcPts val="1000"/>
              </a:spcBef>
              <a:spcAft>
                <a:spcPts val="0"/>
              </a:spcAft>
              <a:buClr>
                <a:schemeClr val="lt1"/>
              </a:buClr>
              <a:buSzPts val="2800"/>
              <a:buChar char="●"/>
              <a:defRPr/>
            </a:pPr>
            <a:r>
              <a:rPr lang="en-US" sz="2800"/>
              <a:t>Webbed neck: Turner syndrome</a:t>
            </a:r>
            <a:endParaRPr/>
          </a:p>
          <a:p>
            <a:pPr marL="228600" lvl="0" indent="-228600" algn="l">
              <a:lnSpc>
                <a:spcPct val="90000"/>
              </a:lnSpc>
              <a:spcBef>
                <a:spcPts val="1000"/>
              </a:spcBef>
              <a:spcAft>
                <a:spcPts val="0"/>
              </a:spcAft>
              <a:buClr>
                <a:schemeClr val="lt1"/>
              </a:buClr>
              <a:buSzPts val="2800"/>
              <a:buChar char="●"/>
              <a:defRPr/>
            </a:pPr>
            <a:r>
              <a:rPr lang="en-US" sz="2800"/>
              <a:t>Macroglossia : congenital hypothyroidism </a:t>
            </a:r>
            <a:endParaRPr/>
          </a:p>
          <a:p>
            <a:pPr marL="228600" lvl="0" indent="-228600" algn="l">
              <a:lnSpc>
                <a:spcPct val="90000"/>
              </a:lnSpc>
              <a:spcBef>
                <a:spcPts val="1000"/>
              </a:spcBef>
              <a:spcAft>
                <a:spcPts val="0"/>
              </a:spcAft>
              <a:buClr>
                <a:schemeClr val="lt1"/>
              </a:buClr>
              <a:buSzPts val="2800"/>
              <a:buChar char="●"/>
              <a:defRPr/>
            </a:pPr>
            <a:r>
              <a:rPr lang="en-US" sz="2800"/>
              <a:t>Clinodactyly: trisomies including Down syndrome</a:t>
            </a:r>
            <a:endParaRPr/>
          </a:p>
          <a:p>
            <a:pPr marL="228600" lvl="0" indent="-228600" algn="l">
              <a:lnSpc>
                <a:spcPct val="90000"/>
              </a:lnSpc>
              <a:spcBef>
                <a:spcPts val="1000"/>
              </a:spcBef>
              <a:spcAft>
                <a:spcPts val="0"/>
              </a:spcAft>
              <a:buClr>
                <a:schemeClr val="lt1"/>
              </a:buClr>
              <a:buSzPts val="2800"/>
              <a:buChar char="●"/>
              <a:defRPr/>
            </a:pPr>
            <a:r>
              <a:rPr lang="en-US" sz="2800"/>
              <a:t>Café au lait spots: Neurofibromatosis</a:t>
            </a:r>
            <a:endParaRPr/>
          </a:p>
          <a:p>
            <a:pPr marL="228600" lvl="0" indent="-50800" algn="l">
              <a:lnSpc>
                <a:spcPct val="90000"/>
              </a:lnSpc>
              <a:spcBef>
                <a:spcPts val="1000"/>
              </a:spcBef>
              <a:spcAft>
                <a:spcPts val="1600"/>
              </a:spcAft>
              <a:buClr>
                <a:schemeClr val="lt1"/>
              </a:buClr>
              <a:buSzPts val="2800"/>
              <a:buNone/>
              <a:defRPr/>
            </a:pPr>
            <a:endParaRPr sz="2800"/>
          </a:p>
        </p:txBody>
      </p:sp>
      <p:pic>
        <p:nvPicPr>
          <p:cNvPr id="6" name="Google Shape;460;p64" hidden="0"/>
          <p:cNvPicPr/>
          <p:nvPr isPhoto="0" userDrawn="0"/>
        </p:nvPicPr>
        <p:blipFill>
          <a:blip r:embed="rId2">
            <a:alphaModFix/>
          </a:blip>
          <a:srcRect l="0" t="0" r="0" b="0"/>
          <a:stretch/>
        </p:blipFill>
        <p:spPr bwMode="auto">
          <a:xfrm>
            <a:off x="6493565" y="2105141"/>
            <a:ext cx="2492331" cy="1992850"/>
          </a:xfrm>
          <a:prstGeom prst="rect">
            <a:avLst/>
          </a:prstGeom>
          <a:noFill/>
          <a:ln>
            <a:noFill/>
          </a:ln>
        </p:spPr>
      </p:pic>
      <p:pic>
        <p:nvPicPr>
          <p:cNvPr id="7" name="Google Shape;461;p64" hidden="0"/>
          <p:cNvPicPr/>
          <p:nvPr isPhoto="0" userDrawn="0"/>
        </p:nvPicPr>
        <p:blipFill>
          <a:blip r:embed="rId3">
            <a:alphaModFix/>
          </a:blip>
          <a:srcRect l="0" t="0" r="0" b="0"/>
          <a:stretch/>
        </p:blipFill>
        <p:spPr bwMode="auto">
          <a:xfrm>
            <a:off x="8985896" y="2138139"/>
            <a:ext cx="2711313" cy="1259963"/>
          </a:xfrm>
          <a:prstGeom prst="rect">
            <a:avLst/>
          </a:prstGeom>
          <a:noFill/>
          <a:ln>
            <a:noFill/>
          </a:ln>
        </p:spPr>
      </p:pic>
      <p:pic>
        <p:nvPicPr>
          <p:cNvPr id="8" name="Google Shape;462;p64" hidden="0"/>
          <p:cNvPicPr/>
          <p:nvPr isPhoto="0" userDrawn="0"/>
        </p:nvPicPr>
        <p:blipFill>
          <a:blip r:embed="rId4">
            <a:alphaModFix/>
          </a:blip>
          <a:srcRect l="0" t="0" r="0" b="0"/>
          <a:stretch/>
        </p:blipFill>
        <p:spPr bwMode="auto">
          <a:xfrm>
            <a:off x="9134799" y="3459899"/>
            <a:ext cx="2381339" cy="1757270"/>
          </a:xfrm>
          <a:prstGeom prst="rect">
            <a:avLst/>
          </a:prstGeom>
          <a:noFill/>
          <a:ln>
            <a:noFill/>
          </a:ln>
        </p:spPr>
      </p:pic>
      <p:pic>
        <p:nvPicPr>
          <p:cNvPr id="9" name="Google Shape;463;p64" hidden="0"/>
          <p:cNvPicPr/>
          <p:nvPr isPhoto="0" userDrawn="0"/>
        </p:nvPicPr>
        <p:blipFill>
          <a:blip r:embed="rId5">
            <a:alphaModFix/>
          </a:blip>
          <a:srcRect l="0" t="0" r="0" b="0"/>
          <a:stretch/>
        </p:blipFill>
        <p:spPr bwMode="auto">
          <a:xfrm>
            <a:off x="7114292" y="5295633"/>
            <a:ext cx="2003203" cy="106689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68;p65"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Neurological Exam</a:t>
            </a:r>
            <a:endParaRPr sz="4000" b="1"/>
          </a:p>
        </p:txBody>
      </p:sp>
      <p:sp>
        <p:nvSpPr>
          <p:cNvPr id="5" name="Google Shape;469;p65" hidden="0"/>
          <p:cNvSpPr txBox="1"/>
          <p:nvPr isPhoto="0" userDrawn="0">
            <p:ph type="body" idx="1" hasCustomPrompt="0"/>
          </p:nvPr>
        </p:nvSpPr>
        <p:spPr bwMode="auto">
          <a:xfrm>
            <a:off x="787550" y="235205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400"/>
              <a:buChar char="●"/>
              <a:defRPr/>
            </a:pPr>
            <a:r>
              <a:rPr lang="en-US"/>
              <a:t>Cranial nerves</a:t>
            </a:r>
            <a:endParaRPr/>
          </a:p>
          <a:p>
            <a:pPr marL="228600" lvl="0" indent="-228600" algn="l">
              <a:lnSpc>
                <a:spcPct val="90000"/>
              </a:lnSpc>
              <a:spcBef>
                <a:spcPts val="1000"/>
              </a:spcBef>
              <a:spcAft>
                <a:spcPts val="0"/>
              </a:spcAft>
              <a:buClr>
                <a:schemeClr val="lt1"/>
              </a:buClr>
              <a:buSzPts val="2400"/>
              <a:buChar char="●"/>
              <a:defRPr/>
            </a:pPr>
            <a:r>
              <a:rPr lang="en-US">
                <a:solidFill>
                  <a:schemeClr val="bg2"/>
                </a:solidFill>
              </a:rPr>
              <a:t>Specific vision tests: red reflex, response to visual stimuli, field of vision</a:t>
            </a:r>
            <a:endParaRPr>
              <a:solidFill>
                <a:schemeClr val="bg2"/>
              </a:solidFill>
            </a:endParaRPr>
          </a:p>
          <a:p>
            <a:pPr marL="228600" lvl="0" indent="-228600" algn="l">
              <a:lnSpc>
                <a:spcPct val="90000"/>
              </a:lnSpc>
              <a:spcBef>
                <a:spcPts val="1000"/>
              </a:spcBef>
              <a:spcAft>
                <a:spcPts val="0"/>
              </a:spcAft>
              <a:buClr>
                <a:schemeClr val="lt1"/>
              </a:buClr>
              <a:buSzPts val="2400"/>
              <a:buChar char="●"/>
              <a:defRPr/>
            </a:pPr>
            <a:r>
              <a:rPr lang="en-US">
                <a:solidFill>
                  <a:schemeClr val="bg2"/>
                </a:solidFill>
              </a:rPr>
              <a:t>Specific auditory tests: response to auditory stimuli</a:t>
            </a:r>
            <a:endParaRPr>
              <a:solidFill>
                <a:schemeClr val="bg2"/>
              </a:solidFill>
            </a:endParaRPr>
          </a:p>
          <a:p>
            <a:pPr marL="228600" lvl="0" indent="-228600" algn="l">
              <a:lnSpc>
                <a:spcPct val="90000"/>
              </a:lnSpc>
              <a:spcBef>
                <a:spcPts val="1000"/>
              </a:spcBef>
              <a:spcAft>
                <a:spcPts val="0"/>
              </a:spcAft>
              <a:buClr>
                <a:schemeClr val="lt1"/>
              </a:buClr>
              <a:buSzPts val="2400"/>
              <a:buChar char="●"/>
              <a:defRPr/>
            </a:pPr>
            <a:r>
              <a:rPr lang="en-US">
                <a:solidFill>
                  <a:schemeClr val="bg2"/>
                </a:solidFill>
              </a:rPr>
              <a:t>language delay</a:t>
            </a:r>
            <a:endParaRPr>
              <a:solidFill>
                <a:schemeClr val="bg2"/>
              </a:solidFill>
            </a:endParaRPr>
          </a:p>
          <a:p>
            <a:pPr marL="228600" lvl="0" indent="-228600" algn="l">
              <a:lnSpc>
                <a:spcPct val="90000"/>
              </a:lnSpc>
              <a:spcBef>
                <a:spcPts val="1000"/>
              </a:spcBef>
              <a:spcAft>
                <a:spcPts val="0"/>
              </a:spcAft>
              <a:buClr>
                <a:schemeClr val="lt1"/>
              </a:buClr>
              <a:buSzPts val="2400"/>
              <a:buChar char="●"/>
              <a:defRPr/>
            </a:pPr>
            <a:r>
              <a:rPr lang="en-US">
                <a:solidFill>
                  <a:schemeClr val="bg2"/>
                </a:solidFill>
              </a:rPr>
              <a:t>Abnormal speech</a:t>
            </a:r>
            <a:endParaRPr>
              <a:solidFill>
                <a:schemeClr val="bg2"/>
              </a:solidFill>
            </a:endParaRPr>
          </a:p>
          <a:p>
            <a:pPr marL="228600" lvl="0" indent="-228600" algn="l">
              <a:lnSpc>
                <a:spcPct val="90000"/>
              </a:lnSpc>
              <a:spcBef>
                <a:spcPts val="1000"/>
              </a:spcBef>
              <a:spcAft>
                <a:spcPts val="0"/>
              </a:spcAft>
              <a:buClr>
                <a:schemeClr val="lt1"/>
              </a:buClr>
              <a:buSzPts val="2400"/>
              <a:buChar char="●"/>
              <a:defRPr/>
            </a:pPr>
            <a:r>
              <a:rPr lang="en-US">
                <a:solidFill>
                  <a:schemeClr val="bg2"/>
                </a:solidFill>
              </a:rPr>
              <a:t>Persistently present Babinski response (older than 2  years of age)</a:t>
            </a:r>
            <a:endParaRPr/>
          </a:p>
          <a:p>
            <a:pPr marL="228600" lvl="0" indent="-228600" algn="l">
              <a:lnSpc>
                <a:spcPct val="90000"/>
              </a:lnSpc>
              <a:spcBef>
                <a:spcPts val="1000"/>
              </a:spcBef>
              <a:spcAft>
                <a:spcPts val="0"/>
              </a:spcAft>
              <a:buClr>
                <a:schemeClr val="lt1"/>
              </a:buClr>
              <a:buSzPts val="2400"/>
              <a:buChar char="●"/>
              <a:defRPr/>
            </a:pPr>
            <a:r>
              <a:rPr lang="en-US"/>
              <a:t>Hyper- or Hypotonia</a:t>
            </a:r>
            <a:endParaRPr/>
          </a:p>
          <a:p>
            <a:pPr marL="228600" lvl="0" indent="-76200" algn="l">
              <a:lnSpc>
                <a:spcPct val="90000"/>
              </a:lnSpc>
              <a:spcBef>
                <a:spcPts val="1000"/>
              </a:spcBef>
              <a:spcAft>
                <a:spcPts val="1600"/>
              </a:spcAft>
              <a:buClr>
                <a:schemeClr val="lt1"/>
              </a:buClr>
              <a:buSzPts val="2400"/>
              <a:buNone/>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74;p66"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3600"/>
              <a:buFont typeface="Trebuchet MS"/>
              <a:buNone/>
              <a:defRPr/>
            </a:pPr>
            <a:r>
              <a:rPr lang="en-US" sz="3600" b="1"/>
              <a:t>Neurological Exam</a:t>
            </a:r>
            <a:endParaRPr/>
          </a:p>
        </p:txBody>
      </p:sp>
      <p:sp>
        <p:nvSpPr>
          <p:cNvPr id="5" name="Google Shape;475;p66"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400"/>
              <a:buChar char="●"/>
              <a:defRPr/>
            </a:pPr>
            <a:r>
              <a:rPr lang="en-US" sz="2600"/>
              <a:t>Sensory</a:t>
            </a:r>
            <a:endParaRPr sz="2600"/>
          </a:p>
          <a:p>
            <a:pPr marL="228600" lvl="0" indent="-228600" algn="l">
              <a:lnSpc>
                <a:spcPct val="90000"/>
              </a:lnSpc>
              <a:spcBef>
                <a:spcPts val="1000"/>
              </a:spcBef>
              <a:spcAft>
                <a:spcPts val="0"/>
              </a:spcAft>
              <a:buClr>
                <a:schemeClr val="lt1"/>
              </a:buClr>
              <a:buSzPts val="2400"/>
              <a:buChar char="●"/>
              <a:defRPr/>
            </a:pPr>
            <a:r>
              <a:rPr lang="en-US" sz="2600"/>
              <a:t>Motor strength</a:t>
            </a:r>
            <a:endParaRPr sz="2600"/>
          </a:p>
          <a:p>
            <a:pPr marL="228600" lvl="0" indent="-228600" algn="l">
              <a:lnSpc>
                <a:spcPct val="90000"/>
              </a:lnSpc>
              <a:spcBef>
                <a:spcPts val="1000"/>
              </a:spcBef>
              <a:spcAft>
                <a:spcPts val="0"/>
              </a:spcAft>
              <a:buClr>
                <a:schemeClr val="lt1"/>
              </a:buClr>
              <a:buSzPts val="2400"/>
              <a:buChar char="●"/>
              <a:defRPr/>
            </a:pPr>
            <a:r>
              <a:rPr lang="en-US" sz="2600"/>
              <a:t>Gait</a:t>
            </a:r>
            <a:endParaRPr sz="2600"/>
          </a:p>
          <a:p>
            <a:pPr marL="228600" lvl="0" indent="-228600" algn="l">
              <a:lnSpc>
                <a:spcPct val="90000"/>
              </a:lnSpc>
              <a:spcBef>
                <a:spcPts val="1000"/>
              </a:spcBef>
              <a:spcAft>
                <a:spcPts val="0"/>
              </a:spcAft>
              <a:buClr>
                <a:schemeClr val="lt1"/>
              </a:buClr>
              <a:buSzPts val="2400"/>
              <a:buChar char="●"/>
              <a:defRPr/>
            </a:pPr>
            <a:r>
              <a:rPr lang="en-US" sz="2600"/>
              <a:t>Deep tendon reflexes</a:t>
            </a:r>
            <a:endParaRPr sz="2600"/>
          </a:p>
          <a:p>
            <a:pPr marL="228600" lvl="0" indent="-228600" algn="l">
              <a:lnSpc>
                <a:spcPct val="90000"/>
              </a:lnSpc>
              <a:spcBef>
                <a:spcPts val="1000"/>
              </a:spcBef>
              <a:spcAft>
                <a:spcPts val="0"/>
              </a:spcAft>
              <a:buClr>
                <a:schemeClr val="lt1"/>
              </a:buClr>
              <a:buSzPts val="2400"/>
              <a:buChar char="●"/>
              <a:defRPr/>
            </a:pPr>
            <a:r>
              <a:rPr lang="en-US" sz="2600"/>
              <a:t>Primitive reflexes </a:t>
            </a:r>
            <a:br>
              <a:rPr lang="en-US" sz="2600"/>
            </a:br>
            <a:endParaRPr sz="2600"/>
          </a:p>
          <a:p>
            <a:pPr marL="228600" lvl="0" indent="-76200" algn="l">
              <a:lnSpc>
                <a:spcPct val="90000"/>
              </a:lnSpc>
              <a:spcBef>
                <a:spcPts val="1000"/>
              </a:spcBef>
              <a:spcAft>
                <a:spcPts val="1600"/>
              </a:spcAft>
              <a:buClr>
                <a:schemeClr val="lt1"/>
              </a:buClr>
              <a:buSzPts val="2400"/>
              <a:buNone/>
              <a:defRPr/>
            </a:pPr>
            <a:endParaRPr sz="26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80;p67"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Investigations</a:t>
            </a:r>
            <a:endParaRPr sz="4000" b="1"/>
          </a:p>
        </p:txBody>
      </p:sp>
      <p:sp>
        <p:nvSpPr>
          <p:cNvPr id="5" name="Google Shape;481;p67"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2400"/>
              <a:buChar char="●"/>
              <a:defRPr/>
            </a:pPr>
            <a:r>
              <a:rPr lang="en-US" sz="2400"/>
              <a:t>Genetics:  Karyotyping to assess for chromosomal  abnormalities</a:t>
            </a:r>
            <a:endParaRPr sz="2400"/>
          </a:p>
          <a:p>
            <a:pPr marL="228600" lvl="0" indent="-228600" algn="l">
              <a:lnSpc>
                <a:spcPct val="90000"/>
              </a:lnSpc>
              <a:spcBef>
                <a:spcPts val="1000"/>
              </a:spcBef>
              <a:spcAft>
                <a:spcPts val="0"/>
              </a:spcAft>
              <a:buClr>
                <a:schemeClr val="lt1"/>
              </a:buClr>
              <a:buSzPts val="2400"/>
              <a:buChar char="●"/>
              <a:defRPr/>
            </a:pPr>
            <a:r>
              <a:rPr lang="en-US" sz="2400"/>
              <a:t>TSH, free T4</a:t>
            </a:r>
            <a:endParaRPr sz="2400"/>
          </a:p>
          <a:p>
            <a:pPr marL="228600" lvl="0" indent="-228600" algn="l">
              <a:lnSpc>
                <a:spcPct val="90000"/>
              </a:lnSpc>
              <a:spcBef>
                <a:spcPts val="1000"/>
              </a:spcBef>
              <a:spcAft>
                <a:spcPts val="0"/>
              </a:spcAft>
              <a:buClr>
                <a:schemeClr val="lt1"/>
              </a:buClr>
              <a:buSzPts val="2400"/>
              <a:buChar char="●"/>
              <a:defRPr/>
            </a:pPr>
            <a:r>
              <a:rPr lang="en-US" sz="2400"/>
              <a:t>Metabolic screening – glucose, electrolytes,  serum lactate,, liver function tests, albumin...</a:t>
            </a:r>
            <a:endParaRPr sz="2400"/>
          </a:p>
          <a:p>
            <a:pPr marL="228600" lvl="0" indent="-228600" algn="l">
              <a:lnSpc>
                <a:spcPct val="90000"/>
              </a:lnSpc>
              <a:spcBef>
                <a:spcPts val="1000"/>
              </a:spcBef>
              <a:spcAft>
                <a:spcPts val="0"/>
              </a:spcAft>
              <a:buClr>
                <a:schemeClr val="lt1"/>
              </a:buClr>
              <a:buSzPts val="2400"/>
              <a:buChar char="●"/>
              <a:defRPr/>
            </a:pPr>
            <a:r>
              <a:rPr lang="en-US" sz="2400"/>
              <a:t>EEG</a:t>
            </a:r>
            <a:endParaRPr sz="2400"/>
          </a:p>
          <a:p>
            <a:pPr marL="228600" lvl="0" indent="-228600" algn="l">
              <a:lnSpc>
                <a:spcPct val="90000"/>
              </a:lnSpc>
              <a:spcBef>
                <a:spcPts val="1000"/>
              </a:spcBef>
              <a:spcAft>
                <a:spcPts val="0"/>
              </a:spcAft>
              <a:buClr>
                <a:schemeClr val="lt1"/>
              </a:buClr>
              <a:buSzPts val="2400"/>
              <a:buChar char="●"/>
              <a:defRPr/>
            </a:pPr>
            <a:r>
              <a:rPr lang="en-US" sz="2400"/>
              <a:t>Head CT</a:t>
            </a:r>
            <a:endParaRPr sz="2400"/>
          </a:p>
          <a:p>
            <a:pPr marL="228600" lvl="0" indent="-228600" algn="l">
              <a:lnSpc>
                <a:spcPct val="90000"/>
              </a:lnSpc>
              <a:spcBef>
                <a:spcPts val="1000"/>
              </a:spcBef>
              <a:spcAft>
                <a:spcPts val="0"/>
              </a:spcAft>
              <a:buClr>
                <a:schemeClr val="lt1"/>
              </a:buClr>
              <a:buSzPts val="2400"/>
              <a:buChar char="●"/>
              <a:defRPr/>
            </a:pPr>
            <a:r>
              <a:rPr lang="en-US" sz="2400"/>
              <a:t>Brain MRI</a:t>
            </a:r>
            <a:endParaRPr sz="2400"/>
          </a:p>
          <a:p>
            <a:pPr marL="228600" lvl="0" indent="-76200" algn="l">
              <a:lnSpc>
                <a:spcPct val="90000"/>
              </a:lnSpc>
              <a:spcBef>
                <a:spcPts val="1000"/>
              </a:spcBef>
              <a:spcAft>
                <a:spcPts val="1600"/>
              </a:spcAft>
              <a:buClr>
                <a:schemeClr val="lt1"/>
              </a:buClr>
              <a:buSzPts val="2400"/>
              <a:buNone/>
              <a:defRPr/>
            </a:pPr>
            <a:endParaRPr sz="24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86;p68" hidden="0"/>
          <p:cNvSpPr txBox="1"/>
          <p:nvPr isPhoto="0" userDrawn="0">
            <p:ph type="title" hasCustomPrompt="0"/>
          </p:nvPr>
        </p:nvSpPr>
        <p:spPr bwMode="auto">
          <a:xfrm>
            <a:off x="680321" y="753227"/>
            <a:ext cx="9613861" cy="1080938"/>
          </a:xfrm>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chemeClr val="lt1"/>
              </a:buClr>
              <a:buSzPts val="4000"/>
              <a:buFont typeface="Trebuchet MS"/>
              <a:buNone/>
              <a:defRPr/>
            </a:pPr>
            <a:r>
              <a:rPr lang="en-US" sz="4000" b="1"/>
              <a:t>References</a:t>
            </a:r>
            <a:endParaRPr/>
          </a:p>
        </p:txBody>
      </p:sp>
      <p:sp>
        <p:nvSpPr>
          <p:cNvPr id="5" name="Google Shape;487;p68" hidden="0"/>
          <p:cNvSpPr txBox="1"/>
          <p:nvPr isPhoto="0" userDrawn="0">
            <p:ph type="body" idx="1" hasCustomPrompt="0"/>
          </p:nvPr>
        </p:nvSpPr>
        <p:spPr bwMode="auto">
          <a:xfrm>
            <a:off x="680321" y="2336873"/>
            <a:ext cx="9613861" cy="3599316"/>
          </a:xfrm>
          <a:prstGeom prst="rect">
            <a:avLst/>
          </a:prstGeom>
          <a:noFill/>
          <a:ln>
            <a:noFill/>
          </a:ln>
        </p:spPr>
        <p:txBody>
          <a:bodyPr spcFirstLastPara="1" wrap="square" lIns="91425" tIns="45700" rIns="91425" bIns="45700" anchor="t" anchorCtr="0">
            <a:normAutofit/>
          </a:bodyPr>
          <a:lstStyle/>
          <a:p>
            <a:pPr marL="228600" lvl="0" indent="-228600" algn="l">
              <a:lnSpc>
                <a:spcPct val="90000"/>
              </a:lnSpc>
              <a:spcBef>
                <a:spcPts val="0"/>
              </a:spcBef>
              <a:spcAft>
                <a:spcPts val="0"/>
              </a:spcAft>
              <a:buClr>
                <a:schemeClr val="lt1"/>
              </a:buClr>
              <a:buSzPts val="3200"/>
              <a:buChar char="●"/>
              <a:defRPr/>
            </a:pPr>
            <a:r>
              <a:rPr lang="en-US" sz="3200"/>
              <a:t>Nelson textbook of pediatrics 20</a:t>
            </a:r>
            <a:r>
              <a:rPr lang="en-US" sz="3200" baseline="30000"/>
              <a:t>th</a:t>
            </a:r>
            <a:r>
              <a:rPr lang="en-US" sz="3200"/>
              <a:t> edition</a:t>
            </a:r>
            <a:endParaRPr/>
          </a:p>
          <a:p>
            <a:pPr marL="228600" lvl="0" indent="-228600" algn="l">
              <a:lnSpc>
                <a:spcPct val="90000"/>
              </a:lnSpc>
              <a:spcBef>
                <a:spcPts val="1000"/>
              </a:spcBef>
              <a:spcAft>
                <a:spcPts val="0"/>
              </a:spcAft>
              <a:buClr>
                <a:schemeClr val="lt1"/>
              </a:buClr>
              <a:buSzPts val="3200"/>
              <a:buChar char="●"/>
              <a:defRPr/>
            </a:pPr>
            <a:r>
              <a:rPr lang="en-US" sz="3200"/>
              <a:t>Amboss</a:t>
            </a:r>
            <a:endParaRPr/>
          </a:p>
          <a:p>
            <a:pPr marL="228600" lvl="0" indent="-228600" algn="l">
              <a:lnSpc>
                <a:spcPct val="90000"/>
              </a:lnSpc>
              <a:spcBef>
                <a:spcPts val="1000"/>
              </a:spcBef>
              <a:spcAft>
                <a:spcPts val="0"/>
              </a:spcAft>
              <a:buClr>
                <a:schemeClr val="lt1"/>
              </a:buClr>
              <a:buSzPts val="3200"/>
              <a:buChar char="●"/>
              <a:defRPr/>
            </a:pPr>
            <a:r>
              <a:rPr lang="en-US" sz="3200"/>
              <a:t>First Aid</a:t>
            </a:r>
            <a:endParaRPr/>
          </a:p>
          <a:p>
            <a:pPr marL="228600" lvl="0" indent="-228600" algn="l">
              <a:lnSpc>
                <a:spcPct val="90000"/>
              </a:lnSpc>
              <a:spcBef>
                <a:spcPts val="1000"/>
              </a:spcBef>
              <a:spcAft>
                <a:spcPts val="1600"/>
              </a:spcAft>
              <a:buClr>
                <a:schemeClr val="lt1"/>
              </a:buClr>
              <a:buSzPts val="3200"/>
              <a:buChar char="●"/>
              <a:defRPr/>
            </a:pPr>
            <a:r>
              <a:rPr lang="en-US" sz="3200"/>
              <a:t>PubMed</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Google Shape;492;p69" hidden="0"/>
          <p:cNvSpPr/>
          <p:nvPr isPhoto="0" userDrawn="0"/>
        </p:nvSpPr>
        <p:spPr bwMode="auto">
          <a:xfrm>
            <a:off x="1206707" y="2370985"/>
            <a:ext cx="4703764" cy="2800767"/>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8800" b="1" i="0" u="none" strike="noStrike" cap="none">
                <a:solidFill>
                  <a:srgbClr val="7B08B2"/>
                </a:solidFill>
                <a:latin typeface="Trebuchet MS"/>
                <a:ea typeface="Trebuchet MS"/>
                <a:cs typeface="Trebuchet MS"/>
              </a:rPr>
              <a:t>Thank You</a:t>
            </a:r>
            <a:endParaRPr/>
          </a:p>
        </p:txBody>
      </p:sp>
      <p:pic>
        <p:nvPicPr>
          <p:cNvPr id="5" name="Google Shape;493;p69" hidden="0"/>
          <p:cNvPicPr/>
          <p:nvPr isPhoto="0" userDrawn="0"/>
        </p:nvPicPr>
        <p:blipFill>
          <a:blip r:embed="rId2">
            <a:alphaModFix/>
          </a:blip>
          <a:srcRect l="0" t="0" r="0" b="0"/>
          <a:stretch/>
        </p:blipFill>
        <p:spPr bwMode="auto">
          <a:xfrm>
            <a:off x="5618921" y="2532702"/>
            <a:ext cx="5207345" cy="351028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Words>0</Words>
  <Application>ONLYOFFICE/6.3.1.56</Application>
  <DocSecurity>0</DocSecurity>
  <PresentationFormat>On-screen Show (4:3)</PresentationFormat>
  <Paragraphs>0</Paragraphs>
  <Slides>56</Slides>
  <Notes>56</Notes>
  <HiddenSlides>0</HiddenSlides>
  <MMClips>2</MMClips>
  <ScaleCrop>0</ScaleCrop>
  <HeadingPairs>
    <vt:vector size="4" baseType="variant">
      <vt:variant>
        <vt:lpstr>Theme</vt:lpstr>
      </vt:variant>
      <vt:variant>
        <vt:i4>1</vt:i4>
      </vt:variant>
      <vt:variant>
        <vt:lpstr>Slide Titles</vt:lpstr>
      </vt:variant>
      <vt:variant>
        <vt:i4>56</vt:i4>
      </vt:variant>
    </vt:vector>
  </HeadingPairs>
  <TitlesOfParts>
    <vt:vector size="57"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identifier/>
  <dc:language/>
  <cp:lastModifiedBy/>
  <cp:revision>1</cp:revision>
  <dcterms:modified xsi:type="dcterms:W3CDTF">2021-10-03T14:46:14Z</dcterms:modified>
  <cp:category/>
  <cp:contentStatus/>
  <cp:version/>
</cp:coreProperties>
</file>