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s/slide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9" r:id="rId7"/>
    <p:sldId id="261" r:id="rId8"/>
    <p:sldId id="263" r:id="rId9"/>
    <p:sldId id="262" r:id="rId10"/>
    <p:sldId id="264" r:id="rId11"/>
    <p:sldId id="265" r:id="rId12"/>
    <p:sldId id="266" r:id="rId13"/>
    <p:sldId id="267" r:id="rId14"/>
    <p:sldId id="268" r:id="rId15"/>
    <p:sldId id="271" r:id="rId16"/>
    <p:sldId id="270" r:id="rId17"/>
  </p:sldIdLst>
  <p:sldSz cx="9144000" cy="6858000" type="screen4x3"/>
  <p:notesSz cx="6858000" cy="9144000"/>
  <p:defaultTextStyle>
    <a:defPPr>
      <a:defRPr lang="ar-JO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J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0C5A4-3502-4322-A4CC-295F6C82B2AA}" type="datetimeFigureOut">
              <a:rPr lang="ar-JO" smtClean="0"/>
              <a:pPr/>
              <a:t>1442-08-19</a:t>
            </a:fld>
            <a:endParaRPr lang="ar-J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E02F5-5BD0-4C12-B11F-5605DFA185F8}" type="slidenum">
              <a:rPr lang="ar-JO" smtClean="0"/>
              <a:pPr/>
              <a:t>‹#›</a:t>
            </a:fld>
            <a:endParaRPr lang="ar-J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0C5A4-3502-4322-A4CC-295F6C82B2AA}" type="datetimeFigureOut">
              <a:rPr lang="ar-JO" smtClean="0"/>
              <a:pPr/>
              <a:t>1442-08-19</a:t>
            </a:fld>
            <a:endParaRPr lang="ar-J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E02F5-5BD0-4C12-B11F-5605DFA185F8}" type="slidenum">
              <a:rPr lang="ar-JO" smtClean="0"/>
              <a:pPr/>
              <a:t>‹#›</a:t>
            </a:fld>
            <a:endParaRPr lang="ar-J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0C5A4-3502-4322-A4CC-295F6C82B2AA}" type="datetimeFigureOut">
              <a:rPr lang="ar-JO" smtClean="0"/>
              <a:pPr/>
              <a:t>1442-08-19</a:t>
            </a:fld>
            <a:endParaRPr lang="ar-J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E02F5-5BD0-4C12-B11F-5605DFA185F8}" type="slidenum">
              <a:rPr lang="ar-JO" smtClean="0"/>
              <a:pPr/>
              <a:t>‹#›</a:t>
            </a:fld>
            <a:endParaRPr lang="ar-J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0C5A4-3502-4322-A4CC-295F6C82B2AA}" type="datetimeFigureOut">
              <a:rPr lang="ar-JO" smtClean="0"/>
              <a:pPr/>
              <a:t>1442-08-19</a:t>
            </a:fld>
            <a:endParaRPr lang="ar-J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E02F5-5BD0-4C12-B11F-5605DFA185F8}" type="slidenum">
              <a:rPr lang="ar-JO" smtClean="0"/>
              <a:pPr/>
              <a:t>‹#›</a:t>
            </a:fld>
            <a:endParaRPr lang="ar-J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0C5A4-3502-4322-A4CC-295F6C82B2AA}" type="datetimeFigureOut">
              <a:rPr lang="ar-JO" smtClean="0"/>
              <a:pPr/>
              <a:t>1442-08-19</a:t>
            </a:fld>
            <a:endParaRPr lang="ar-J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E02F5-5BD0-4C12-B11F-5605DFA185F8}" type="slidenum">
              <a:rPr lang="ar-JO" smtClean="0"/>
              <a:pPr/>
              <a:t>‹#›</a:t>
            </a:fld>
            <a:endParaRPr lang="ar-J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0C5A4-3502-4322-A4CC-295F6C82B2AA}" type="datetimeFigureOut">
              <a:rPr lang="ar-JO" smtClean="0"/>
              <a:pPr/>
              <a:t>1442-08-19</a:t>
            </a:fld>
            <a:endParaRPr lang="ar-J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E02F5-5BD0-4C12-B11F-5605DFA185F8}" type="slidenum">
              <a:rPr lang="ar-JO" smtClean="0"/>
              <a:pPr/>
              <a:t>‹#›</a:t>
            </a:fld>
            <a:endParaRPr lang="ar-J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0C5A4-3502-4322-A4CC-295F6C82B2AA}" type="datetimeFigureOut">
              <a:rPr lang="ar-JO" smtClean="0"/>
              <a:pPr/>
              <a:t>1442-08-19</a:t>
            </a:fld>
            <a:endParaRPr lang="ar-J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E02F5-5BD0-4C12-B11F-5605DFA185F8}" type="slidenum">
              <a:rPr lang="ar-JO" smtClean="0"/>
              <a:pPr/>
              <a:t>‹#›</a:t>
            </a:fld>
            <a:endParaRPr lang="ar-J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0C5A4-3502-4322-A4CC-295F6C82B2AA}" type="datetimeFigureOut">
              <a:rPr lang="ar-JO" smtClean="0"/>
              <a:pPr/>
              <a:t>1442-08-19</a:t>
            </a:fld>
            <a:endParaRPr lang="ar-J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E02F5-5BD0-4C12-B11F-5605DFA185F8}" type="slidenum">
              <a:rPr lang="ar-JO" smtClean="0"/>
              <a:pPr/>
              <a:t>‹#›</a:t>
            </a:fld>
            <a:endParaRPr lang="ar-J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0C5A4-3502-4322-A4CC-295F6C82B2AA}" type="datetimeFigureOut">
              <a:rPr lang="ar-JO" smtClean="0"/>
              <a:pPr/>
              <a:t>1442-08-19</a:t>
            </a:fld>
            <a:endParaRPr lang="ar-J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E02F5-5BD0-4C12-B11F-5605DFA185F8}" type="slidenum">
              <a:rPr lang="ar-JO" smtClean="0"/>
              <a:pPr/>
              <a:t>‹#›</a:t>
            </a:fld>
            <a:endParaRPr lang="ar-J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0C5A4-3502-4322-A4CC-295F6C82B2AA}" type="datetimeFigureOut">
              <a:rPr lang="ar-JO" smtClean="0"/>
              <a:pPr/>
              <a:t>1442-08-19</a:t>
            </a:fld>
            <a:endParaRPr lang="ar-J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E02F5-5BD0-4C12-B11F-5605DFA185F8}" type="slidenum">
              <a:rPr lang="ar-JO" smtClean="0"/>
              <a:pPr/>
              <a:t>‹#›</a:t>
            </a:fld>
            <a:endParaRPr lang="ar-J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J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0C5A4-3502-4322-A4CC-295F6C82B2AA}" type="datetimeFigureOut">
              <a:rPr lang="ar-JO" smtClean="0"/>
              <a:pPr/>
              <a:t>1442-08-19</a:t>
            </a:fld>
            <a:endParaRPr lang="ar-J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E02F5-5BD0-4C12-B11F-5605DFA185F8}" type="slidenum">
              <a:rPr lang="ar-JO" smtClean="0"/>
              <a:pPr/>
              <a:t>‹#›</a:t>
            </a:fld>
            <a:endParaRPr lang="ar-J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0C5A4-3502-4322-A4CC-295F6C82B2AA}" type="datetimeFigureOut">
              <a:rPr lang="ar-JO" smtClean="0"/>
              <a:pPr/>
              <a:t>1442-08-19</a:t>
            </a:fld>
            <a:endParaRPr lang="ar-J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J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4E02F5-5BD0-4C12-B11F-5605DFA185F8}" type="slidenum">
              <a:rPr lang="ar-JO" smtClean="0"/>
              <a:pPr/>
              <a:t>‹#›</a:t>
            </a:fld>
            <a:endParaRPr lang="ar-J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JO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Introduction to Emergencies</a:t>
            </a:r>
            <a:endParaRPr lang="ar-JO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Dr. Dhikra 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Nabil</a:t>
            </a:r>
            <a:endParaRPr lang="ar-JO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After being out of DKA</a:t>
            </a:r>
            <a:endParaRPr lang="ar-J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</a:pPr>
            <a:r>
              <a:rPr lang="en-US" dirty="0" smtClean="0"/>
              <a:t>Change into SC insulin</a:t>
            </a:r>
          </a:p>
          <a:p>
            <a:pPr algn="l">
              <a:buNone/>
            </a:pPr>
            <a:r>
              <a:rPr lang="en-US" dirty="0" smtClean="0"/>
              <a:t>Start meals</a:t>
            </a:r>
          </a:p>
          <a:p>
            <a:pPr algn="l">
              <a:buNone/>
            </a:pPr>
            <a:r>
              <a:rPr lang="en-US" dirty="0" smtClean="0"/>
              <a:t>Transfer to the pediatric ward</a:t>
            </a:r>
          </a:p>
          <a:p>
            <a:pPr algn="l">
              <a:buNone/>
            </a:pPr>
            <a:r>
              <a:rPr lang="en-US" dirty="0" smtClean="0"/>
              <a:t>Monitor glucose level</a:t>
            </a:r>
          </a:p>
          <a:p>
            <a:pPr algn="l">
              <a:buNone/>
            </a:pPr>
            <a:r>
              <a:rPr lang="en-US" dirty="0" smtClean="0"/>
              <a:t>Counsel</a:t>
            </a:r>
          </a:p>
          <a:p>
            <a:pPr algn="l">
              <a:buNone/>
            </a:pPr>
            <a:r>
              <a:rPr lang="en-US" dirty="0" smtClean="0"/>
              <a:t>Follow up</a:t>
            </a:r>
            <a:endParaRPr lang="ar-JO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JO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62126"/>
            <a:ext cx="8639095" cy="679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Anaphylactic shock</a:t>
            </a:r>
            <a:endParaRPr lang="ar-J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JO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Anaphylaxis </a:t>
            </a:r>
            <a:endParaRPr lang="ar-J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</a:pPr>
            <a:r>
              <a:rPr lang="en-US" dirty="0" smtClean="0"/>
              <a:t>cardiovascular</a:t>
            </a:r>
          </a:p>
          <a:p>
            <a:pPr algn="l">
              <a:buNone/>
            </a:pPr>
            <a:r>
              <a:rPr lang="en-US" dirty="0" smtClean="0"/>
              <a:t>Skin and cutaneous</a:t>
            </a:r>
          </a:p>
          <a:p>
            <a:pPr algn="l">
              <a:buNone/>
            </a:pPr>
            <a:r>
              <a:rPr lang="en-US" dirty="0" smtClean="0"/>
              <a:t>Respiratory</a:t>
            </a:r>
          </a:p>
          <a:p>
            <a:pPr algn="l">
              <a:buNone/>
            </a:pPr>
            <a:r>
              <a:rPr lang="en-US" dirty="0" smtClean="0"/>
              <a:t>Gastroenterology </a:t>
            </a:r>
            <a:endParaRPr lang="ar-JO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Management </a:t>
            </a:r>
            <a:endParaRPr lang="ar-J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</a:pPr>
            <a:r>
              <a:rPr lang="en-US" dirty="0" smtClean="0"/>
              <a:t>-ABCs</a:t>
            </a:r>
          </a:p>
          <a:p>
            <a:pPr algn="l">
              <a:buNone/>
            </a:pPr>
            <a:r>
              <a:rPr lang="en-US" dirty="0" smtClean="0"/>
              <a:t>-Epinephrine</a:t>
            </a:r>
          </a:p>
          <a:p>
            <a:pPr algn="l">
              <a:buNone/>
            </a:pPr>
            <a:r>
              <a:rPr lang="en-US" dirty="0" smtClean="0"/>
              <a:t>-Albuterol</a:t>
            </a:r>
          </a:p>
          <a:p>
            <a:pPr algn="l">
              <a:buNone/>
            </a:pPr>
            <a:r>
              <a:rPr lang="en-US" dirty="0" smtClean="0"/>
              <a:t>-Histamine-1 receptor antagonist</a:t>
            </a:r>
          </a:p>
          <a:p>
            <a:pPr algn="l">
              <a:buNone/>
            </a:pPr>
            <a:r>
              <a:rPr lang="en-US" dirty="0" smtClean="0"/>
              <a:t>-Corticosteroids discharge with good counseling and Epi-Pen/</a:t>
            </a:r>
            <a:r>
              <a:rPr lang="en-US" dirty="0"/>
              <a:t>E</a:t>
            </a:r>
            <a:r>
              <a:rPr lang="en-US" dirty="0" smtClean="0"/>
              <a:t>pi-Pen junior</a:t>
            </a:r>
          </a:p>
          <a:p>
            <a:pPr algn="l">
              <a:buNone/>
            </a:pPr>
            <a:r>
              <a:rPr lang="en-US" dirty="0" smtClean="0"/>
              <a:t>-For hypotension….</a:t>
            </a:r>
            <a:endParaRPr lang="ar-JO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intraosseous needle</a:t>
            </a:r>
            <a:endParaRPr lang="ar-JO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4000504"/>
            <a:ext cx="3990986" cy="3126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1071546"/>
            <a:ext cx="4071966" cy="3050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3571876"/>
            <a:ext cx="4325007" cy="2686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Intraosseous </a:t>
            </a:r>
            <a:endParaRPr lang="ar-JO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00298" y="1214422"/>
            <a:ext cx="4327025" cy="2791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500298" y="4214818"/>
            <a:ext cx="4372727" cy="2448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Hyperkalemia </a:t>
            </a:r>
            <a:endParaRPr lang="ar-J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JO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Etiologies </a:t>
            </a:r>
            <a:endParaRPr lang="ar-JO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214422"/>
            <a:ext cx="7304818" cy="5860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Clinical manifestations</a:t>
            </a:r>
            <a:endParaRPr lang="ar-JO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6725" y="2210594"/>
            <a:ext cx="8210550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JO"/>
          </a:p>
        </p:txBody>
      </p:sp>
      <p:pic>
        <p:nvPicPr>
          <p:cNvPr id="1741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0100" y="-8040"/>
            <a:ext cx="6598839" cy="7151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Diabetic KetoAcidosis</a:t>
            </a:r>
            <a:endParaRPr lang="ar-J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en-US" sz="6600" b="1" i="1" dirty="0" smtClean="0"/>
          </a:p>
          <a:p>
            <a:pPr algn="ctr">
              <a:buNone/>
            </a:pPr>
            <a:r>
              <a:rPr lang="en-US" sz="6600" b="1" i="1" dirty="0" smtClean="0"/>
              <a:t>DKA</a:t>
            </a:r>
            <a:endParaRPr lang="ar-JO" sz="6600" b="1" i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Diabetic KetoAcidosis</a:t>
            </a:r>
            <a:endParaRPr lang="ar-J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</a:pPr>
            <a:r>
              <a:rPr lang="en-US" dirty="0" smtClean="0"/>
              <a:t>Hyperglycemia</a:t>
            </a:r>
          </a:p>
          <a:p>
            <a:pPr algn="l">
              <a:buNone/>
            </a:pPr>
            <a:r>
              <a:rPr lang="en-US" dirty="0" smtClean="0"/>
              <a:t>Ketonemia, ketonurea</a:t>
            </a:r>
          </a:p>
          <a:p>
            <a:pPr algn="l">
              <a:buNone/>
            </a:pPr>
            <a:r>
              <a:rPr lang="en-US" dirty="0" smtClean="0"/>
              <a:t>Wide anion gap metabolic acidosis</a:t>
            </a:r>
            <a:endParaRPr lang="ar-JO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 lines for the management</a:t>
            </a:r>
            <a:endParaRPr lang="ar-J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</a:pPr>
            <a:r>
              <a:rPr lang="en-US" dirty="0" smtClean="0"/>
              <a:t>1-Fluid</a:t>
            </a:r>
            <a:r>
              <a:rPr lang="en-US" dirty="0" smtClean="0"/>
              <a:t>…</a:t>
            </a:r>
          </a:p>
          <a:p>
            <a:pPr algn="l">
              <a:buNone/>
            </a:pPr>
            <a:r>
              <a:rPr lang="en-US" dirty="0" smtClean="0"/>
              <a:t>2-Insulin</a:t>
            </a:r>
            <a:endParaRPr lang="en-US" dirty="0" smtClean="0"/>
          </a:p>
          <a:p>
            <a:pPr algn="l">
              <a:buNone/>
            </a:pPr>
            <a:r>
              <a:rPr lang="en-US" dirty="0" smtClean="0"/>
              <a:t>3-Electrolytes </a:t>
            </a:r>
            <a:r>
              <a:rPr lang="en-US" dirty="0" smtClean="0"/>
              <a:t>and labs</a:t>
            </a:r>
          </a:p>
          <a:p>
            <a:pPr algn="l">
              <a:buNone/>
            </a:pPr>
            <a:r>
              <a:rPr lang="en-US" dirty="0" smtClean="0"/>
              <a:t>4-Neurological </a:t>
            </a:r>
            <a:r>
              <a:rPr lang="en-US" dirty="0" smtClean="0"/>
              <a:t>monitoring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JO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036183"/>
            <a:ext cx="9144000" cy="5653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0DDF43E7D10CD44B083112C50F2CB5C" ma:contentTypeVersion="4" ma:contentTypeDescription="Create a new document." ma:contentTypeScope="" ma:versionID="8023218d094a3c1a065b1558e41d5d23">
  <xsd:schema xmlns:xsd="http://www.w3.org/2001/XMLSchema" xmlns:xs="http://www.w3.org/2001/XMLSchema" xmlns:p="http://schemas.microsoft.com/office/2006/metadata/properties" xmlns:ns2="68d9ba7e-61e2-401e-9e6a-d6c748aaeb11" targetNamespace="http://schemas.microsoft.com/office/2006/metadata/properties" ma:root="true" ma:fieldsID="f1ad9251e76cf6c0a6892c299ff42e87" ns2:_="">
    <xsd:import namespace="68d9ba7e-61e2-401e-9e6a-d6c748aaeb1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d9ba7e-61e2-401e-9e6a-d6c748aaeb1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09F0163-CAF2-47F9-A032-0F7B1158B163}"/>
</file>

<file path=customXml/itemProps2.xml><?xml version="1.0" encoding="utf-8"?>
<ds:datastoreItem xmlns:ds="http://schemas.openxmlformats.org/officeDocument/2006/customXml" ds:itemID="{85462A30-41E0-4082-8621-000C564C29D9}"/>
</file>

<file path=customXml/itemProps3.xml><?xml version="1.0" encoding="utf-8"?>
<ds:datastoreItem xmlns:ds="http://schemas.openxmlformats.org/officeDocument/2006/customXml" ds:itemID="{E2B04D44-4E8B-452C-82DD-BE940E90C81C}"/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97</Words>
  <Application>Microsoft Office PowerPoint</Application>
  <PresentationFormat>On-screen Show (4:3)</PresentationFormat>
  <Paragraphs>39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Introduction to Emergencies</vt:lpstr>
      <vt:lpstr>Hyperkalemia </vt:lpstr>
      <vt:lpstr>Etiologies </vt:lpstr>
      <vt:lpstr>Clinical manifestations</vt:lpstr>
      <vt:lpstr>Slide 5</vt:lpstr>
      <vt:lpstr>Diabetic KetoAcidosis</vt:lpstr>
      <vt:lpstr>Diabetic KetoAcidosis</vt:lpstr>
      <vt:lpstr>4 lines for the management</vt:lpstr>
      <vt:lpstr>Slide 9</vt:lpstr>
      <vt:lpstr>After being out of DKA</vt:lpstr>
      <vt:lpstr>Slide 11</vt:lpstr>
      <vt:lpstr>Anaphylactic shock</vt:lpstr>
      <vt:lpstr>Anaphylaxis </vt:lpstr>
      <vt:lpstr>Management </vt:lpstr>
      <vt:lpstr>       intraosseous needle</vt:lpstr>
      <vt:lpstr>Intraosseous </vt:lpstr>
    </vt:vector>
  </TitlesOfParts>
  <Company>SCM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emergencies</dc:title>
  <dc:creator>Windows User</dc:creator>
  <cp:lastModifiedBy>Windows User</cp:lastModifiedBy>
  <cp:revision>10</cp:revision>
  <dcterms:created xsi:type="dcterms:W3CDTF">2021-03-31T17:53:48Z</dcterms:created>
  <dcterms:modified xsi:type="dcterms:W3CDTF">2021-04-01T05:59:45Z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0x01010010DDF43E7D10CD44B083112C50F2CB5C</vt:lpwstr>
  </property>
</Properties>
</file>