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42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0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17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671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90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2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96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75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43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21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41FED-9BA6-4914-B47C-87C57CF30FDD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F1CB8-ED5B-49AE-A83B-FA66049E3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3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Uro</a:t>
            </a:r>
            <a:r>
              <a:rPr lang="en-US" dirty="0" smtClean="0"/>
              <a:t> </a:t>
            </a:r>
            <a:r>
              <a:rPr lang="en-US" dirty="0" err="1" smtClean="0"/>
              <a:t>groub</a:t>
            </a:r>
            <a:r>
              <a:rPr lang="en-US" dirty="0" smtClean="0"/>
              <a:t> D3,4 </a:t>
            </a:r>
            <a:r>
              <a:rPr lang="en-US" dirty="0" err="1" smtClean="0"/>
              <a:t>miniOSCE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RCC risk factors</a:t>
            </a:r>
          </a:p>
          <a:p>
            <a:r>
              <a:rPr lang="en-US" dirty="0" smtClean="0"/>
              <a:t>Stone &amp; </a:t>
            </a:r>
            <a:r>
              <a:rPr lang="en-US" dirty="0" err="1" smtClean="0"/>
              <a:t>hydronephrosis</a:t>
            </a:r>
            <a:r>
              <a:rPr lang="en-US" dirty="0" smtClean="0"/>
              <a:t> management</a:t>
            </a:r>
          </a:p>
          <a:p>
            <a:r>
              <a:rPr lang="en-US" dirty="0" smtClean="0"/>
              <a:t>Gold standard for </a:t>
            </a:r>
            <a:r>
              <a:rPr lang="en-US" dirty="0" err="1" smtClean="0"/>
              <a:t>for</a:t>
            </a:r>
            <a:r>
              <a:rPr lang="en-US" dirty="0" smtClean="0"/>
              <a:t> BC diagnosis</a:t>
            </a:r>
          </a:p>
          <a:p>
            <a:r>
              <a:rPr lang="en-US" dirty="0" smtClean="0"/>
              <a:t>Definition of urge &amp; stress incontinence </a:t>
            </a:r>
          </a:p>
          <a:p>
            <a:r>
              <a:rPr lang="en-US" dirty="0" smtClean="0"/>
              <a:t>CI of ESWL </a:t>
            </a:r>
          </a:p>
          <a:p>
            <a:r>
              <a:rPr lang="en-US" dirty="0" smtClean="0"/>
              <a:t>Types of bladder cancer</a:t>
            </a:r>
          </a:p>
          <a:p>
            <a:r>
              <a:rPr lang="en-US" dirty="0" smtClean="0"/>
              <a:t>Most common  type of bladder ca in general &amp; in Egypt </a:t>
            </a:r>
          </a:p>
          <a:p>
            <a:r>
              <a:rPr lang="en-US" dirty="0" smtClean="0"/>
              <a:t>Talk about staghorn </a:t>
            </a:r>
          </a:p>
          <a:p>
            <a:r>
              <a:rPr lang="en-US" dirty="0" smtClean="0"/>
              <a:t>What is </a:t>
            </a:r>
            <a:r>
              <a:rPr lang="en-US" dirty="0" err="1" smtClean="0"/>
              <a:t>sturvite</a:t>
            </a:r>
            <a:r>
              <a:rPr lang="en-US" dirty="0" smtClean="0"/>
              <a:t> &amp; what is the bacterial cause </a:t>
            </a:r>
          </a:p>
          <a:p>
            <a:r>
              <a:rPr lang="en-US" dirty="0" smtClean="0"/>
              <a:t>Torsion case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186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Uro groub D3,4 miniOSCE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Uro groub D3,4 miniOSCE</dc:title>
  <dc:creator>rose okour</dc:creator>
  <cp:lastModifiedBy>rose okour</cp:lastModifiedBy>
  <cp:revision>2</cp:revision>
  <dcterms:created xsi:type="dcterms:W3CDTF">2020-11-30T14:39:17Z</dcterms:created>
  <dcterms:modified xsi:type="dcterms:W3CDTF">2020-11-30T14:40:29Z</dcterms:modified>
</cp:coreProperties>
</file>